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7" r:id="rId12"/>
    <p:sldId id="273" r:id="rId13"/>
  </p:sldIdLst>
  <p:sldSz cx="9144000" cy="5143500" type="screen16x9"/>
  <p:notesSz cx="6858000" cy="9144000"/>
  <p:embeddedFontLst>
    <p:embeddedFont>
      <p:font typeface="Red Hat Display Medium" panose="020B0604020202020204" charset="0"/>
      <p:regular r:id="rId15"/>
      <p:bold r:id="rId16"/>
      <p:italic r:id="rId17"/>
      <p:boldItalic r:id="rId18"/>
    </p:embeddedFont>
    <p:embeddedFont>
      <p:font typeface="Vibur"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550851-C042-4CC7-B0BC-497C7202CDE5}">
  <a:tblStyle styleId="{AF550851-C042-4CC7-B0BC-497C7202CD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0" autoAdjust="0"/>
  </p:normalViewPr>
  <p:slideViewPr>
    <p:cSldViewPr snapToGrid="0">
      <p:cViewPr varScale="1">
        <p:scale>
          <a:sx n="82" d="100"/>
          <a:sy n="82" d="100"/>
        </p:scale>
        <p:origin x="82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cb8f3b7f8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cb8f3b7f8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1cd1d03d896_2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cd1d03d896_2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cd1d03d896_2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cd1d03d896_2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cd1d03d896_2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cd1d03d896_2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250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cb8f3b7f8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cb8f3b7f8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cb8f3b7f8f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1cb8f3b7f8f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cb8f3b7f8f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cb8f3b7f8f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cb8f3b7f8f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cb8f3b7f8f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cd1d03d896_2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cd1d03d896_2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cd1d03d896_2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cd1d03d896_2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1cd1d03d896_2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1cd1d03d896_2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1cd1d03d896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1cd1d03d896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0" y="206006"/>
            <a:ext cx="9144000" cy="4731564"/>
            <a:chOff x="238125" y="1157725"/>
            <a:chExt cx="7143750" cy="3385250"/>
          </a:xfrm>
        </p:grpSpPr>
        <p:sp>
          <p:nvSpPr>
            <p:cNvPr id="10" name="Google Shape;10;p2"/>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109700" y="1361098"/>
            <a:ext cx="6924600" cy="2268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35" name="Google Shape;35;p2"/>
          <p:cNvGrpSpPr/>
          <p:nvPr/>
        </p:nvGrpSpPr>
        <p:grpSpPr>
          <a:xfrm>
            <a:off x="-900149" y="2476940"/>
            <a:ext cx="1902663" cy="1470636"/>
            <a:chOff x="1564625" y="2516600"/>
            <a:chExt cx="801425" cy="619450"/>
          </a:xfrm>
        </p:grpSpPr>
        <p:sp>
          <p:nvSpPr>
            <p:cNvPr id="36" name="Google Shape;36;p2"/>
            <p:cNvSpPr/>
            <p:nvPr/>
          </p:nvSpPr>
          <p:spPr>
            <a:xfrm>
              <a:off x="1564625" y="2546425"/>
              <a:ext cx="743050" cy="589625"/>
            </a:xfrm>
            <a:custGeom>
              <a:avLst/>
              <a:gdLst/>
              <a:ahLst/>
              <a:cxnLst/>
              <a:rect l="l" t="t" r="r" b="b"/>
              <a:pathLst>
                <a:path w="29722" h="23585" extrusionOk="0">
                  <a:moveTo>
                    <a:pt x="16298" y="9348"/>
                  </a:moveTo>
                  <a:cubicBezTo>
                    <a:pt x="16383" y="9348"/>
                    <a:pt x="16490" y="9415"/>
                    <a:pt x="16679" y="9541"/>
                  </a:cubicBezTo>
                  <a:cubicBezTo>
                    <a:pt x="18313" y="10642"/>
                    <a:pt x="19281" y="12210"/>
                    <a:pt x="19581" y="14211"/>
                  </a:cubicBezTo>
                  <a:cubicBezTo>
                    <a:pt x="19848" y="15812"/>
                    <a:pt x="19414" y="17246"/>
                    <a:pt x="18447" y="18547"/>
                  </a:cubicBezTo>
                  <a:cubicBezTo>
                    <a:pt x="18080" y="19014"/>
                    <a:pt x="17680" y="19315"/>
                    <a:pt x="17179" y="19581"/>
                  </a:cubicBezTo>
                  <a:cubicBezTo>
                    <a:pt x="17029" y="19665"/>
                    <a:pt x="16896" y="19707"/>
                    <a:pt x="16758" y="19707"/>
                  </a:cubicBezTo>
                  <a:cubicBezTo>
                    <a:pt x="16621" y="19707"/>
                    <a:pt x="16479" y="19665"/>
                    <a:pt x="16312" y="19581"/>
                  </a:cubicBezTo>
                  <a:cubicBezTo>
                    <a:pt x="15511" y="19148"/>
                    <a:pt x="15011" y="18481"/>
                    <a:pt x="14644" y="17713"/>
                  </a:cubicBezTo>
                  <a:cubicBezTo>
                    <a:pt x="14177" y="16779"/>
                    <a:pt x="14044" y="15779"/>
                    <a:pt x="14144" y="14411"/>
                  </a:cubicBezTo>
                  <a:cubicBezTo>
                    <a:pt x="14244" y="12877"/>
                    <a:pt x="14911" y="11175"/>
                    <a:pt x="16012" y="9608"/>
                  </a:cubicBezTo>
                  <a:cubicBezTo>
                    <a:pt x="16135" y="9432"/>
                    <a:pt x="16203" y="9348"/>
                    <a:pt x="16298" y="9348"/>
                  </a:cubicBezTo>
                  <a:close/>
                  <a:moveTo>
                    <a:pt x="27220" y="1"/>
                  </a:moveTo>
                  <a:cubicBezTo>
                    <a:pt x="27070" y="1"/>
                    <a:pt x="26920" y="34"/>
                    <a:pt x="26753" y="101"/>
                  </a:cubicBezTo>
                  <a:cubicBezTo>
                    <a:pt x="25552" y="534"/>
                    <a:pt x="24384" y="1035"/>
                    <a:pt x="23184" y="1502"/>
                  </a:cubicBezTo>
                  <a:cubicBezTo>
                    <a:pt x="20048" y="2736"/>
                    <a:pt x="17213" y="4504"/>
                    <a:pt x="14844" y="6872"/>
                  </a:cubicBezTo>
                  <a:cubicBezTo>
                    <a:pt x="14295" y="7421"/>
                    <a:pt x="13746" y="7620"/>
                    <a:pt x="13067" y="7620"/>
                  </a:cubicBezTo>
                  <a:cubicBezTo>
                    <a:pt x="12963" y="7620"/>
                    <a:pt x="12854" y="7615"/>
                    <a:pt x="12743" y="7606"/>
                  </a:cubicBezTo>
                  <a:cubicBezTo>
                    <a:pt x="12608" y="7601"/>
                    <a:pt x="12474" y="7598"/>
                    <a:pt x="12342" y="7598"/>
                  </a:cubicBezTo>
                  <a:cubicBezTo>
                    <a:pt x="10009" y="7598"/>
                    <a:pt x="7974" y="8426"/>
                    <a:pt x="6238" y="9941"/>
                  </a:cubicBezTo>
                  <a:cubicBezTo>
                    <a:pt x="4871" y="11175"/>
                    <a:pt x="3803" y="12610"/>
                    <a:pt x="2902" y="14244"/>
                  </a:cubicBezTo>
                  <a:cubicBezTo>
                    <a:pt x="1535" y="16880"/>
                    <a:pt x="567" y="19682"/>
                    <a:pt x="67" y="22584"/>
                  </a:cubicBezTo>
                  <a:cubicBezTo>
                    <a:pt x="0" y="23117"/>
                    <a:pt x="67" y="23284"/>
                    <a:pt x="634" y="23418"/>
                  </a:cubicBezTo>
                  <a:cubicBezTo>
                    <a:pt x="1068" y="23518"/>
                    <a:pt x="1568" y="23551"/>
                    <a:pt x="2035" y="23584"/>
                  </a:cubicBezTo>
                  <a:cubicBezTo>
                    <a:pt x="2169" y="23584"/>
                    <a:pt x="2302" y="23584"/>
                    <a:pt x="2402" y="23451"/>
                  </a:cubicBezTo>
                  <a:cubicBezTo>
                    <a:pt x="2736" y="23117"/>
                    <a:pt x="3036" y="22850"/>
                    <a:pt x="3169" y="22350"/>
                  </a:cubicBezTo>
                  <a:cubicBezTo>
                    <a:pt x="3703" y="20349"/>
                    <a:pt x="4337" y="18414"/>
                    <a:pt x="5237" y="16579"/>
                  </a:cubicBezTo>
                  <a:cubicBezTo>
                    <a:pt x="6038" y="14945"/>
                    <a:pt x="6972" y="13377"/>
                    <a:pt x="8173" y="12009"/>
                  </a:cubicBezTo>
                  <a:cubicBezTo>
                    <a:pt x="9207" y="10775"/>
                    <a:pt x="10475" y="9874"/>
                    <a:pt x="12009" y="9407"/>
                  </a:cubicBezTo>
                  <a:cubicBezTo>
                    <a:pt x="12136" y="9382"/>
                    <a:pt x="12262" y="9318"/>
                    <a:pt x="12404" y="9318"/>
                  </a:cubicBezTo>
                  <a:cubicBezTo>
                    <a:pt x="12448" y="9318"/>
                    <a:pt x="12495" y="9325"/>
                    <a:pt x="12543" y="9341"/>
                  </a:cubicBezTo>
                  <a:cubicBezTo>
                    <a:pt x="12576" y="9508"/>
                    <a:pt x="12476" y="9574"/>
                    <a:pt x="12543" y="9741"/>
                  </a:cubicBezTo>
                  <a:cubicBezTo>
                    <a:pt x="12142" y="10408"/>
                    <a:pt x="11842" y="11109"/>
                    <a:pt x="11542" y="11809"/>
                  </a:cubicBezTo>
                  <a:cubicBezTo>
                    <a:pt x="11008" y="13277"/>
                    <a:pt x="10708" y="14778"/>
                    <a:pt x="10908" y="16379"/>
                  </a:cubicBezTo>
                  <a:cubicBezTo>
                    <a:pt x="11175" y="18314"/>
                    <a:pt x="12176" y="19782"/>
                    <a:pt x="14144" y="20449"/>
                  </a:cubicBezTo>
                  <a:cubicBezTo>
                    <a:pt x="15011" y="20749"/>
                    <a:pt x="15945" y="20949"/>
                    <a:pt x="16879" y="21116"/>
                  </a:cubicBezTo>
                  <a:cubicBezTo>
                    <a:pt x="17181" y="21174"/>
                    <a:pt x="17479" y="21204"/>
                    <a:pt x="17774" y="21204"/>
                  </a:cubicBezTo>
                  <a:cubicBezTo>
                    <a:pt x="18324" y="21204"/>
                    <a:pt x="18859" y="21100"/>
                    <a:pt x="19381" y="20882"/>
                  </a:cubicBezTo>
                  <a:cubicBezTo>
                    <a:pt x="20015" y="20616"/>
                    <a:pt x="20582" y="20215"/>
                    <a:pt x="21082" y="19748"/>
                  </a:cubicBezTo>
                  <a:cubicBezTo>
                    <a:pt x="23350" y="17647"/>
                    <a:pt x="23751" y="14978"/>
                    <a:pt x="22350" y="12276"/>
                  </a:cubicBezTo>
                  <a:cubicBezTo>
                    <a:pt x="21382" y="10542"/>
                    <a:pt x="19915" y="9374"/>
                    <a:pt x="18013" y="8707"/>
                  </a:cubicBezTo>
                  <a:cubicBezTo>
                    <a:pt x="17746" y="8607"/>
                    <a:pt x="17446" y="8574"/>
                    <a:pt x="17246" y="8407"/>
                  </a:cubicBezTo>
                  <a:cubicBezTo>
                    <a:pt x="17246" y="8207"/>
                    <a:pt x="17379" y="8107"/>
                    <a:pt x="17446" y="8040"/>
                  </a:cubicBezTo>
                  <a:cubicBezTo>
                    <a:pt x="18113" y="7373"/>
                    <a:pt x="18780" y="6772"/>
                    <a:pt x="19514" y="6205"/>
                  </a:cubicBezTo>
                  <a:cubicBezTo>
                    <a:pt x="21216" y="4771"/>
                    <a:pt x="23184" y="3803"/>
                    <a:pt x="25218" y="2970"/>
                  </a:cubicBezTo>
                  <a:cubicBezTo>
                    <a:pt x="26353" y="2536"/>
                    <a:pt x="27420" y="2102"/>
                    <a:pt x="28554" y="1702"/>
                  </a:cubicBezTo>
                  <a:cubicBezTo>
                    <a:pt x="28854" y="1569"/>
                    <a:pt x="29188" y="1435"/>
                    <a:pt x="29488" y="1268"/>
                  </a:cubicBezTo>
                  <a:cubicBezTo>
                    <a:pt x="29722" y="1168"/>
                    <a:pt x="29722" y="1001"/>
                    <a:pt x="29488" y="801"/>
                  </a:cubicBezTo>
                  <a:cubicBezTo>
                    <a:pt x="29355" y="735"/>
                    <a:pt x="29188" y="601"/>
                    <a:pt x="29021" y="568"/>
                  </a:cubicBezTo>
                  <a:cubicBezTo>
                    <a:pt x="28587" y="401"/>
                    <a:pt x="28154" y="268"/>
                    <a:pt x="27687" y="101"/>
                  </a:cubicBezTo>
                  <a:cubicBezTo>
                    <a:pt x="27520" y="34"/>
                    <a:pt x="27370" y="1"/>
                    <a:pt x="27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40800" y="2516600"/>
              <a:ext cx="325250" cy="238350"/>
            </a:xfrm>
            <a:custGeom>
              <a:avLst/>
              <a:gdLst/>
              <a:ahLst/>
              <a:cxnLst/>
              <a:rect l="l" t="t" r="r" b="b"/>
              <a:pathLst>
                <a:path w="13010" h="9534" extrusionOk="0">
                  <a:moveTo>
                    <a:pt x="9854" y="1"/>
                  </a:moveTo>
                  <a:cubicBezTo>
                    <a:pt x="9775" y="1"/>
                    <a:pt x="9693" y="9"/>
                    <a:pt x="9607" y="26"/>
                  </a:cubicBezTo>
                  <a:cubicBezTo>
                    <a:pt x="8773" y="93"/>
                    <a:pt x="7873" y="126"/>
                    <a:pt x="7039" y="193"/>
                  </a:cubicBezTo>
                  <a:cubicBezTo>
                    <a:pt x="5035" y="223"/>
                    <a:pt x="3032" y="364"/>
                    <a:pt x="1029" y="364"/>
                  </a:cubicBezTo>
                  <a:cubicBezTo>
                    <a:pt x="831" y="364"/>
                    <a:pt x="632" y="363"/>
                    <a:pt x="434" y="360"/>
                  </a:cubicBezTo>
                  <a:cubicBezTo>
                    <a:pt x="267" y="360"/>
                    <a:pt x="134" y="393"/>
                    <a:pt x="34" y="560"/>
                  </a:cubicBezTo>
                  <a:cubicBezTo>
                    <a:pt x="0" y="727"/>
                    <a:pt x="34" y="860"/>
                    <a:pt x="167" y="927"/>
                  </a:cubicBezTo>
                  <a:cubicBezTo>
                    <a:pt x="868" y="1427"/>
                    <a:pt x="1501" y="2028"/>
                    <a:pt x="2502" y="2061"/>
                  </a:cubicBezTo>
                  <a:cubicBezTo>
                    <a:pt x="2703" y="2065"/>
                    <a:pt x="2904" y="2066"/>
                    <a:pt x="3105" y="2066"/>
                  </a:cubicBezTo>
                  <a:cubicBezTo>
                    <a:pt x="4739" y="2066"/>
                    <a:pt x="6372" y="1957"/>
                    <a:pt x="8006" y="1928"/>
                  </a:cubicBezTo>
                  <a:cubicBezTo>
                    <a:pt x="8473" y="1928"/>
                    <a:pt x="8940" y="1894"/>
                    <a:pt x="9474" y="1894"/>
                  </a:cubicBezTo>
                  <a:cubicBezTo>
                    <a:pt x="9440" y="2194"/>
                    <a:pt x="9340" y="2361"/>
                    <a:pt x="9207" y="2495"/>
                  </a:cubicBezTo>
                  <a:cubicBezTo>
                    <a:pt x="8707" y="3295"/>
                    <a:pt x="8306" y="4129"/>
                    <a:pt x="7806" y="4930"/>
                  </a:cubicBezTo>
                  <a:cubicBezTo>
                    <a:pt x="7205" y="5897"/>
                    <a:pt x="6605" y="6831"/>
                    <a:pt x="6005" y="7798"/>
                  </a:cubicBezTo>
                  <a:cubicBezTo>
                    <a:pt x="5671" y="8399"/>
                    <a:pt x="5771" y="8666"/>
                    <a:pt x="6338" y="9033"/>
                  </a:cubicBezTo>
                  <a:cubicBezTo>
                    <a:pt x="6605" y="9133"/>
                    <a:pt x="6805" y="9233"/>
                    <a:pt x="7039" y="9366"/>
                  </a:cubicBezTo>
                  <a:cubicBezTo>
                    <a:pt x="7283" y="9477"/>
                    <a:pt x="7524" y="9533"/>
                    <a:pt x="7752" y="9533"/>
                  </a:cubicBezTo>
                  <a:cubicBezTo>
                    <a:pt x="8206" y="9533"/>
                    <a:pt x="8606" y="9311"/>
                    <a:pt x="8873" y="8866"/>
                  </a:cubicBezTo>
                  <a:cubicBezTo>
                    <a:pt x="9807" y="7432"/>
                    <a:pt x="10775" y="6031"/>
                    <a:pt x="11642" y="4596"/>
                  </a:cubicBezTo>
                  <a:cubicBezTo>
                    <a:pt x="12142" y="3762"/>
                    <a:pt x="12643" y="2928"/>
                    <a:pt x="12876" y="1961"/>
                  </a:cubicBezTo>
                  <a:cubicBezTo>
                    <a:pt x="13010" y="1461"/>
                    <a:pt x="12976" y="1394"/>
                    <a:pt x="12509" y="1127"/>
                  </a:cubicBezTo>
                  <a:cubicBezTo>
                    <a:pt x="11842" y="793"/>
                    <a:pt x="11175" y="527"/>
                    <a:pt x="10508" y="193"/>
                  </a:cubicBezTo>
                  <a:cubicBezTo>
                    <a:pt x="10285" y="69"/>
                    <a:pt x="10081" y="1"/>
                    <a:pt x="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1688313">
            <a:off x="-1341741" y="-814230"/>
            <a:ext cx="2384524" cy="2738320"/>
            <a:chOff x="1618800" y="-1482250"/>
            <a:chExt cx="2384550" cy="2738350"/>
          </a:xfrm>
        </p:grpSpPr>
        <p:sp>
          <p:nvSpPr>
            <p:cNvPr id="39" name="Google Shape;39;p2"/>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39"/>
        <p:cNvGrpSpPr/>
        <p:nvPr/>
      </p:nvGrpSpPr>
      <p:grpSpPr>
        <a:xfrm>
          <a:off x="0" y="0"/>
          <a:ext cx="0" cy="0"/>
          <a:chOff x="0" y="0"/>
          <a:chExt cx="0" cy="0"/>
        </a:xfrm>
      </p:grpSpPr>
      <p:grpSp>
        <p:nvGrpSpPr>
          <p:cNvPr id="340" name="Google Shape;340;p13"/>
          <p:cNvGrpSpPr/>
          <p:nvPr/>
        </p:nvGrpSpPr>
        <p:grpSpPr>
          <a:xfrm>
            <a:off x="250" y="206006"/>
            <a:ext cx="9144000" cy="4731564"/>
            <a:chOff x="238125" y="1157725"/>
            <a:chExt cx="7143750" cy="3385250"/>
          </a:xfrm>
        </p:grpSpPr>
        <p:sp>
          <p:nvSpPr>
            <p:cNvPr id="341" name="Google Shape;341;p13"/>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3"/>
          <p:cNvSpPr txBox="1">
            <a:spLocks noGrp="1"/>
          </p:cNvSpPr>
          <p:nvPr>
            <p:ph type="title"/>
          </p:nvPr>
        </p:nvSpPr>
        <p:spPr>
          <a:xfrm>
            <a:off x="713225" y="445025"/>
            <a:ext cx="7717500" cy="77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366" name="Google Shape;366;p13"/>
          <p:cNvSpPr txBox="1">
            <a:spLocks noGrp="1"/>
          </p:cNvSpPr>
          <p:nvPr>
            <p:ph type="subTitle" idx="1"/>
          </p:nvPr>
        </p:nvSpPr>
        <p:spPr>
          <a:xfrm>
            <a:off x="2700507" y="1404788"/>
            <a:ext cx="46521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800">
                <a:solidFill>
                  <a:schemeClr val="dk1"/>
                </a:solidFill>
                <a:latin typeface="Vibur"/>
                <a:ea typeface="Vibur"/>
                <a:cs typeface="Vibur"/>
                <a:sym typeface="Vibu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67" name="Google Shape;367;p13"/>
          <p:cNvSpPr txBox="1">
            <a:spLocks noGrp="1"/>
          </p:cNvSpPr>
          <p:nvPr>
            <p:ph type="subTitle" idx="2"/>
          </p:nvPr>
        </p:nvSpPr>
        <p:spPr>
          <a:xfrm>
            <a:off x="2700425" y="1941982"/>
            <a:ext cx="46521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800">
                <a:solidFill>
                  <a:schemeClr val="dk1"/>
                </a:solidFill>
                <a:latin typeface="Vibur"/>
                <a:ea typeface="Vibur"/>
                <a:cs typeface="Vibur"/>
                <a:sym typeface="Vibu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68" name="Google Shape;368;p13"/>
          <p:cNvSpPr txBox="1">
            <a:spLocks noGrp="1"/>
          </p:cNvSpPr>
          <p:nvPr>
            <p:ph type="subTitle" idx="3"/>
          </p:nvPr>
        </p:nvSpPr>
        <p:spPr>
          <a:xfrm>
            <a:off x="2700507" y="2479177"/>
            <a:ext cx="46521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800">
                <a:solidFill>
                  <a:schemeClr val="dk1"/>
                </a:solidFill>
                <a:latin typeface="Vibur"/>
                <a:ea typeface="Vibur"/>
                <a:cs typeface="Vibur"/>
                <a:sym typeface="Vibu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69" name="Google Shape;369;p13"/>
          <p:cNvSpPr txBox="1">
            <a:spLocks noGrp="1"/>
          </p:cNvSpPr>
          <p:nvPr>
            <p:ph type="subTitle" idx="4"/>
          </p:nvPr>
        </p:nvSpPr>
        <p:spPr>
          <a:xfrm>
            <a:off x="2700534" y="3016372"/>
            <a:ext cx="46521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800">
                <a:solidFill>
                  <a:schemeClr val="dk1"/>
                </a:solidFill>
                <a:latin typeface="Vibur"/>
                <a:ea typeface="Vibur"/>
                <a:cs typeface="Vibur"/>
                <a:sym typeface="Vibu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70" name="Google Shape;370;p13"/>
          <p:cNvSpPr txBox="1">
            <a:spLocks noGrp="1"/>
          </p:cNvSpPr>
          <p:nvPr>
            <p:ph type="title" idx="5" hasCustomPrompt="1"/>
          </p:nvPr>
        </p:nvSpPr>
        <p:spPr>
          <a:xfrm>
            <a:off x="1544813" y="1404793"/>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71" name="Google Shape;371;p13"/>
          <p:cNvSpPr txBox="1">
            <a:spLocks noGrp="1"/>
          </p:cNvSpPr>
          <p:nvPr>
            <p:ph type="title" idx="6" hasCustomPrompt="1"/>
          </p:nvPr>
        </p:nvSpPr>
        <p:spPr>
          <a:xfrm>
            <a:off x="1544812" y="1941987"/>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72" name="Google Shape;372;p13"/>
          <p:cNvSpPr txBox="1">
            <a:spLocks noGrp="1"/>
          </p:cNvSpPr>
          <p:nvPr>
            <p:ph type="title" idx="7" hasCustomPrompt="1"/>
          </p:nvPr>
        </p:nvSpPr>
        <p:spPr>
          <a:xfrm>
            <a:off x="1544813" y="2479181"/>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73" name="Google Shape;373;p13"/>
          <p:cNvSpPr txBox="1">
            <a:spLocks noGrp="1"/>
          </p:cNvSpPr>
          <p:nvPr>
            <p:ph type="title" idx="8" hasCustomPrompt="1"/>
          </p:nvPr>
        </p:nvSpPr>
        <p:spPr>
          <a:xfrm>
            <a:off x="1544813" y="3016375"/>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74" name="Google Shape;374;p13"/>
          <p:cNvSpPr txBox="1">
            <a:spLocks noGrp="1"/>
          </p:cNvSpPr>
          <p:nvPr>
            <p:ph type="subTitle" idx="9"/>
          </p:nvPr>
        </p:nvSpPr>
        <p:spPr>
          <a:xfrm>
            <a:off x="2700534" y="3553567"/>
            <a:ext cx="46521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800">
                <a:solidFill>
                  <a:schemeClr val="dk1"/>
                </a:solidFill>
                <a:latin typeface="Vibur"/>
                <a:ea typeface="Vibur"/>
                <a:cs typeface="Vibur"/>
                <a:sym typeface="Vibu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75" name="Google Shape;375;p13"/>
          <p:cNvSpPr txBox="1">
            <a:spLocks noGrp="1"/>
          </p:cNvSpPr>
          <p:nvPr>
            <p:ph type="title" idx="13" hasCustomPrompt="1"/>
          </p:nvPr>
        </p:nvSpPr>
        <p:spPr>
          <a:xfrm>
            <a:off x="1544813" y="3553569"/>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76" name="Google Shape;376;p13"/>
          <p:cNvSpPr txBox="1">
            <a:spLocks noGrp="1"/>
          </p:cNvSpPr>
          <p:nvPr>
            <p:ph type="subTitle" idx="14"/>
          </p:nvPr>
        </p:nvSpPr>
        <p:spPr>
          <a:xfrm>
            <a:off x="2700507" y="4090762"/>
            <a:ext cx="4652100" cy="505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800">
                <a:solidFill>
                  <a:schemeClr val="dk1"/>
                </a:solidFill>
                <a:latin typeface="Vibur"/>
                <a:ea typeface="Vibur"/>
                <a:cs typeface="Vibur"/>
                <a:sym typeface="Vibu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377" name="Google Shape;377;p13"/>
          <p:cNvSpPr txBox="1">
            <a:spLocks noGrp="1"/>
          </p:cNvSpPr>
          <p:nvPr>
            <p:ph type="title" idx="15" hasCustomPrompt="1"/>
          </p:nvPr>
        </p:nvSpPr>
        <p:spPr>
          <a:xfrm>
            <a:off x="1544788" y="4090762"/>
            <a:ext cx="927000" cy="5055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3500"/>
            </a:lvl1pPr>
            <a:lvl2pPr lvl="1" algn="ctr" rtl="0">
              <a:spcBef>
                <a:spcPts val="0"/>
              </a:spcBef>
              <a:spcAft>
                <a:spcPts val="0"/>
              </a:spcAft>
              <a:buClr>
                <a:schemeClr val="accent2"/>
              </a:buClr>
              <a:buSzPts val="1800"/>
              <a:buNone/>
              <a:defRPr sz="1800">
                <a:solidFill>
                  <a:schemeClr val="accent2"/>
                </a:solidFill>
              </a:defRPr>
            </a:lvl2pPr>
            <a:lvl3pPr lvl="2" algn="ctr" rtl="0">
              <a:spcBef>
                <a:spcPts val="0"/>
              </a:spcBef>
              <a:spcAft>
                <a:spcPts val="0"/>
              </a:spcAft>
              <a:buClr>
                <a:schemeClr val="accent2"/>
              </a:buClr>
              <a:buSzPts val="1800"/>
              <a:buNone/>
              <a:defRPr sz="1800">
                <a:solidFill>
                  <a:schemeClr val="accent2"/>
                </a:solidFill>
              </a:defRPr>
            </a:lvl3pPr>
            <a:lvl4pPr lvl="3" algn="ctr" rtl="0">
              <a:spcBef>
                <a:spcPts val="0"/>
              </a:spcBef>
              <a:spcAft>
                <a:spcPts val="0"/>
              </a:spcAft>
              <a:buClr>
                <a:schemeClr val="accent2"/>
              </a:buClr>
              <a:buSzPts val="1800"/>
              <a:buNone/>
              <a:defRPr sz="1800">
                <a:solidFill>
                  <a:schemeClr val="accent2"/>
                </a:solidFill>
              </a:defRPr>
            </a:lvl4pPr>
            <a:lvl5pPr lvl="4" algn="ctr" rtl="0">
              <a:spcBef>
                <a:spcPts val="0"/>
              </a:spcBef>
              <a:spcAft>
                <a:spcPts val="0"/>
              </a:spcAft>
              <a:buClr>
                <a:schemeClr val="accent2"/>
              </a:buClr>
              <a:buSzPts val="1800"/>
              <a:buNone/>
              <a:defRPr sz="1800">
                <a:solidFill>
                  <a:schemeClr val="accent2"/>
                </a:solidFill>
              </a:defRPr>
            </a:lvl5pPr>
            <a:lvl6pPr lvl="5" algn="ctr" rtl="0">
              <a:spcBef>
                <a:spcPts val="0"/>
              </a:spcBef>
              <a:spcAft>
                <a:spcPts val="0"/>
              </a:spcAft>
              <a:buClr>
                <a:schemeClr val="accent2"/>
              </a:buClr>
              <a:buSzPts val="1800"/>
              <a:buNone/>
              <a:defRPr sz="1800">
                <a:solidFill>
                  <a:schemeClr val="accent2"/>
                </a:solidFill>
              </a:defRPr>
            </a:lvl6pPr>
            <a:lvl7pPr lvl="6" algn="ctr" rtl="0">
              <a:spcBef>
                <a:spcPts val="0"/>
              </a:spcBef>
              <a:spcAft>
                <a:spcPts val="0"/>
              </a:spcAft>
              <a:buClr>
                <a:schemeClr val="accent2"/>
              </a:buClr>
              <a:buSzPts val="1800"/>
              <a:buNone/>
              <a:defRPr sz="1800">
                <a:solidFill>
                  <a:schemeClr val="accent2"/>
                </a:solidFill>
              </a:defRPr>
            </a:lvl7pPr>
            <a:lvl8pPr lvl="7" algn="ctr" rtl="0">
              <a:spcBef>
                <a:spcPts val="0"/>
              </a:spcBef>
              <a:spcAft>
                <a:spcPts val="0"/>
              </a:spcAft>
              <a:buClr>
                <a:schemeClr val="accent2"/>
              </a:buClr>
              <a:buSzPts val="1800"/>
              <a:buNone/>
              <a:defRPr sz="1800">
                <a:solidFill>
                  <a:schemeClr val="accent2"/>
                </a:solidFill>
              </a:defRPr>
            </a:lvl8pPr>
            <a:lvl9pPr lvl="8" algn="ctr" rtl="0">
              <a:spcBef>
                <a:spcPts val="0"/>
              </a:spcBef>
              <a:spcAft>
                <a:spcPts val="0"/>
              </a:spcAft>
              <a:buClr>
                <a:schemeClr val="accent2"/>
              </a:buClr>
              <a:buSzPts val="1800"/>
              <a:buNone/>
              <a:defRPr sz="1800">
                <a:solidFill>
                  <a:schemeClr val="accent2"/>
                </a:solidFill>
              </a:defRPr>
            </a:lvl9pPr>
          </a:lstStyle>
          <a:p>
            <a:r>
              <a:t>xx%</a:t>
            </a:r>
          </a:p>
        </p:txBody>
      </p:sp>
      <p:sp>
        <p:nvSpPr>
          <p:cNvPr id="378" name="Google Shape;378;p13"/>
          <p:cNvSpPr/>
          <p:nvPr/>
        </p:nvSpPr>
        <p:spPr>
          <a:xfrm rot="-3875172">
            <a:off x="8250321" y="2800443"/>
            <a:ext cx="1598120" cy="1551372"/>
          </a:xfrm>
          <a:custGeom>
            <a:avLst/>
            <a:gdLst/>
            <a:ahLst/>
            <a:cxnLst/>
            <a:rect l="l" t="t" r="r" b="b"/>
            <a:pathLst>
              <a:path w="27588" h="26781" extrusionOk="0">
                <a:moveTo>
                  <a:pt x="17630" y="1369"/>
                </a:moveTo>
                <a:cubicBezTo>
                  <a:pt x="18119" y="1369"/>
                  <a:pt x="18614" y="1400"/>
                  <a:pt x="19114" y="1458"/>
                </a:cubicBezTo>
                <a:cubicBezTo>
                  <a:pt x="19481" y="1492"/>
                  <a:pt x="19848" y="1625"/>
                  <a:pt x="20182" y="1792"/>
                </a:cubicBezTo>
                <a:cubicBezTo>
                  <a:pt x="22283" y="2859"/>
                  <a:pt x="23484" y="4561"/>
                  <a:pt x="23851" y="6829"/>
                </a:cubicBezTo>
                <a:cubicBezTo>
                  <a:pt x="24085" y="8030"/>
                  <a:pt x="24018" y="9297"/>
                  <a:pt x="23751" y="10498"/>
                </a:cubicBezTo>
                <a:cubicBezTo>
                  <a:pt x="23351" y="12133"/>
                  <a:pt x="22750" y="13667"/>
                  <a:pt x="21916" y="15135"/>
                </a:cubicBezTo>
                <a:cubicBezTo>
                  <a:pt x="20782" y="17136"/>
                  <a:pt x="19481" y="19038"/>
                  <a:pt x="17814" y="20672"/>
                </a:cubicBezTo>
                <a:cubicBezTo>
                  <a:pt x="16312" y="22140"/>
                  <a:pt x="14678" y="23474"/>
                  <a:pt x="12777" y="24375"/>
                </a:cubicBezTo>
                <a:cubicBezTo>
                  <a:pt x="12578" y="24474"/>
                  <a:pt x="12391" y="24538"/>
                  <a:pt x="12194" y="24538"/>
                </a:cubicBezTo>
                <a:cubicBezTo>
                  <a:pt x="12061" y="24538"/>
                  <a:pt x="11924" y="24509"/>
                  <a:pt x="11776" y="24442"/>
                </a:cubicBezTo>
                <a:cubicBezTo>
                  <a:pt x="8774" y="23174"/>
                  <a:pt x="6672" y="21106"/>
                  <a:pt x="5805" y="17937"/>
                </a:cubicBezTo>
                <a:cubicBezTo>
                  <a:pt x="5705" y="17603"/>
                  <a:pt x="5672" y="17203"/>
                  <a:pt x="5638" y="16869"/>
                </a:cubicBezTo>
                <a:cubicBezTo>
                  <a:pt x="5405" y="15135"/>
                  <a:pt x="5505" y="13367"/>
                  <a:pt x="5972" y="11699"/>
                </a:cubicBezTo>
                <a:cubicBezTo>
                  <a:pt x="7073" y="7863"/>
                  <a:pt x="9341" y="4961"/>
                  <a:pt x="12643" y="2793"/>
                </a:cubicBezTo>
                <a:cubicBezTo>
                  <a:pt x="14184" y="1774"/>
                  <a:pt x="15867" y="1369"/>
                  <a:pt x="17630" y="1369"/>
                </a:cubicBezTo>
                <a:close/>
                <a:moveTo>
                  <a:pt x="15768" y="1"/>
                </a:moveTo>
                <a:cubicBezTo>
                  <a:pt x="14807" y="1"/>
                  <a:pt x="13882" y="99"/>
                  <a:pt x="12977" y="358"/>
                </a:cubicBezTo>
                <a:cubicBezTo>
                  <a:pt x="11509" y="791"/>
                  <a:pt x="10275" y="1458"/>
                  <a:pt x="9041" y="2326"/>
                </a:cubicBezTo>
                <a:cubicBezTo>
                  <a:pt x="7306" y="3593"/>
                  <a:pt x="5838" y="5128"/>
                  <a:pt x="4637" y="6929"/>
                </a:cubicBezTo>
                <a:cubicBezTo>
                  <a:pt x="2369" y="10198"/>
                  <a:pt x="1502" y="13867"/>
                  <a:pt x="2136" y="17837"/>
                </a:cubicBezTo>
                <a:cubicBezTo>
                  <a:pt x="2636" y="21139"/>
                  <a:pt x="4571" y="23541"/>
                  <a:pt x="7473" y="25175"/>
                </a:cubicBezTo>
                <a:cubicBezTo>
                  <a:pt x="7606" y="25209"/>
                  <a:pt x="7773" y="25275"/>
                  <a:pt x="7840" y="25442"/>
                </a:cubicBezTo>
                <a:lnTo>
                  <a:pt x="7706" y="25542"/>
                </a:lnTo>
                <a:cubicBezTo>
                  <a:pt x="7606" y="25542"/>
                  <a:pt x="7473" y="25509"/>
                  <a:pt x="7339" y="25509"/>
                </a:cubicBezTo>
                <a:cubicBezTo>
                  <a:pt x="5805" y="25342"/>
                  <a:pt x="4437" y="24808"/>
                  <a:pt x="3270" y="23708"/>
                </a:cubicBezTo>
                <a:cubicBezTo>
                  <a:pt x="3015" y="23453"/>
                  <a:pt x="2736" y="23366"/>
                  <a:pt x="2393" y="23366"/>
                </a:cubicBezTo>
                <a:cubicBezTo>
                  <a:pt x="2331" y="23366"/>
                  <a:pt x="2268" y="23369"/>
                  <a:pt x="2202" y="23374"/>
                </a:cubicBezTo>
                <a:cubicBezTo>
                  <a:pt x="1769" y="23474"/>
                  <a:pt x="1302" y="23508"/>
                  <a:pt x="835" y="23541"/>
                </a:cubicBezTo>
                <a:lnTo>
                  <a:pt x="334" y="23674"/>
                </a:lnTo>
                <a:cubicBezTo>
                  <a:pt x="101" y="23808"/>
                  <a:pt x="1" y="24008"/>
                  <a:pt x="168" y="24241"/>
                </a:cubicBezTo>
                <a:cubicBezTo>
                  <a:pt x="201" y="24341"/>
                  <a:pt x="301" y="24408"/>
                  <a:pt x="368" y="24508"/>
                </a:cubicBezTo>
                <a:cubicBezTo>
                  <a:pt x="1502" y="25709"/>
                  <a:pt x="2970" y="26343"/>
                  <a:pt x="4604" y="26543"/>
                </a:cubicBezTo>
                <a:cubicBezTo>
                  <a:pt x="5682" y="26697"/>
                  <a:pt x="6778" y="26781"/>
                  <a:pt x="7878" y="26781"/>
                </a:cubicBezTo>
                <a:cubicBezTo>
                  <a:pt x="8922" y="26781"/>
                  <a:pt x="9969" y="26705"/>
                  <a:pt x="11009" y="26543"/>
                </a:cubicBezTo>
                <a:cubicBezTo>
                  <a:pt x="11197" y="26519"/>
                  <a:pt x="11386" y="26496"/>
                  <a:pt x="11575" y="26496"/>
                </a:cubicBezTo>
                <a:cubicBezTo>
                  <a:pt x="11653" y="26496"/>
                  <a:pt x="11731" y="26500"/>
                  <a:pt x="11809" y="26510"/>
                </a:cubicBezTo>
                <a:cubicBezTo>
                  <a:pt x="13120" y="26700"/>
                  <a:pt x="14445" y="26770"/>
                  <a:pt x="15766" y="26770"/>
                </a:cubicBezTo>
                <a:cubicBezTo>
                  <a:pt x="16529" y="26770"/>
                  <a:pt x="17290" y="26746"/>
                  <a:pt x="18047" y="26710"/>
                </a:cubicBezTo>
                <a:cubicBezTo>
                  <a:pt x="21183" y="26610"/>
                  <a:pt x="24018" y="25709"/>
                  <a:pt x="26687" y="24141"/>
                </a:cubicBezTo>
                <a:cubicBezTo>
                  <a:pt x="27120" y="23874"/>
                  <a:pt x="27287" y="23508"/>
                  <a:pt x="27487" y="23141"/>
                </a:cubicBezTo>
                <a:cubicBezTo>
                  <a:pt x="27554" y="22974"/>
                  <a:pt x="27487" y="22874"/>
                  <a:pt x="27320" y="22874"/>
                </a:cubicBezTo>
                <a:lnTo>
                  <a:pt x="27020" y="22874"/>
                </a:lnTo>
                <a:cubicBezTo>
                  <a:pt x="25819" y="23107"/>
                  <a:pt x="24618" y="23207"/>
                  <a:pt x="23518" y="23841"/>
                </a:cubicBezTo>
                <a:cubicBezTo>
                  <a:pt x="23151" y="24041"/>
                  <a:pt x="22784" y="24208"/>
                  <a:pt x="22383" y="24375"/>
                </a:cubicBezTo>
                <a:cubicBezTo>
                  <a:pt x="21216" y="24875"/>
                  <a:pt x="20115" y="25376"/>
                  <a:pt x="18814" y="25442"/>
                </a:cubicBezTo>
                <a:cubicBezTo>
                  <a:pt x="18539" y="25451"/>
                  <a:pt x="18268" y="25455"/>
                  <a:pt x="18000" y="25455"/>
                </a:cubicBezTo>
                <a:cubicBezTo>
                  <a:pt x="17194" y="25455"/>
                  <a:pt x="16413" y="25417"/>
                  <a:pt x="15612" y="25342"/>
                </a:cubicBezTo>
                <a:cubicBezTo>
                  <a:pt x="15445" y="25309"/>
                  <a:pt x="15312" y="25309"/>
                  <a:pt x="15178" y="25209"/>
                </a:cubicBezTo>
                <a:cubicBezTo>
                  <a:pt x="15278" y="25109"/>
                  <a:pt x="15378" y="25009"/>
                  <a:pt x="15512" y="24975"/>
                </a:cubicBezTo>
                <a:cubicBezTo>
                  <a:pt x="16413" y="24508"/>
                  <a:pt x="17180" y="24008"/>
                  <a:pt x="17947" y="23441"/>
                </a:cubicBezTo>
                <a:cubicBezTo>
                  <a:pt x="21183" y="20939"/>
                  <a:pt x="23784" y="17837"/>
                  <a:pt x="25786" y="14268"/>
                </a:cubicBezTo>
                <a:cubicBezTo>
                  <a:pt x="26920" y="12199"/>
                  <a:pt x="27587" y="10098"/>
                  <a:pt x="27520" y="7696"/>
                </a:cubicBezTo>
                <a:cubicBezTo>
                  <a:pt x="27487" y="5962"/>
                  <a:pt x="26853" y="4427"/>
                  <a:pt x="25686" y="3126"/>
                </a:cubicBezTo>
                <a:cubicBezTo>
                  <a:pt x="24685" y="1992"/>
                  <a:pt x="23418" y="1292"/>
                  <a:pt x="21950" y="858"/>
                </a:cubicBezTo>
                <a:cubicBezTo>
                  <a:pt x="20182" y="358"/>
                  <a:pt x="18414" y="157"/>
                  <a:pt x="16613" y="24"/>
                </a:cubicBezTo>
                <a:cubicBezTo>
                  <a:pt x="16328" y="9"/>
                  <a:pt x="16046" y="1"/>
                  <a:pt x="15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13"/>
          <p:cNvGrpSpPr/>
          <p:nvPr/>
        </p:nvGrpSpPr>
        <p:grpSpPr>
          <a:xfrm rot="-5946544">
            <a:off x="-1432702" y="1872213"/>
            <a:ext cx="2384336" cy="2738104"/>
            <a:chOff x="1618800" y="-1482250"/>
            <a:chExt cx="2384550" cy="2738350"/>
          </a:xfrm>
        </p:grpSpPr>
        <p:sp>
          <p:nvSpPr>
            <p:cNvPr id="380" name="Google Shape;380;p13"/>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2">
    <p:spTree>
      <p:nvGrpSpPr>
        <p:cNvPr id="1" name="Shape 384"/>
        <p:cNvGrpSpPr/>
        <p:nvPr/>
      </p:nvGrpSpPr>
      <p:grpSpPr>
        <a:xfrm>
          <a:off x="0" y="0"/>
          <a:ext cx="0" cy="0"/>
          <a:chOff x="0" y="0"/>
          <a:chExt cx="0" cy="0"/>
        </a:xfrm>
      </p:grpSpPr>
      <p:grpSp>
        <p:nvGrpSpPr>
          <p:cNvPr id="385" name="Google Shape;385;p14"/>
          <p:cNvGrpSpPr/>
          <p:nvPr/>
        </p:nvGrpSpPr>
        <p:grpSpPr>
          <a:xfrm>
            <a:off x="250" y="206006"/>
            <a:ext cx="9144000" cy="4731564"/>
            <a:chOff x="238125" y="1157725"/>
            <a:chExt cx="7143750" cy="3385250"/>
          </a:xfrm>
        </p:grpSpPr>
        <p:sp>
          <p:nvSpPr>
            <p:cNvPr id="386" name="Google Shape;386;p14"/>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14"/>
          <p:cNvSpPr txBox="1">
            <a:spLocks noGrp="1"/>
          </p:cNvSpPr>
          <p:nvPr>
            <p:ph type="title"/>
          </p:nvPr>
        </p:nvSpPr>
        <p:spPr>
          <a:xfrm>
            <a:off x="713225" y="2571750"/>
            <a:ext cx="7242000" cy="1134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11" name="Google Shape;411;p14"/>
          <p:cNvSpPr txBox="1">
            <a:spLocks noGrp="1"/>
          </p:cNvSpPr>
          <p:nvPr>
            <p:ph type="title" idx="2" hasCustomPrompt="1"/>
          </p:nvPr>
        </p:nvSpPr>
        <p:spPr>
          <a:xfrm>
            <a:off x="713225" y="1175150"/>
            <a:ext cx="2014500" cy="12096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9000"/>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412" name="Google Shape;412;p14"/>
          <p:cNvGrpSpPr/>
          <p:nvPr/>
        </p:nvGrpSpPr>
        <p:grpSpPr>
          <a:xfrm rot="-9063091">
            <a:off x="8030960" y="1605842"/>
            <a:ext cx="1700478" cy="1888774"/>
            <a:chOff x="5330850" y="2543100"/>
            <a:chExt cx="599425" cy="665800"/>
          </a:xfrm>
        </p:grpSpPr>
        <p:sp>
          <p:nvSpPr>
            <p:cNvPr id="413" name="Google Shape;413;p14"/>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415"/>
        <p:cNvGrpSpPr/>
        <p:nvPr/>
      </p:nvGrpSpPr>
      <p:grpSpPr>
        <a:xfrm>
          <a:off x="0" y="0"/>
          <a:ext cx="0" cy="0"/>
          <a:chOff x="0" y="0"/>
          <a:chExt cx="0" cy="0"/>
        </a:xfrm>
      </p:grpSpPr>
      <p:grpSp>
        <p:nvGrpSpPr>
          <p:cNvPr id="416" name="Google Shape;416;p15"/>
          <p:cNvGrpSpPr/>
          <p:nvPr/>
        </p:nvGrpSpPr>
        <p:grpSpPr>
          <a:xfrm>
            <a:off x="250" y="206006"/>
            <a:ext cx="9144000" cy="4731564"/>
            <a:chOff x="238125" y="1157725"/>
            <a:chExt cx="7143750" cy="3385250"/>
          </a:xfrm>
        </p:grpSpPr>
        <p:sp>
          <p:nvSpPr>
            <p:cNvPr id="417" name="Google Shape;417;p15"/>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15"/>
          <p:cNvSpPr txBox="1">
            <a:spLocks noGrp="1"/>
          </p:cNvSpPr>
          <p:nvPr>
            <p:ph type="title"/>
          </p:nvPr>
        </p:nvSpPr>
        <p:spPr>
          <a:xfrm>
            <a:off x="2828925" y="2571750"/>
            <a:ext cx="5601900" cy="1134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6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2" name="Google Shape;442;p15"/>
          <p:cNvSpPr txBox="1">
            <a:spLocks noGrp="1"/>
          </p:cNvSpPr>
          <p:nvPr>
            <p:ph type="title" idx="2" hasCustomPrompt="1"/>
          </p:nvPr>
        </p:nvSpPr>
        <p:spPr>
          <a:xfrm>
            <a:off x="6416275" y="1175150"/>
            <a:ext cx="2014500" cy="120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9000"/>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443" name="Google Shape;443;p15"/>
          <p:cNvGrpSpPr/>
          <p:nvPr/>
        </p:nvGrpSpPr>
        <p:grpSpPr>
          <a:xfrm rot="4993251">
            <a:off x="6627648" y="-831781"/>
            <a:ext cx="1429976" cy="1588318"/>
            <a:chOff x="5330850" y="2543100"/>
            <a:chExt cx="599425" cy="665800"/>
          </a:xfrm>
        </p:grpSpPr>
        <p:sp>
          <p:nvSpPr>
            <p:cNvPr id="444" name="Google Shape;444;p15"/>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5"/>
          <p:cNvGrpSpPr/>
          <p:nvPr/>
        </p:nvGrpSpPr>
        <p:grpSpPr>
          <a:xfrm rot="3802984">
            <a:off x="-911968" y="1809831"/>
            <a:ext cx="2453878" cy="1896635"/>
            <a:chOff x="1564625" y="2516600"/>
            <a:chExt cx="801425" cy="619450"/>
          </a:xfrm>
        </p:grpSpPr>
        <p:sp>
          <p:nvSpPr>
            <p:cNvPr id="447" name="Google Shape;447;p15"/>
            <p:cNvSpPr/>
            <p:nvPr/>
          </p:nvSpPr>
          <p:spPr>
            <a:xfrm>
              <a:off x="1564625" y="2546425"/>
              <a:ext cx="743050" cy="589625"/>
            </a:xfrm>
            <a:custGeom>
              <a:avLst/>
              <a:gdLst/>
              <a:ahLst/>
              <a:cxnLst/>
              <a:rect l="l" t="t" r="r" b="b"/>
              <a:pathLst>
                <a:path w="29722" h="23585" extrusionOk="0">
                  <a:moveTo>
                    <a:pt x="16298" y="9348"/>
                  </a:moveTo>
                  <a:cubicBezTo>
                    <a:pt x="16383" y="9348"/>
                    <a:pt x="16490" y="9415"/>
                    <a:pt x="16679" y="9541"/>
                  </a:cubicBezTo>
                  <a:cubicBezTo>
                    <a:pt x="18313" y="10642"/>
                    <a:pt x="19281" y="12210"/>
                    <a:pt x="19581" y="14211"/>
                  </a:cubicBezTo>
                  <a:cubicBezTo>
                    <a:pt x="19848" y="15812"/>
                    <a:pt x="19414" y="17246"/>
                    <a:pt x="18447" y="18547"/>
                  </a:cubicBezTo>
                  <a:cubicBezTo>
                    <a:pt x="18080" y="19014"/>
                    <a:pt x="17680" y="19315"/>
                    <a:pt x="17179" y="19581"/>
                  </a:cubicBezTo>
                  <a:cubicBezTo>
                    <a:pt x="17029" y="19665"/>
                    <a:pt x="16896" y="19707"/>
                    <a:pt x="16758" y="19707"/>
                  </a:cubicBezTo>
                  <a:cubicBezTo>
                    <a:pt x="16621" y="19707"/>
                    <a:pt x="16479" y="19665"/>
                    <a:pt x="16312" y="19581"/>
                  </a:cubicBezTo>
                  <a:cubicBezTo>
                    <a:pt x="15511" y="19148"/>
                    <a:pt x="15011" y="18481"/>
                    <a:pt x="14644" y="17713"/>
                  </a:cubicBezTo>
                  <a:cubicBezTo>
                    <a:pt x="14177" y="16779"/>
                    <a:pt x="14044" y="15779"/>
                    <a:pt x="14144" y="14411"/>
                  </a:cubicBezTo>
                  <a:cubicBezTo>
                    <a:pt x="14244" y="12877"/>
                    <a:pt x="14911" y="11175"/>
                    <a:pt x="16012" y="9608"/>
                  </a:cubicBezTo>
                  <a:cubicBezTo>
                    <a:pt x="16135" y="9432"/>
                    <a:pt x="16203" y="9348"/>
                    <a:pt x="16298" y="9348"/>
                  </a:cubicBezTo>
                  <a:close/>
                  <a:moveTo>
                    <a:pt x="27220" y="1"/>
                  </a:moveTo>
                  <a:cubicBezTo>
                    <a:pt x="27070" y="1"/>
                    <a:pt x="26920" y="34"/>
                    <a:pt x="26753" y="101"/>
                  </a:cubicBezTo>
                  <a:cubicBezTo>
                    <a:pt x="25552" y="534"/>
                    <a:pt x="24384" y="1035"/>
                    <a:pt x="23184" y="1502"/>
                  </a:cubicBezTo>
                  <a:cubicBezTo>
                    <a:pt x="20048" y="2736"/>
                    <a:pt x="17213" y="4504"/>
                    <a:pt x="14844" y="6872"/>
                  </a:cubicBezTo>
                  <a:cubicBezTo>
                    <a:pt x="14295" y="7421"/>
                    <a:pt x="13746" y="7620"/>
                    <a:pt x="13067" y="7620"/>
                  </a:cubicBezTo>
                  <a:cubicBezTo>
                    <a:pt x="12963" y="7620"/>
                    <a:pt x="12854" y="7615"/>
                    <a:pt x="12743" y="7606"/>
                  </a:cubicBezTo>
                  <a:cubicBezTo>
                    <a:pt x="12608" y="7601"/>
                    <a:pt x="12474" y="7598"/>
                    <a:pt x="12342" y="7598"/>
                  </a:cubicBezTo>
                  <a:cubicBezTo>
                    <a:pt x="10009" y="7598"/>
                    <a:pt x="7974" y="8426"/>
                    <a:pt x="6238" y="9941"/>
                  </a:cubicBezTo>
                  <a:cubicBezTo>
                    <a:pt x="4871" y="11175"/>
                    <a:pt x="3803" y="12610"/>
                    <a:pt x="2902" y="14244"/>
                  </a:cubicBezTo>
                  <a:cubicBezTo>
                    <a:pt x="1535" y="16880"/>
                    <a:pt x="567" y="19682"/>
                    <a:pt x="67" y="22584"/>
                  </a:cubicBezTo>
                  <a:cubicBezTo>
                    <a:pt x="0" y="23117"/>
                    <a:pt x="67" y="23284"/>
                    <a:pt x="634" y="23418"/>
                  </a:cubicBezTo>
                  <a:cubicBezTo>
                    <a:pt x="1068" y="23518"/>
                    <a:pt x="1568" y="23551"/>
                    <a:pt x="2035" y="23584"/>
                  </a:cubicBezTo>
                  <a:cubicBezTo>
                    <a:pt x="2169" y="23584"/>
                    <a:pt x="2302" y="23584"/>
                    <a:pt x="2402" y="23451"/>
                  </a:cubicBezTo>
                  <a:cubicBezTo>
                    <a:pt x="2736" y="23117"/>
                    <a:pt x="3036" y="22850"/>
                    <a:pt x="3169" y="22350"/>
                  </a:cubicBezTo>
                  <a:cubicBezTo>
                    <a:pt x="3703" y="20349"/>
                    <a:pt x="4337" y="18414"/>
                    <a:pt x="5237" y="16579"/>
                  </a:cubicBezTo>
                  <a:cubicBezTo>
                    <a:pt x="6038" y="14945"/>
                    <a:pt x="6972" y="13377"/>
                    <a:pt x="8173" y="12009"/>
                  </a:cubicBezTo>
                  <a:cubicBezTo>
                    <a:pt x="9207" y="10775"/>
                    <a:pt x="10475" y="9874"/>
                    <a:pt x="12009" y="9407"/>
                  </a:cubicBezTo>
                  <a:cubicBezTo>
                    <a:pt x="12136" y="9382"/>
                    <a:pt x="12262" y="9318"/>
                    <a:pt x="12404" y="9318"/>
                  </a:cubicBezTo>
                  <a:cubicBezTo>
                    <a:pt x="12448" y="9318"/>
                    <a:pt x="12495" y="9325"/>
                    <a:pt x="12543" y="9341"/>
                  </a:cubicBezTo>
                  <a:cubicBezTo>
                    <a:pt x="12576" y="9508"/>
                    <a:pt x="12476" y="9574"/>
                    <a:pt x="12543" y="9741"/>
                  </a:cubicBezTo>
                  <a:cubicBezTo>
                    <a:pt x="12142" y="10408"/>
                    <a:pt x="11842" y="11109"/>
                    <a:pt x="11542" y="11809"/>
                  </a:cubicBezTo>
                  <a:cubicBezTo>
                    <a:pt x="11008" y="13277"/>
                    <a:pt x="10708" y="14778"/>
                    <a:pt x="10908" y="16379"/>
                  </a:cubicBezTo>
                  <a:cubicBezTo>
                    <a:pt x="11175" y="18314"/>
                    <a:pt x="12176" y="19782"/>
                    <a:pt x="14144" y="20449"/>
                  </a:cubicBezTo>
                  <a:cubicBezTo>
                    <a:pt x="15011" y="20749"/>
                    <a:pt x="15945" y="20949"/>
                    <a:pt x="16879" y="21116"/>
                  </a:cubicBezTo>
                  <a:cubicBezTo>
                    <a:pt x="17181" y="21174"/>
                    <a:pt x="17479" y="21204"/>
                    <a:pt x="17774" y="21204"/>
                  </a:cubicBezTo>
                  <a:cubicBezTo>
                    <a:pt x="18324" y="21204"/>
                    <a:pt x="18859" y="21100"/>
                    <a:pt x="19381" y="20882"/>
                  </a:cubicBezTo>
                  <a:cubicBezTo>
                    <a:pt x="20015" y="20616"/>
                    <a:pt x="20582" y="20215"/>
                    <a:pt x="21082" y="19748"/>
                  </a:cubicBezTo>
                  <a:cubicBezTo>
                    <a:pt x="23350" y="17647"/>
                    <a:pt x="23751" y="14978"/>
                    <a:pt x="22350" y="12276"/>
                  </a:cubicBezTo>
                  <a:cubicBezTo>
                    <a:pt x="21382" y="10542"/>
                    <a:pt x="19915" y="9374"/>
                    <a:pt x="18013" y="8707"/>
                  </a:cubicBezTo>
                  <a:cubicBezTo>
                    <a:pt x="17746" y="8607"/>
                    <a:pt x="17446" y="8574"/>
                    <a:pt x="17246" y="8407"/>
                  </a:cubicBezTo>
                  <a:cubicBezTo>
                    <a:pt x="17246" y="8207"/>
                    <a:pt x="17379" y="8107"/>
                    <a:pt x="17446" y="8040"/>
                  </a:cubicBezTo>
                  <a:cubicBezTo>
                    <a:pt x="18113" y="7373"/>
                    <a:pt x="18780" y="6772"/>
                    <a:pt x="19514" y="6205"/>
                  </a:cubicBezTo>
                  <a:cubicBezTo>
                    <a:pt x="21216" y="4771"/>
                    <a:pt x="23184" y="3803"/>
                    <a:pt x="25218" y="2970"/>
                  </a:cubicBezTo>
                  <a:cubicBezTo>
                    <a:pt x="26353" y="2536"/>
                    <a:pt x="27420" y="2102"/>
                    <a:pt x="28554" y="1702"/>
                  </a:cubicBezTo>
                  <a:cubicBezTo>
                    <a:pt x="28854" y="1569"/>
                    <a:pt x="29188" y="1435"/>
                    <a:pt x="29488" y="1268"/>
                  </a:cubicBezTo>
                  <a:cubicBezTo>
                    <a:pt x="29722" y="1168"/>
                    <a:pt x="29722" y="1001"/>
                    <a:pt x="29488" y="801"/>
                  </a:cubicBezTo>
                  <a:cubicBezTo>
                    <a:pt x="29355" y="735"/>
                    <a:pt x="29188" y="601"/>
                    <a:pt x="29021" y="568"/>
                  </a:cubicBezTo>
                  <a:cubicBezTo>
                    <a:pt x="28587" y="401"/>
                    <a:pt x="28154" y="268"/>
                    <a:pt x="27687" y="101"/>
                  </a:cubicBezTo>
                  <a:cubicBezTo>
                    <a:pt x="27520" y="34"/>
                    <a:pt x="27370" y="1"/>
                    <a:pt x="27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2040800" y="2516600"/>
              <a:ext cx="325250" cy="238350"/>
            </a:xfrm>
            <a:custGeom>
              <a:avLst/>
              <a:gdLst/>
              <a:ahLst/>
              <a:cxnLst/>
              <a:rect l="l" t="t" r="r" b="b"/>
              <a:pathLst>
                <a:path w="13010" h="9534" extrusionOk="0">
                  <a:moveTo>
                    <a:pt x="9854" y="1"/>
                  </a:moveTo>
                  <a:cubicBezTo>
                    <a:pt x="9775" y="1"/>
                    <a:pt x="9693" y="9"/>
                    <a:pt x="9607" y="26"/>
                  </a:cubicBezTo>
                  <a:cubicBezTo>
                    <a:pt x="8773" y="93"/>
                    <a:pt x="7873" y="126"/>
                    <a:pt x="7039" y="193"/>
                  </a:cubicBezTo>
                  <a:cubicBezTo>
                    <a:pt x="5035" y="223"/>
                    <a:pt x="3032" y="364"/>
                    <a:pt x="1029" y="364"/>
                  </a:cubicBezTo>
                  <a:cubicBezTo>
                    <a:pt x="831" y="364"/>
                    <a:pt x="632" y="363"/>
                    <a:pt x="434" y="360"/>
                  </a:cubicBezTo>
                  <a:cubicBezTo>
                    <a:pt x="267" y="360"/>
                    <a:pt x="134" y="393"/>
                    <a:pt x="34" y="560"/>
                  </a:cubicBezTo>
                  <a:cubicBezTo>
                    <a:pt x="0" y="727"/>
                    <a:pt x="34" y="860"/>
                    <a:pt x="167" y="927"/>
                  </a:cubicBezTo>
                  <a:cubicBezTo>
                    <a:pt x="868" y="1427"/>
                    <a:pt x="1501" y="2028"/>
                    <a:pt x="2502" y="2061"/>
                  </a:cubicBezTo>
                  <a:cubicBezTo>
                    <a:pt x="2703" y="2065"/>
                    <a:pt x="2904" y="2066"/>
                    <a:pt x="3105" y="2066"/>
                  </a:cubicBezTo>
                  <a:cubicBezTo>
                    <a:pt x="4739" y="2066"/>
                    <a:pt x="6372" y="1957"/>
                    <a:pt x="8006" y="1928"/>
                  </a:cubicBezTo>
                  <a:cubicBezTo>
                    <a:pt x="8473" y="1928"/>
                    <a:pt x="8940" y="1894"/>
                    <a:pt x="9474" y="1894"/>
                  </a:cubicBezTo>
                  <a:cubicBezTo>
                    <a:pt x="9440" y="2194"/>
                    <a:pt x="9340" y="2361"/>
                    <a:pt x="9207" y="2495"/>
                  </a:cubicBezTo>
                  <a:cubicBezTo>
                    <a:pt x="8707" y="3295"/>
                    <a:pt x="8306" y="4129"/>
                    <a:pt x="7806" y="4930"/>
                  </a:cubicBezTo>
                  <a:cubicBezTo>
                    <a:pt x="7205" y="5897"/>
                    <a:pt x="6605" y="6831"/>
                    <a:pt x="6005" y="7798"/>
                  </a:cubicBezTo>
                  <a:cubicBezTo>
                    <a:pt x="5671" y="8399"/>
                    <a:pt x="5771" y="8666"/>
                    <a:pt x="6338" y="9033"/>
                  </a:cubicBezTo>
                  <a:cubicBezTo>
                    <a:pt x="6605" y="9133"/>
                    <a:pt x="6805" y="9233"/>
                    <a:pt x="7039" y="9366"/>
                  </a:cubicBezTo>
                  <a:cubicBezTo>
                    <a:pt x="7283" y="9477"/>
                    <a:pt x="7524" y="9533"/>
                    <a:pt x="7752" y="9533"/>
                  </a:cubicBezTo>
                  <a:cubicBezTo>
                    <a:pt x="8206" y="9533"/>
                    <a:pt x="8606" y="9311"/>
                    <a:pt x="8873" y="8866"/>
                  </a:cubicBezTo>
                  <a:cubicBezTo>
                    <a:pt x="9807" y="7432"/>
                    <a:pt x="10775" y="6031"/>
                    <a:pt x="11642" y="4596"/>
                  </a:cubicBezTo>
                  <a:cubicBezTo>
                    <a:pt x="12142" y="3762"/>
                    <a:pt x="12643" y="2928"/>
                    <a:pt x="12876" y="1961"/>
                  </a:cubicBezTo>
                  <a:cubicBezTo>
                    <a:pt x="13010" y="1461"/>
                    <a:pt x="12976" y="1394"/>
                    <a:pt x="12509" y="1127"/>
                  </a:cubicBezTo>
                  <a:cubicBezTo>
                    <a:pt x="11842" y="793"/>
                    <a:pt x="11175" y="527"/>
                    <a:pt x="10508" y="193"/>
                  </a:cubicBezTo>
                  <a:cubicBezTo>
                    <a:pt x="10285" y="69"/>
                    <a:pt x="10081" y="1"/>
                    <a:pt x="9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7">
    <p:spTree>
      <p:nvGrpSpPr>
        <p:cNvPr id="1" name="Shape 449"/>
        <p:cNvGrpSpPr/>
        <p:nvPr/>
      </p:nvGrpSpPr>
      <p:grpSpPr>
        <a:xfrm>
          <a:off x="0" y="0"/>
          <a:ext cx="0" cy="0"/>
          <a:chOff x="0" y="0"/>
          <a:chExt cx="0" cy="0"/>
        </a:xfrm>
      </p:grpSpPr>
      <p:grpSp>
        <p:nvGrpSpPr>
          <p:cNvPr id="450" name="Google Shape;450;p16"/>
          <p:cNvGrpSpPr/>
          <p:nvPr/>
        </p:nvGrpSpPr>
        <p:grpSpPr>
          <a:xfrm>
            <a:off x="250" y="206006"/>
            <a:ext cx="9144000" cy="4731564"/>
            <a:chOff x="238125" y="1157725"/>
            <a:chExt cx="7143750" cy="3385250"/>
          </a:xfrm>
        </p:grpSpPr>
        <p:sp>
          <p:nvSpPr>
            <p:cNvPr id="451" name="Google Shape;451;p16"/>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16"/>
          <p:cNvSpPr txBox="1">
            <a:spLocks noGrp="1"/>
          </p:cNvSpPr>
          <p:nvPr>
            <p:ph type="title"/>
          </p:nvPr>
        </p:nvSpPr>
        <p:spPr>
          <a:xfrm>
            <a:off x="951000" y="2157975"/>
            <a:ext cx="7242000" cy="208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76" name="Google Shape;476;p16"/>
          <p:cNvSpPr txBox="1">
            <a:spLocks noGrp="1"/>
          </p:cNvSpPr>
          <p:nvPr>
            <p:ph type="title" idx="2" hasCustomPrompt="1"/>
          </p:nvPr>
        </p:nvSpPr>
        <p:spPr>
          <a:xfrm>
            <a:off x="3565000" y="725550"/>
            <a:ext cx="2014500" cy="12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900"/>
              <a:buNone/>
              <a:defRPr sz="9000"/>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477" name="Google Shape;477;p16"/>
          <p:cNvGrpSpPr/>
          <p:nvPr/>
        </p:nvGrpSpPr>
        <p:grpSpPr>
          <a:xfrm rot="3802984">
            <a:off x="300432" y="-918069"/>
            <a:ext cx="2453878" cy="1896635"/>
            <a:chOff x="1564625" y="2516600"/>
            <a:chExt cx="801425" cy="619450"/>
          </a:xfrm>
        </p:grpSpPr>
        <p:sp>
          <p:nvSpPr>
            <p:cNvPr id="478" name="Google Shape;478;p16"/>
            <p:cNvSpPr/>
            <p:nvPr/>
          </p:nvSpPr>
          <p:spPr>
            <a:xfrm>
              <a:off x="1564625" y="2546425"/>
              <a:ext cx="743050" cy="589625"/>
            </a:xfrm>
            <a:custGeom>
              <a:avLst/>
              <a:gdLst/>
              <a:ahLst/>
              <a:cxnLst/>
              <a:rect l="l" t="t" r="r" b="b"/>
              <a:pathLst>
                <a:path w="29722" h="23585" extrusionOk="0">
                  <a:moveTo>
                    <a:pt x="16298" y="9348"/>
                  </a:moveTo>
                  <a:cubicBezTo>
                    <a:pt x="16383" y="9348"/>
                    <a:pt x="16490" y="9415"/>
                    <a:pt x="16679" y="9541"/>
                  </a:cubicBezTo>
                  <a:cubicBezTo>
                    <a:pt x="18313" y="10642"/>
                    <a:pt x="19281" y="12210"/>
                    <a:pt x="19581" y="14211"/>
                  </a:cubicBezTo>
                  <a:cubicBezTo>
                    <a:pt x="19848" y="15812"/>
                    <a:pt x="19414" y="17246"/>
                    <a:pt x="18447" y="18547"/>
                  </a:cubicBezTo>
                  <a:cubicBezTo>
                    <a:pt x="18080" y="19014"/>
                    <a:pt x="17680" y="19315"/>
                    <a:pt x="17179" y="19581"/>
                  </a:cubicBezTo>
                  <a:cubicBezTo>
                    <a:pt x="17029" y="19665"/>
                    <a:pt x="16896" y="19707"/>
                    <a:pt x="16758" y="19707"/>
                  </a:cubicBezTo>
                  <a:cubicBezTo>
                    <a:pt x="16621" y="19707"/>
                    <a:pt x="16479" y="19665"/>
                    <a:pt x="16312" y="19581"/>
                  </a:cubicBezTo>
                  <a:cubicBezTo>
                    <a:pt x="15511" y="19148"/>
                    <a:pt x="15011" y="18481"/>
                    <a:pt x="14644" y="17713"/>
                  </a:cubicBezTo>
                  <a:cubicBezTo>
                    <a:pt x="14177" y="16779"/>
                    <a:pt x="14044" y="15779"/>
                    <a:pt x="14144" y="14411"/>
                  </a:cubicBezTo>
                  <a:cubicBezTo>
                    <a:pt x="14244" y="12877"/>
                    <a:pt x="14911" y="11175"/>
                    <a:pt x="16012" y="9608"/>
                  </a:cubicBezTo>
                  <a:cubicBezTo>
                    <a:pt x="16135" y="9432"/>
                    <a:pt x="16203" y="9348"/>
                    <a:pt x="16298" y="9348"/>
                  </a:cubicBezTo>
                  <a:close/>
                  <a:moveTo>
                    <a:pt x="27220" y="1"/>
                  </a:moveTo>
                  <a:cubicBezTo>
                    <a:pt x="27070" y="1"/>
                    <a:pt x="26920" y="34"/>
                    <a:pt x="26753" y="101"/>
                  </a:cubicBezTo>
                  <a:cubicBezTo>
                    <a:pt x="25552" y="534"/>
                    <a:pt x="24384" y="1035"/>
                    <a:pt x="23184" y="1502"/>
                  </a:cubicBezTo>
                  <a:cubicBezTo>
                    <a:pt x="20048" y="2736"/>
                    <a:pt x="17213" y="4504"/>
                    <a:pt x="14844" y="6872"/>
                  </a:cubicBezTo>
                  <a:cubicBezTo>
                    <a:pt x="14295" y="7421"/>
                    <a:pt x="13746" y="7620"/>
                    <a:pt x="13067" y="7620"/>
                  </a:cubicBezTo>
                  <a:cubicBezTo>
                    <a:pt x="12963" y="7620"/>
                    <a:pt x="12854" y="7615"/>
                    <a:pt x="12743" y="7606"/>
                  </a:cubicBezTo>
                  <a:cubicBezTo>
                    <a:pt x="12608" y="7601"/>
                    <a:pt x="12474" y="7598"/>
                    <a:pt x="12342" y="7598"/>
                  </a:cubicBezTo>
                  <a:cubicBezTo>
                    <a:pt x="10009" y="7598"/>
                    <a:pt x="7974" y="8426"/>
                    <a:pt x="6238" y="9941"/>
                  </a:cubicBezTo>
                  <a:cubicBezTo>
                    <a:pt x="4871" y="11175"/>
                    <a:pt x="3803" y="12610"/>
                    <a:pt x="2902" y="14244"/>
                  </a:cubicBezTo>
                  <a:cubicBezTo>
                    <a:pt x="1535" y="16880"/>
                    <a:pt x="567" y="19682"/>
                    <a:pt x="67" y="22584"/>
                  </a:cubicBezTo>
                  <a:cubicBezTo>
                    <a:pt x="0" y="23117"/>
                    <a:pt x="67" y="23284"/>
                    <a:pt x="634" y="23418"/>
                  </a:cubicBezTo>
                  <a:cubicBezTo>
                    <a:pt x="1068" y="23518"/>
                    <a:pt x="1568" y="23551"/>
                    <a:pt x="2035" y="23584"/>
                  </a:cubicBezTo>
                  <a:cubicBezTo>
                    <a:pt x="2169" y="23584"/>
                    <a:pt x="2302" y="23584"/>
                    <a:pt x="2402" y="23451"/>
                  </a:cubicBezTo>
                  <a:cubicBezTo>
                    <a:pt x="2736" y="23117"/>
                    <a:pt x="3036" y="22850"/>
                    <a:pt x="3169" y="22350"/>
                  </a:cubicBezTo>
                  <a:cubicBezTo>
                    <a:pt x="3703" y="20349"/>
                    <a:pt x="4337" y="18414"/>
                    <a:pt x="5237" y="16579"/>
                  </a:cubicBezTo>
                  <a:cubicBezTo>
                    <a:pt x="6038" y="14945"/>
                    <a:pt x="6972" y="13377"/>
                    <a:pt x="8173" y="12009"/>
                  </a:cubicBezTo>
                  <a:cubicBezTo>
                    <a:pt x="9207" y="10775"/>
                    <a:pt x="10475" y="9874"/>
                    <a:pt x="12009" y="9407"/>
                  </a:cubicBezTo>
                  <a:cubicBezTo>
                    <a:pt x="12136" y="9382"/>
                    <a:pt x="12262" y="9318"/>
                    <a:pt x="12404" y="9318"/>
                  </a:cubicBezTo>
                  <a:cubicBezTo>
                    <a:pt x="12448" y="9318"/>
                    <a:pt x="12495" y="9325"/>
                    <a:pt x="12543" y="9341"/>
                  </a:cubicBezTo>
                  <a:cubicBezTo>
                    <a:pt x="12576" y="9508"/>
                    <a:pt x="12476" y="9574"/>
                    <a:pt x="12543" y="9741"/>
                  </a:cubicBezTo>
                  <a:cubicBezTo>
                    <a:pt x="12142" y="10408"/>
                    <a:pt x="11842" y="11109"/>
                    <a:pt x="11542" y="11809"/>
                  </a:cubicBezTo>
                  <a:cubicBezTo>
                    <a:pt x="11008" y="13277"/>
                    <a:pt x="10708" y="14778"/>
                    <a:pt x="10908" y="16379"/>
                  </a:cubicBezTo>
                  <a:cubicBezTo>
                    <a:pt x="11175" y="18314"/>
                    <a:pt x="12176" y="19782"/>
                    <a:pt x="14144" y="20449"/>
                  </a:cubicBezTo>
                  <a:cubicBezTo>
                    <a:pt x="15011" y="20749"/>
                    <a:pt x="15945" y="20949"/>
                    <a:pt x="16879" y="21116"/>
                  </a:cubicBezTo>
                  <a:cubicBezTo>
                    <a:pt x="17181" y="21174"/>
                    <a:pt x="17479" y="21204"/>
                    <a:pt x="17774" y="21204"/>
                  </a:cubicBezTo>
                  <a:cubicBezTo>
                    <a:pt x="18324" y="21204"/>
                    <a:pt x="18859" y="21100"/>
                    <a:pt x="19381" y="20882"/>
                  </a:cubicBezTo>
                  <a:cubicBezTo>
                    <a:pt x="20015" y="20616"/>
                    <a:pt x="20582" y="20215"/>
                    <a:pt x="21082" y="19748"/>
                  </a:cubicBezTo>
                  <a:cubicBezTo>
                    <a:pt x="23350" y="17647"/>
                    <a:pt x="23751" y="14978"/>
                    <a:pt x="22350" y="12276"/>
                  </a:cubicBezTo>
                  <a:cubicBezTo>
                    <a:pt x="21382" y="10542"/>
                    <a:pt x="19915" y="9374"/>
                    <a:pt x="18013" y="8707"/>
                  </a:cubicBezTo>
                  <a:cubicBezTo>
                    <a:pt x="17746" y="8607"/>
                    <a:pt x="17446" y="8574"/>
                    <a:pt x="17246" y="8407"/>
                  </a:cubicBezTo>
                  <a:cubicBezTo>
                    <a:pt x="17246" y="8207"/>
                    <a:pt x="17379" y="8107"/>
                    <a:pt x="17446" y="8040"/>
                  </a:cubicBezTo>
                  <a:cubicBezTo>
                    <a:pt x="18113" y="7373"/>
                    <a:pt x="18780" y="6772"/>
                    <a:pt x="19514" y="6205"/>
                  </a:cubicBezTo>
                  <a:cubicBezTo>
                    <a:pt x="21216" y="4771"/>
                    <a:pt x="23184" y="3803"/>
                    <a:pt x="25218" y="2970"/>
                  </a:cubicBezTo>
                  <a:cubicBezTo>
                    <a:pt x="26353" y="2536"/>
                    <a:pt x="27420" y="2102"/>
                    <a:pt x="28554" y="1702"/>
                  </a:cubicBezTo>
                  <a:cubicBezTo>
                    <a:pt x="28854" y="1569"/>
                    <a:pt x="29188" y="1435"/>
                    <a:pt x="29488" y="1268"/>
                  </a:cubicBezTo>
                  <a:cubicBezTo>
                    <a:pt x="29722" y="1168"/>
                    <a:pt x="29722" y="1001"/>
                    <a:pt x="29488" y="801"/>
                  </a:cubicBezTo>
                  <a:cubicBezTo>
                    <a:pt x="29355" y="735"/>
                    <a:pt x="29188" y="601"/>
                    <a:pt x="29021" y="568"/>
                  </a:cubicBezTo>
                  <a:cubicBezTo>
                    <a:pt x="28587" y="401"/>
                    <a:pt x="28154" y="268"/>
                    <a:pt x="27687" y="101"/>
                  </a:cubicBezTo>
                  <a:cubicBezTo>
                    <a:pt x="27520" y="34"/>
                    <a:pt x="27370" y="1"/>
                    <a:pt x="27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2040800" y="2516600"/>
              <a:ext cx="325250" cy="238350"/>
            </a:xfrm>
            <a:custGeom>
              <a:avLst/>
              <a:gdLst/>
              <a:ahLst/>
              <a:cxnLst/>
              <a:rect l="l" t="t" r="r" b="b"/>
              <a:pathLst>
                <a:path w="13010" h="9534" extrusionOk="0">
                  <a:moveTo>
                    <a:pt x="9854" y="1"/>
                  </a:moveTo>
                  <a:cubicBezTo>
                    <a:pt x="9775" y="1"/>
                    <a:pt x="9693" y="9"/>
                    <a:pt x="9607" y="26"/>
                  </a:cubicBezTo>
                  <a:cubicBezTo>
                    <a:pt x="8773" y="93"/>
                    <a:pt x="7873" y="126"/>
                    <a:pt x="7039" y="193"/>
                  </a:cubicBezTo>
                  <a:cubicBezTo>
                    <a:pt x="5035" y="223"/>
                    <a:pt x="3032" y="364"/>
                    <a:pt x="1029" y="364"/>
                  </a:cubicBezTo>
                  <a:cubicBezTo>
                    <a:pt x="831" y="364"/>
                    <a:pt x="632" y="363"/>
                    <a:pt x="434" y="360"/>
                  </a:cubicBezTo>
                  <a:cubicBezTo>
                    <a:pt x="267" y="360"/>
                    <a:pt x="134" y="393"/>
                    <a:pt x="34" y="560"/>
                  </a:cubicBezTo>
                  <a:cubicBezTo>
                    <a:pt x="0" y="727"/>
                    <a:pt x="34" y="860"/>
                    <a:pt x="167" y="927"/>
                  </a:cubicBezTo>
                  <a:cubicBezTo>
                    <a:pt x="868" y="1427"/>
                    <a:pt x="1501" y="2028"/>
                    <a:pt x="2502" y="2061"/>
                  </a:cubicBezTo>
                  <a:cubicBezTo>
                    <a:pt x="2703" y="2065"/>
                    <a:pt x="2904" y="2066"/>
                    <a:pt x="3105" y="2066"/>
                  </a:cubicBezTo>
                  <a:cubicBezTo>
                    <a:pt x="4739" y="2066"/>
                    <a:pt x="6372" y="1957"/>
                    <a:pt x="8006" y="1928"/>
                  </a:cubicBezTo>
                  <a:cubicBezTo>
                    <a:pt x="8473" y="1928"/>
                    <a:pt x="8940" y="1894"/>
                    <a:pt x="9474" y="1894"/>
                  </a:cubicBezTo>
                  <a:cubicBezTo>
                    <a:pt x="9440" y="2194"/>
                    <a:pt x="9340" y="2361"/>
                    <a:pt x="9207" y="2495"/>
                  </a:cubicBezTo>
                  <a:cubicBezTo>
                    <a:pt x="8707" y="3295"/>
                    <a:pt x="8306" y="4129"/>
                    <a:pt x="7806" y="4930"/>
                  </a:cubicBezTo>
                  <a:cubicBezTo>
                    <a:pt x="7205" y="5897"/>
                    <a:pt x="6605" y="6831"/>
                    <a:pt x="6005" y="7798"/>
                  </a:cubicBezTo>
                  <a:cubicBezTo>
                    <a:pt x="5671" y="8399"/>
                    <a:pt x="5771" y="8666"/>
                    <a:pt x="6338" y="9033"/>
                  </a:cubicBezTo>
                  <a:cubicBezTo>
                    <a:pt x="6605" y="9133"/>
                    <a:pt x="6805" y="9233"/>
                    <a:pt x="7039" y="9366"/>
                  </a:cubicBezTo>
                  <a:cubicBezTo>
                    <a:pt x="7283" y="9477"/>
                    <a:pt x="7524" y="9533"/>
                    <a:pt x="7752" y="9533"/>
                  </a:cubicBezTo>
                  <a:cubicBezTo>
                    <a:pt x="8206" y="9533"/>
                    <a:pt x="8606" y="9311"/>
                    <a:pt x="8873" y="8866"/>
                  </a:cubicBezTo>
                  <a:cubicBezTo>
                    <a:pt x="9807" y="7432"/>
                    <a:pt x="10775" y="6031"/>
                    <a:pt x="11642" y="4596"/>
                  </a:cubicBezTo>
                  <a:cubicBezTo>
                    <a:pt x="12142" y="3762"/>
                    <a:pt x="12643" y="2928"/>
                    <a:pt x="12876" y="1961"/>
                  </a:cubicBezTo>
                  <a:cubicBezTo>
                    <a:pt x="13010" y="1461"/>
                    <a:pt x="12976" y="1394"/>
                    <a:pt x="12509" y="1127"/>
                  </a:cubicBezTo>
                  <a:cubicBezTo>
                    <a:pt x="11842" y="793"/>
                    <a:pt x="11175" y="527"/>
                    <a:pt x="10508" y="193"/>
                  </a:cubicBezTo>
                  <a:cubicBezTo>
                    <a:pt x="10285" y="69"/>
                    <a:pt x="10081" y="1"/>
                    <a:pt x="98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16"/>
          <p:cNvSpPr/>
          <p:nvPr/>
        </p:nvSpPr>
        <p:spPr>
          <a:xfrm rot="-1060386">
            <a:off x="6190599" y="4258353"/>
            <a:ext cx="2449176" cy="964225"/>
          </a:xfrm>
          <a:custGeom>
            <a:avLst/>
            <a:gdLst/>
            <a:ahLst/>
            <a:cxnLst/>
            <a:rect l="l" t="t" r="r" b="b"/>
            <a:pathLst>
              <a:path w="49569" h="19515" extrusionOk="0">
                <a:moveTo>
                  <a:pt x="34091" y="14669"/>
                </a:moveTo>
                <a:cubicBezTo>
                  <a:pt x="34091" y="14802"/>
                  <a:pt x="34024" y="14835"/>
                  <a:pt x="33924" y="14869"/>
                </a:cubicBezTo>
                <a:cubicBezTo>
                  <a:pt x="33924" y="14802"/>
                  <a:pt x="33958" y="14702"/>
                  <a:pt x="34091" y="14669"/>
                </a:cubicBezTo>
                <a:close/>
                <a:moveTo>
                  <a:pt x="19418" y="0"/>
                </a:moveTo>
                <a:cubicBezTo>
                  <a:pt x="19289" y="0"/>
                  <a:pt x="19168" y="44"/>
                  <a:pt x="19047" y="125"/>
                </a:cubicBezTo>
                <a:cubicBezTo>
                  <a:pt x="18880" y="292"/>
                  <a:pt x="18680" y="425"/>
                  <a:pt x="18513" y="592"/>
                </a:cubicBezTo>
                <a:cubicBezTo>
                  <a:pt x="18013" y="1026"/>
                  <a:pt x="17546" y="1493"/>
                  <a:pt x="17046" y="1960"/>
                </a:cubicBezTo>
                <a:cubicBezTo>
                  <a:pt x="15778" y="3027"/>
                  <a:pt x="14544" y="4161"/>
                  <a:pt x="13276" y="5295"/>
                </a:cubicBezTo>
                <a:cubicBezTo>
                  <a:pt x="12109" y="6363"/>
                  <a:pt x="11008" y="7464"/>
                  <a:pt x="9840" y="8531"/>
                </a:cubicBezTo>
                <a:cubicBezTo>
                  <a:pt x="9774" y="8631"/>
                  <a:pt x="9707" y="8698"/>
                  <a:pt x="9574" y="8698"/>
                </a:cubicBezTo>
                <a:cubicBezTo>
                  <a:pt x="9607" y="8631"/>
                  <a:pt x="9607" y="8531"/>
                  <a:pt x="9674" y="8498"/>
                </a:cubicBezTo>
                <a:cubicBezTo>
                  <a:pt x="10274" y="7430"/>
                  <a:pt x="10875" y="6296"/>
                  <a:pt x="11508" y="5195"/>
                </a:cubicBezTo>
                <a:cubicBezTo>
                  <a:pt x="11775" y="4662"/>
                  <a:pt x="12042" y="4161"/>
                  <a:pt x="12209" y="3594"/>
                </a:cubicBezTo>
                <a:cubicBezTo>
                  <a:pt x="12276" y="3294"/>
                  <a:pt x="12242" y="3194"/>
                  <a:pt x="12009" y="3027"/>
                </a:cubicBezTo>
                <a:cubicBezTo>
                  <a:pt x="11075" y="2460"/>
                  <a:pt x="10107" y="1960"/>
                  <a:pt x="9173" y="1459"/>
                </a:cubicBezTo>
                <a:cubicBezTo>
                  <a:pt x="9038" y="1384"/>
                  <a:pt x="8910" y="1350"/>
                  <a:pt x="8788" y="1350"/>
                </a:cubicBezTo>
                <a:cubicBezTo>
                  <a:pt x="8639" y="1350"/>
                  <a:pt x="8501" y="1401"/>
                  <a:pt x="8373" y="1493"/>
                </a:cubicBezTo>
                <a:cubicBezTo>
                  <a:pt x="8039" y="1693"/>
                  <a:pt x="7772" y="1960"/>
                  <a:pt x="7539" y="2193"/>
                </a:cubicBezTo>
                <a:cubicBezTo>
                  <a:pt x="6438" y="3427"/>
                  <a:pt x="5437" y="4695"/>
                  <a:pt x="4537" y="6096"/>
                </a:cubicBezTo>
                <a:cubicBezTo>
                  <a:pt x="3269" y="7964"/>
                  <a:pt x="2202" y="9865"/>
                  <a:pt x="1268" y="11933"/>
                </a:cubicBezTo>
                <a:cubicBezTo>
                  <a:pt x="901" y="12801"/>
                  <a:pt x="534" y="13635"/>
                  <a:pt x="234" y="14502"/>
                </a:cubicBezTo>
                <a:cubicBezTo>
                  <a:pt x="100" y="14936"/>
                  <a:pt x="0" y="15369"/>
                  <a:pt x="0" y="15836"/>
                </a:cubicBezTo>
                <a:cubicBezTo>
                  <a:pt x="0" y="16337"/>
                  <a:pt x="200" y="16670"/>
                  <a:pt x="601" y="16937"/>
                </a:cubicBezTo>
                <a:cubicBezTo>
                  <a:pt x="867" y="17104"/>
                  <a:pt x="1168" y="17204"/>
                  <a:pt x="1401" y="17337"/>
                </a:cubicBezTo>
                <a:cubicBezTo>
                  <a:pt x="2335" y="17804"/>
                  <a:pt x="3269" y="18205"/>
                  <a:pt x="4236" y="18672"/>
                </a:cubicBezTo>
                <a:cubicBezTo>
                  <a:pt x="4530" y="18784"/>
                  <a:pt x="4808" y="18867"/>
                  <a:pt x="5102" y="18867"/>
                </a:cubicBezTo>
                <a:cubicBezTo>
                  <a:pt x="5243" y="18867"/>
                  <a:pt x="5387" y="18848"/>
                  <a:pt x="5537" y="18805"/>
                </a:cubicBezTo>
                <a:cubicBezTo>
                  <a:pt x="5904" y="18705"/>
                  <a:pt x="6238" y="18605"/>
                  <a:pt x="6605" y="18505"/>
                </a:cubicBezTo>
                <a:cubicBezTo>
                  <a:pt x="7172" y="18371"/>
                  <a:pt x="7606" y="18104"/>
                  <a:pt x="8039" y="17771"/>
                </a:cubicBezTo>
                <a:cubicBezTo>
                  <a:pt x="8573" y="17337"/>
                  <a:pt x="9040" y="16870"/>
                  <a:pt x="9540" y="16437"/>
                </a:cubicBezTo>
                <a:cubicBezTo>
                  <a:pt x="9607" y="16337"/>
                  <a:pt x="9674" y="16203"/>
                  <a:pt x="9840" y="16203"/>
                </a:cubicBezTo>
                <a:cubicBezTo>
                  <a:pt x="10074" y="16670"/>
                  <a:pt x="10107" y="16770"/>
                  <a:pt x="10608" y="17004"/>
                </a:cubicBezTo>
                <a:cubicBezTo>
                  <a:pt x="11675" y="17537"/>
                  <a:pt x="12743" y="18004"/>
                  <a:pt x="13777" y="18505"/>
                </a:cubicBezTo>
                <a:cubicBezTo>
                  <a:pt x="13982" y="18619"/>
                  <a:pt x="14203" y="18670"/>
                  <a:pt x="14428" y="18670"/>
                </a:cubicBezTo>
                <a:cubicBezTo>
                  <a:pt x="14533" y="18670"/>
                  <a:pt x="14638" y="18659"/>
                  <a:pt x="14744" y="18638"/>
                </a:cubicBezTo>
                <a:cubicBezTo>
                  <a:pt x="15745" y="18438"/>
                  <a:pt x="16745" y="18171"/>
                  <a:pt x="17546" y="17371"/>
                </a:cubicBezTo>
                <a:cubicBezTo>
                  <a:pt x="17652" y="17283"/>
                  <a:pt x="17729" y="17241"/>
                  <a:pt x="17809" y="17241"/>
                </a:cubicBezTo>
                <a:cubicBezTo>
                  <a:pt x="17880" y="17241"/>
                  <a:pt x="17952" y="17274"/>
                  <a:pt x="18046" y="17337"/>
                </a:cubicBezTo>
                <a:cubicBezTo>
                  <a:pt x="18713" y="17671"/>
                  <a:pt x="19414" y="18038"/>
                  <a:pt x="20114" y="18438"/>
                </a:cubicBezTo>
                <a:cubicBezTo>
                  <a:pt x="20385" y="18563"/>
                  <a:pt x="20630" y="18662"/>
                  <a:pt x="20881" y="18662"/>
                </a:cubicBezTo>
                <a:cubicBezTo>
                  <a:pt x="21032" y="18662"/>
                  <a:pt x="21186" y="18626"/>
                  <a:pt x="21349" y="18538"/>
                </a:cubicBezTo>
                <a:cubicBezTo>
                  <a:pt x="21382" y="18505"/>
                  <a:pt x="21449" y="18505"/>
                  <a:pt x="21549" y="18505"/>
                </a:cubicBezTo>
                <a:cubicBezTo>
                  <a:pt x="22116" y="18471"/>
                  <a:pt x="22583" y="18205"/>
                  <a:pt x="22916" y="17671"/>
                </a:cubicBezTo>
                <a:cubicBezTo>
                  <a:pt x="23350" y="17004"/>
                  <a:pt x="23784" y="16370"/>
                  <a:pt x="24251" y="15769"/>
                </a:cubicBezTo>
                <a:cubicBezTo>
                  <a:pt x="25752" y="13668"/>
                  <a:pt x="27453" y="11800"/>
                  <a:pt x="29388" y="10099"/>
                </a:cubicBezTo>
                <a:cubicBezTo>
                  <a:pt x="29621" y="9832"/>
                  <a:pt x="29888" y="9532"/>
                  <a:pt x="30222" y="9365"/>
                </a:cubicBezTo>
                <a:lnTo>
                  <a:pt x="30222" y="9365"/>
                </a:lnTo>
                <a:cubicBezTo>
                  <a:pt x="30255" y="9465"/>
                  <a:pt x="30222" y="9498"/>
                  <a:pt x="30188" y="9532"/>
                </a:cubicBezTo>
                <a:cubicBezTo>
                  <a:pt x="28854" y="11566"/>
                  <a:pt x="27520" y="13601"/>
                  <a:pt x="25952" y="15469"/>
                </a:cubicBezTo>
                <a:cubicBezTo>
                  <a:pt x="25618" y="15870"/>
                  <a:pt x="25251" y="16236"/>
                  <a:pt x="25018" y="16703"/>
                </a:cubicBezTo>
                <a:cubicBezTo>
                  <a:pt x="24751" y="17070"/>
                  <a:pt x="24851" y="17337"/>
                  <a:pt x="25218" y="17537"/>
                </a:cubicBezTo>
                <a:cubicBezTo>
                  <a:pt x="25718" y="17838"/>
                  <a:pt x="26185" y="18138"/>
                  <a:pt x="26686" y="18438"/>
                </a:cubicBezTo>
                <a:cubicBezTo>
                  <a:pt x="27220" y="18705"/>
                  <a:pt x="27753" y="19038"/>
                  <a:pt x="28287" y="19372"/>
                </a:cubicBezTo>
                <a:cubicBezTo>
                  <a:pt x="28424" y="19454"/>
                  <a:pt x="28561" y="19514"/>
                  <a:pt x="28699" y="19514"/>
                </a:cubicBezTo>
                <a:cubicBezTo>
                  <a:pt x="28728" y="19514"/>
                  <a:pt x="28758" y="19511"/>
                  <a:pt x="28787" y="19505"/>
                </a:cubicBezTo>
                <a:cubicBezTo>
                  <a:pt x="29221" y="19372"/>
                  <a:pt x="29621" y="19439"/>
                  <a:pt x="30022" y="19305"/>
                </a:cubicBezTo>
                <a:cubicBezTo>
                  <a:pt x="30222" y="19272"/>
                  <a:pt x="30388" y="19139"/>
                  <a:pt x="30555" y="18972"/>
                </a:cubicBezTo>
                <a:cubicBezTo>
                  <a:pt x="31289" y="18038"/>
                  <a:pt x="32023" y="17104"/>
                  <a:pt x="32757" y="16203"/>
                </a:cubicBezTo>
                <a:cubicBezTo>
                  <a:pt x="33124" y="15769"/>
                  <a:pt x="33457" y="15269"/>
                  <a:pt x="33924" y="14869"/>
                </a:cubicBezTo>
                <a:lnTo>
                  <a:pt x="33924" y="14869"/>
                </a:lnTo>
                <a:cubicBezTo>
                  <a:pt x="33891" y="14969"/>
                  <a:pt x="33858" y="15036"/>
                  <a:pt x="33758" y="15036"/>
                </a:cubicBezTo>
                <a:cubicBezTo>
                  <a:pt x="33557" y="15336"/>
                  <a:pt x="33291" y="15569"/>
                  <a:pt x="33124" y="15870"/>
                </a:cubicBezTo>
                <a:cubicBezTo>
                  <a:pt x="32924" y="16236"/>
                  <a:pt x="32957" y="16470"/>
                  <a:pt x="33291" y="16703"/>
                </a:cubicBezTo>
                <a:cubicBezTo>
                  <a:pt x="33791" y="17070"/>
                  <a:pt x="34391" y="17471"/>
                  <a:pt x="34925" y="17838"/>
                </a:cubicBezTo>
                <a:cubicBezTo>
                  <a:pt x="35392" y="18171"/>
                  <a:pt x="35859" y="18471"/>
                  <a:pt x="36293" y="18738"/>
                </a:cubicBezTo>
                <a:cubicBezTo>
                  <a:pt x="36502" y="18858"/>
                  <a:pt x="36684" y="18977"/>
                  <a:pt x="36863" y="18977"/>
                </a:cubicBezTo>
                <a:cubicBezTo>
                  <a:pt x="36884" y="18977"/>
                  <a:pt x="36905" y="18975"/>
                  <a:pt x="36926" y="18972"/>
                </a:cubicBezTo>
                <a:cubicBezTo>
                  <a:pt x="37360" y="18872"/>
                  <a:pt x="37727" y="18905"/>
                  <a:pt x="38127" y="18838"/>
                </a:cubicBezTo>
                <a:cubicBezTo>
                  <a:pt x="38428" y="18805"/>
                  <a:pt x="38628" y="18672"/>
                  <a:pt x="38794" y="18471"/>
                </a:cubicBezTo>
                <a:cubicBezTo>
                  <a:pt x="39061" y="18171"/>
                  <a:pt x="39295" y="17838"/>
                  <a:pt x="39562" y="17537"/>
                </a:cubicBezTo>
                <a:cubicBezTo>
                  <a:pt x="39616" y="17483"/>
                  <a:pt x="39691" y="17386"/>
                  <a:pt x="39789" y="17386"/>
                </a:cubicBezTo>
                <a:cubicBezTo>
                  <a:pt x="39812" y="17386"/>
                  <a:pt x="39836" y="17391"/>
                  <a:pt x="39862" y="17404"/>
                </a:cubicBezTo>
                <a:cubicBezTo>
                  <a:pt x="40095" y="17571"/>
                  <a:pt x="40396" y="17671"/>
                  <a:pt x="40629" y="17838"/>
                </a:cubicBezTo>
                <a:cubicBezTo>
                  <a:pt x="41230" y="18305"/>
                  <a:pt x="41897" y="18672"/>
                  <a:pt x="42530" y="19072"/>
                </a:cubicBezTo>
                <a:cubicBezTo>
                  <a:pt x="42697" y="19217"/>
                  <a:pt x="42876" y="19298"/>
                  <a:pt x="43068" y="19298"/>
                </a:cubicBezTo>
                <a:cubicBezTo>
                  <a:pt x="43184" y="19298"/>
                  <a:pt x="43305" y="19268"/>
                  <a:pt x="43431" y="19205"/>
                </a:cubicBezTo>
                <a:cubicBezTo>
                  <a:pt x="43464" y="19172"/>
                  <a:pt x="43565" y="19172"/>
                  <a:pt x="43598" y="19172"/>
                </a:cubicBezTo>
                <a:cubicBezTo>
                  <a:pt x="43683" y="19187"/>
                  <a:pt x="43767" y="19194"/>
                  <a:pt x="43849" y="19194"/>
                </a:cubicBezTo>
                <a:cubicBezTo>
                  <a:pt x="44120" y="19194"/>
                  <a:pt x="44376" y="19123"/>
                  <a:pt x="44632" y="19072"/>
                </a:cubicBezTo>
                <a:cubicBezTo>
                  <a:pt x="44899" y="19072"/>
                  <a:pt x="45066" y="18905"/>
                  <a:pt x="45099" y="18672"/>
                </a:cubicBezTo>
                <a:cubicBezTo>
                  <a:pt x="45199" y="18371"/>
                  <a:pt x="45266" y="18038"/>
                  <a:pt x="45399" y="17738"/>
                </a:cubicBezTo>
                <a:cubicBezTo>
                  <a:pt x="45900" y="16537"/>
                  <a:pt x="46467" y="15369"/>
                  <a:pt x="47134" y="14235"/>
                </a:cubicBezTo>
                <a:cubicBezTo>
                  <a:pt x="47801" y="13068"/>
                  <a:pt x="48435" y="11967"/>
                  <a:pt x="49035" y="10733"/>
                </a:cubicBezTo>
                <a:cubicBezTo>
                  <a:pt x="49269" y="10232"/>
                  <a:pt x="49435" y="9698"/>
                  <a:pt x="49536" y="9165"/>
                </a:cubicBezTo>
                <a:cubicBezTo>
                  <a:pt x="49569" y="8698"/>
                  <a:pt x="49469" y="8331"/>
                  <a:pt x="49069" y="8064"/>
                </a:cubicBezTo>
                <a:cubicBezTo>
                  <a:pt x="48735" y="7897"/>
                  <a:pt x="48435" y="7630"/>
                  <a:pt x="48135" y="7397"/>
                </a:cubicBezTo>
                <a:cubicBezTo>
                  <a:pt x="47467" y="6963"/>
                  <a:pt x="46800" y="6463"/>
                  <a:pt x="46133" y="5996"/>
                </a:cubicBezTo>
                <a:cubicBezTo>
                  <a:pt x="45964" y="5875"/>
                  <a:pt x="45777" y="5789"/>
                  <a:pt x="45586" y="5789"/>
                </a:cubicBezTo>
                <a:cubicBezTo>
                  <a:pt x="45513" y="5789"/>
                  <a:pt x="45439" y="5801"/>
                  <a:pt x="45366" y="5829"/>
                </a:cubicBezTo>
                <a:cubicBezTo>
                  <a:pt x="45032" y="5896"/>
                  <a:pt x="44699" y="6029"/>
                  <a:pt x="44365" y="6196"/>
                </a:cubicBezTo>
                <a:cubicBezTo>
                  <a:pt x="44056" y="6342"/>
                  <a:pt x="43929" y="6425"/>
                  <a:pt x="43811" y="6425"/>
                </a:cubicBezTo>
                <a:cubicBezTo>
                  <a:pt x="43687" y="6425"/>
                  <a:pt x="43572" y="6334"/>
                  <a:pt x="43264" y="6129"/>
                </a:cubicBezTo>
                <a:cubicBezTo>
                  <a:pt x="42564" y="5662"/>
                  <a:pt x="41897" y="5195"/>
                  <a:pt x="41196" y="4695"/>
                </a:cubicBezTo>
                <a:cubicBezTo>
                  <a:pt x="41037" y="4581"/>
                  <a:pt x="40877" y="4529"/>
                  <a:pt x="40707" y="4529"/>
                </a:cubicBezTo>
                <a:cubicBezTo>
                  <a:pt x="40628" y="4529"/>
                  <a:pt x="40547" y="4540"/>
                  <a:pt x="40462" y="4561"/>
                </a:cubicBezTo>
                <a:cubicBezTo>
                  <a:pt x="40129" y="4695"/>
                  <a:pt x="39795" y="4862"/>
                  <a:pt x="39462" y="5028"/>
                </a:cubicBezTo>
                <a:cubicBezTo>
                  <a:pt x="38728" y="5462"/>
                  <a:pt x="37961" y="5996"/>
                  <a:pt x="37227" y="6496"/>
                </a:cubicBezTo>
                <a:lnTo>
                  <a:pt x="36860" y="6730"/>
                </a:lnTo>
                <a:cubicBezTo>
                  <a:pt x="36797" y="6767"/>
                  <a:pt x="36744" y="6786"/>
                  <a:pt x="36702" y="6786"/>
                </a:cubicBezTo>
                <a:cubicBezTo>
                  <a:pt x="36632" y="6786"/>
                  <a:pt x="36593" y="6734"/>
                  <a:pt x="36593" y="6630"/>
                </a:cubicBezTo>
                <a:lnTo>
                  <a:pt x="36593" y="6463"/>
                </a:lnTo>
                <a:cubicBezTo>
                  <a:pt x="36626" y="6129"/>
                  <a:pt x="36459" y="5896"/>
                  <a:pt x="36226" y="5729"/>
                </a:cubicBezTo>
                <a:cubicBezTo>
                  <a:pt x="35359" y="5162"/>
                  <a:pt x="34425" y="4628"/>
                  <a:pt x="33524" y="4061"/>
                </a:cubicBezTo>
                <a:cubicBezTo>
                  <a:pt x="33357" y="3994"/>
                  <a:pt x="33190" y="3894"/>
                  <a:pt x="32957" y="3894"/>
                </a:cubicBezTo>
                <a:cubicBezTo>
                  <a:pt x="32823" y="3882"/>
                  <a:pt x="32684" y="3874"/>
                  <a:pt x="32542" y="3874"/>
                </a:cubicBezTo>
                <a:cubicBezTo>
                  <a:pt x="32297" y="3874"/>
                  <a:pt x="32043" y="3898"/>
                  <a:pt x="31789" y="3961"/>
                </a:cubicBezTo>
                <a:cubicBezTo>
                  <a:pt x="31723" y="3961"/>
                  <a:pt x="31656" y="3991"/>
                  <a:pt x="31579" y="3991"/>
                </a:cubicBezTo>
                <a:cubicBezTo>
                  <a:pt x="31541" y="3991"/>
                  <a:pt x="31500" y="3983"/>
                  <a:pt x="31456" y="3961"/>
                </a:cubicBezTo>
                <a:cubicBezTo>
                  <a:pt x="31523" y="3627"/>
                  <a:pt x="31523" y="3627"/>
                  <a:pt x="31256" y="3461"/>
                </a:cubicBezTo>
                <a:cubicBezTo>
                  <a:pt x="31189" y="3361"/>
                  <a:pt x="31089" y="3327"/>
                  <a:pt x="31022" y="3294"/>
                </a:cubicBezTo>
                <a:cubicBezTo>
                  <a:pt x="30455" y="2994"/>
                  <a:pt x="29955" y="2727"/>
                  <a:pt x="29454" y="2460"/>
                </a:cubicBezTo>
                <a:cubicBezTo>
                  <a:pt x="28854" y="2060"/>
                  <a:pt x="28187" y="1726"/>
                  <a:pt x="27520" y="1393"/>
                </a:cubicBezTo>
                <a:cubicBezTo>
                  <a:pt x="27451" y="1365"/>
                  <a:pt x="27370" y="1349"/>
                  <a:pt x="27288" y="1349"/>
                </a:cubicBezTo>
                <a:cubicBezTo>
                  <a:pt x="27171" y="1349"/>
                  <a:pt x="27050" y="1381"/>
                  <a:pt x="26953" y="1459"/>
                </a:cubicBezTo>
                <a:cubicBezTo>
                  <a:pt x="26853" y="1526"/>
                  <a:pt x="26753" y="1559"/>
                  <a:pt x="26686" y="1659"/>
                </a:cubicBezTo>
                <a:cubicBezTo>
                  <a:pt x="25852" y="2293"/>
                  <a:pt x="25085" y="2994"/>
                  <a:pt x="24351" y="3694"/>
                </a:cubicBezTo>
                <a:cubicBezTo>
                  <a:pt x="22950" y="5028"/>
                  <a:pt x="21616" y="6363"/>
                  <a:pt x="20248" y="7697"/>
                </a:cubicBezTo>
                <a:cubicBezTo>
                  <a:pt x="20181" y="7797"/>
                  <a:pt x="20114" y="7864"/>
                  <a:pt x="19948" y="7897"/>
                </a:cubicBezTo>
                <a:lnTo>
                  <a:pt x="20081" y="7664"/>
                </a:lnTo>
                <a:cubicBezTo>
                  <a:pt x="20548" y="6830"/>
                  <a:pt x="21048" y="5996"/>
                  <a:pt x="21582" y="5195"/>
                </a:cubicBezTo>
                <a:cubicBezTo>
                  <a:pt x="21949" y="4561"/>
                  <a:pt x="22349" y="3961"/>
                  <a:pt x="22850" y="3394"/>
                </a:cubicBezTo>
                <a:cubicBezTo>
                  <a:pt x="23083" y="3127"/>
                  <a:pt x="23350" y="2894"/>
                  <a:pt x="23550" y="2627"/>
                </a:cubicBezTo>
                <a:cubicBezTo>
                  <a:pt x="23717" y="2327"/>
                  <a:pt x="23717" y="2226"/>
                  <a:pt x="23417" y="2060"/>
                </a:cubicBezTo>
                <a:cubicBezTo>
                  <a:pt x="22183" y="1359"/>
                  <a:pt x="20915" y="725"/>
                  <a:pt x="19681" y="58"/>
                </a:cubicBezTo>
                <a:cubicBezTo>
                  <a:pt x="19589" y="19"/>
                  <a:pt x="19502" y="0"/>
                  <a:pt x="19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CUSTOM_9">
    <p:spTree>
      <p:nvGrpSpPr>
        <p:cNvPr id="1" name="Shape 481"/>
        <p:cNvGrpSpPr/>
        <p:nvPr/>
      </p:nvGrpSpPr>
      <p:grpSpPr>
        <a:xfrm>
          <a:off x="0" y="0"/>
          <a:ext cx="0" cy="0"/>
          <a:chOff x="0" y="0"/>
          <a:chExt cx="0" cy="0"/>
        </a:xfrm>
      </p:grpSpPr>
      <p:grpSp>
        <p:nvGrpSpPr>
          <p:cNvPr id="482" name="Google Shape;482;p17"/>
          <p:cNvGrpSpPr/>
          <p:nvPr/>
        </p:nvGrpSpPr>
        <p:grpSpPr>
          <a:xfrm>
            <a:off x="250" y="206006"/>
            <a:ext cx="9144000" cy="4731564"/>
            <a:chOff x="238125" y="1157725"/>
            <a:chExt cx="7143750" cy="3385250"/>
          </a:xfrm>
        </p:grpSpPr>
        <p:sp>
          <p:nvSpPr>
            <p:cNvPr id="483" name="Google Shape;483;p17"/>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7"/>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7"/>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7"/>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17"/>
          <p:cNvSpPr txBox="1">
            <a:spLocks noGrp="1"/>
          </p:cNvSpPr>
          <p:nvPr>
            <p:ph type="title"/>
          </p:nvPr>
        </p:nvSpPr>
        <p:spPr>
          <a:xfrm>
            <a:off x="713225" y="2571750"/>
            <a:ext cx="4623300" cy="1134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600">
                <a:highlight>
                  <a:schemeClr val="lt2"/>
                </a:highlight>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08" name="Google Shape;508;p17"/>
          <p:cNvSpPr txBox="1">
            <a:spLocks noGrp="1"/>
          </p:cNvSpPr>
          <p:nvPr>
            <p:ph type="title" idx="2" hasCustomPrompt="1"/>
          </p:nvPr>
        </p:nvSpPr>
        <p:spPr>
          <a:xfrm>
            <a:off x="713225" y="1175150"/>
            <a:ext cx="2014500" cy="1209600"/>
          </a:xfrm>
          <a:prstGeom prst="rect">
            <a:avLst/>
          </a:prstGeom>
        </p:spPr>
        <p:txBody>
          <a:bodyPr spcFirstLastPara="1" wrap="square" lIns="91425" tIns="91425" rIns="91425" bIns="91425" anchor="ctr" anchorCtr="0">
            <a:noAutofit/>
          </a:bodyPr>
          <a:lstStyle>
            <a:lvl1pPr lvl="0" rtl="0">
              <a:spcBef>
                <a:spcPts val="0"/>
              </a:spcBef>
              <a:spcAft>
                <a:spcPts val="0"/>
              </a:spcAft>
              <a:buSzPts val="8900"/>
              <a:buNone/>
              <a:defRPr sz="9000"/>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509" name="Google Shape;509;p17"/>
          <p:cNvSpPr/>
          <p:nvPr/>
        </p:nvSpPr>
        <p:spPr>
          <a:xfrm rot="2173856">
            <a:off x="1593440" y="-629912"/>
            <a:ext cx="2449134" cy="964208"/>
          </a:xfrm>
          <a:custGeom>
            <a:avLst/>
            <a:gdLst/>
            <a:ahLst/>
            <a:cxnLst/>
            <a:rect l="l" t="t" r="r" b="b"/>
            <a:pathLst>
              <a:path w="49569" h="19515" extrusionOk="0">
                <a:moveTo>
                  <a:pt x="34091" y="14669"/>
                </a:moveTo>
                <a:cubicBezTo>
                  <a:pt x="34091" y="14802"/>
                  <a:pt x="34024" y="14835"/>
                  <a:pt x="33924" y="14869"/>
                </a:cubicBezTo>
                <a:cubicBezTo>
                  <a:pt x="33924" y="14802"/>
                  <a:pt x="33958" y="14702"/>
                  <a:pt x="34091" y="14669"/>
                </a:cubicBezTo>
                <a:close/>
                <a:moveTo>
                  <a:pt x="19418" y="0"/>
                </a:moveTo>
                <a:cubicBezTo>
                  <a:pt x="19289" y="0"/>
                  <a:pt x="19168" y="44"/>
                  <a:pt x="19047" y="125"/>
                </a:cubicBezTo>
                <a:cubicBezTo>
                  <a:pt x="18880" y="292"/>
                  <a:pt x="18680" y="425"/>
                  <a:pt x="18513" y="592"/>
                </a:cubicBezTo>
                <a:cubicBezTo>
                  <a:pt x="18013" y="1026"/>
                  <a:pt x="17546" y="1493"/>
                  <a:pt x="17046" y="1960"/>
                </a:cubicBezTo>
                <a:cubicBezTo>
                  <a:pt x="15778" y="3027"/>
                  <a:pt x="14544" y="4161"/>
                  <a:pt x="13276" y="5295"/>
                </a:cubicBezTo>
                <a:cubicBezTo>
                  <a:pt x="12109" y="6363"/>
                  <a:pt x="11008" y="7464"/>
                  <a:pt x="9840" y="8531"/>
                </a:cubicBezTo>
                <a:cubicBezTo>
                  <a:pt x="9774" y="8631"/>
                  <a:pt x="9707" y="8698"/>
                  <a:pt x="9574" y="8698"/>
                </a:cubicBezTo>
                <a:cubicBezTo>
                  <a:pt x="9607" y="8631"/>
                  <a:pt x="9607" y="8531"/>
                  <a:pt x="9674" y="8498"/>
                </a:cubicBezTo>
                <a:cubicBezTo>
                  <a:pt x="10274" y="7430"/>
                  <a:pt x="10875" y="6296"/>
                  <a:pt x="11508" y="5195"/>
                </a:cubicBezTo>
                <a:cubicBezTo>
                  <a:pt x="11775" y="4662"/>
                  <a:pt x="12042" y="4161"/>
                  <a:pt x="12209" y="3594"/>
                </a:cubicBezTo>
                <a:cubicBezTo>
                  <a:pt x="12276" y="3294"/>
                  <a:pt x="12242" y="3194"/>
                  <a:pt x="12009" y="3027"/>
                </a:cubicBezTo>
                <a:cubicBezTo>
                  <a:pt x="11075" y="2460"/>
                  <a:pt x="10107" y="1960"/>
                  <a:pt x="9173" y="1459"/>
                </a:cubicBezTo>
                <a:cubicBezTo>
                  <a:pt x="9038" y="1384"/>
                  <a:pt x="8910" y="1350"/>
                  <a:pt x="8788" y="1350"/>
                </a:cubicBezTo>
                <a:cubicBezTo>
                  <a:pt x="8639" y="1350"/>
                  <a:pt x="8501" y="1401"/>
                  <a:pt x="8373" y="1493"/>
                </a:cubicBezTo>
                <a:cubicBezTo>
                  <a:pt x="8039" y="1693"/>
                  <a:pt x="7772" y="1960"/>
                  <a:pt x="7539" y="2193"/>
                </a:cubicBezTo>
                <a:cubicBezTo>
                  <a:pt x="6438" y="3427"/>
                  <a:pt x="5437" y="4695"/>
                  <a:pt x="4537" y="6096"/>
                </a:cubicBezTo>
                <a:cubicBezTo>
                  <a:pt x="3269" y="7964"/>
                  <a:pt x="2202" y="9865"/>
                  <a:pt x="1268" y="11933"/>
                </a:cubicBezTo>
                <a:cubicBezTo>
                  <a:pt x="901" y="12801"/>
                  <a:pt x="534" y="13635"/>
                  <a:pt x="234" y="14502"/>
                </a:cubicBezTo>
                <a:cubicBezTo>
                  <a:pt x="100" y="14936"/>
                  <a:pt x="0" y="15369"/>
                  <a:pt x="0" y="15836"/>
                </a:cubicBezTo>
                <a:cubicBezTo>
                  <a:pt x="0" y="16337"/>
                  <a:pt x="200" y="16670"/>
                  <a:pt x="601" y="16937"/>
                </a:cubicBezTo>
                <a:cubicBezTo>
                  <a:pt x="867" y="17104"/>
                  <a:pt x="1168" y="17204"/>
                  <a:pt x="1401" y="17337"/>
                </a:cubicBezTo>
                <a:cubicBezTo>
                  <a:pt x="2335" y="17804"/>
                  <a:pt x="3269" y="18205"/>
                  <a:pt x="4236" y="18672"/>
                </a:cubicBezTo>
                <a:cubicBezTo>
                  <a:pt x="4530" y="18784"/>
                  <a:pt x="4808" y="18867"/>
                  <a:pt x="5102" y="18867"/>
                </a:cubicBezTo>
                <a:cubicBezTo>
                  <a:pt x="5243" y="18867"/>
                  <a:pt x="5387" y="18848"/>
                  <a:pt x="5537" y="18805"/>
                </a:cubicBezTo>
                <a:cubicBezTo>
                  <a:pt x="5904" y="18705"/>
                  <a:pt x="6238" y="18605"/>
                  <a:pt x="6605" y="18505"/>
                </a:cubicBezTo>
                <a:cubicBezTo>
                  <a:pt x="7172" y="18371"/>
                  <a:pt x="7606" y="18104"/>
                  <a:pt x="8039" y="17771"/>
                </a:cubicBezTo>
                <a:cubicBezTo>
                  <a:pt x="8573" y="17337"/>
                  <a:pt x="9040" y="16870"/>
                  <a:pt x="9540" y="16437"/>
                </a:cubicBezTo>
                <a:cubicBezTo>
                  <a:pt x="9607" y="16337"/>
                  <a:pt x="9674" y="16203"/>
                  <a:pt x="9840" y="16203"/>
                </a:cubicBezTo>
                <a:cubicBezTo>
                  <a:pt x="10074" y="16670"/>
                  <a:pt x="10107" y="16770"/>
                  <a:pt x="10608" y="17004"/>
                </a:cubicBezTo>
                <a:cubicBezTo>
                  <a:pt x="11675" y="17537"/>
                  <a:pt x="12743" y="18004"/>
                  <a:pt x="13777" y="18505"/>
                </a:cubicBezTo>
                <a:cubicBezTo>
                  <a:pt x="13982" y="18619"/>
                  <a:pt x="14203" y="18670"/>
                  <a:pt x="14428" y="18670"/>
                </a:cubicBezTo>
                <a:cubicBezTo>
                  <a:pt x="14533" y="18670"/>
                  <a:pt x="14638" y="18659"/>
                  <a:pt x="14744" y="18638"/>
                </a:cubicBezTo>
                <a:cubicBezTo>
                  <a:pt x="15745" y="18438"/>
                  <a:pt x="16745" y="18171"/>
                  <a:pt x="17546" y="17371"/>
                </a:cubicBezTo>
                <a:cubicBezTo>
                  <a:pt x="17652" y="17283"/>
                  <a:pt x="17729" y="17241"/>
                  <a:pt x="17809" y="17241"/>
                </a:cubicBezTo>
                <a:cubicBezTo>
                  <a:pt x="17880" y="17241"/>
                  <a:pt x="17952" y="17274"/>
                  <a:pt x="18046" y="17337"/>
                </a:cubicBezTo>
                <a:cubicBezTo>
                  <a:pt x="18713" y="17671"/>
                  <a:pt x="19414" y="18038"/>
                  <a:pt x="20114" y="18438"/>
                </a:cubicBezTo>
                <a:cubicBezTo>
                  <a:pt x="20385" y="18563"/>
                  <a:pt x="20630" y="18662"/>
                  <a:pt x="20881" y="18662"/>
                </a:cubicBezTo>
                <a:cubicBezTo>
                  <a:pt x="21032" y="18662"/>
                  <a:pt x="21186" y="18626"/>
                  <a:pt x="21349" y="18538"/>
                </a:cubicBezTo>
                <a:cubicBezTo>
                  <a:pt x="21382" y="18505"/>
                  <a:pt x="21449" y="18505"/>
                  <a:pt x="21549" y="18505"/>
                </a:cubicBezTo>
                <a:cubicBezTo>
                  <a:pt x="22116" y="18471"/>
                  <a:pt x="22583" y="18205"/>
                  <a:pt x="22916" y="17671"/>
                </a:cubicBezTo>
                <a:cubicBezTo>
                  <a:pt x="23350" y="17004"/>
                  <a:pt x="23784" y="16370"/>
                  <a:pt x="24251" y="15769"/>
                </a:cubicBezTo>
                <a:cubicBezTo>
                  <a:pt x="25752" y="13668"/>
                  <a:pt x="27453" y="11800"/>
                  <a:pt x="29388" y="10099"/>
                </a:cubicBezTo>
                <a:cubicBezTo>
                  <a:pt x="29621" y="9832"/>
                  <a:pt x="29888" y="9532"/>
                  <a:pt x="30222" y="9365"/>
                </a:cubicBezTo>
                <a:lnTo>
                  <a:pt x="30222" y="9365"/>
                </a:lnTo>
                <a:cubicBezTo>
                  <a:pt x="30255" y="9465"/>
                  <a:pt x="30222" y="9498"/>
                  <a:pt x="30188" y="9532"/>
                </a:cubicBezTo>
                <a:cubicBezTo>
                  <a:pt x="28854" y="11566"/>
                  <a:pt x="27520" y="13601"/>
                  <a:pt x="25952" y="15469"/>
                </a:cubicBezTo>
                <a:cubicBezTo>
                  <a:pt x="25618" y="15870"/>
                  <a:pt x="25251" y="16236"/>
                  <a:pt x="25018" y="16703"/>
                </a:cubicBezTo>
                <a:cubicBezTo>
                  <a:pt x="24751" y="17070"/>
                  <a:pt x="24851" y="17337"/>
                  <a:pt x="25218" y="17537"/>
                </a:cubicBezTo>
                <a:cubicBezTo>
                  <a:pt x="25718" y="17838"/>
                  <a:pt x="26185" y="18138"/>
                  <a:pt x="26686" y="18438"/>
                </a:cubicBezTo>
                <a:cubicBezTo>
                  <a:pt x="27220" y="18705"/>
                  <a:pt x="27753" y="19038"/>
                  <a:pt x="28287" y="19372"/>
                </a:cubicBezTo>
                <a:cubicBezTo>
                  <a:pt x="28424" y="19454"/>
                  <a:pt x="28561" y="19514"/>
                  <a:pt x="28699" y="19514"/>
                </a:cubicBezTo>
                <a:cubicBezTo>
                  <a:pt x="28728" y="19514"/>
                  <a:pt x="28758" y="19511"/>
                  <a:pt x="28787" y="19505"/>
                </a:cubicBezTo>
                <a:cubicBezTo>
                  <a:pt x="29221" y="19372"/>
                  <a:pt x="29621" y="19439"/>
                  <a:pt x="30022" y="19305"/>
                </a:cubicBezTo>
                <a:cubicBezTo>
                  <a:pt x="30222" y="19272"/>
                  <a:pt x="30388" y="19139"/>
                  <a:pt x="30555" y="18972"/>
                </a:cubicBezTo>
                <a:cubicBezTo>
                  <a:pt x="31289" y="18038"/>
                  <a:pt x="32023" y="17104"/>
                  <a:pt x="32757" y="16203"/>
                </a:cubicBezTo>
                <a:cubicBezTo>
                  <a:pt x="33124" y="15769"/>
                  <a:pt x="33457" y="15269"/>
                  <a:pt x="33924" y="14869"/>
                </a:cubicBezTo>
                <a:lnTo>
                  <a:pt x="33924" y="14869"/>
                </a:lnTo>
                <a:cubicBezTo>
                  <a:pt x="33891" y="14969"/>
                  <a:pt x="33858" y="15036"/>
                  <a:pt x="33758" y="15036"/>
                </a:cubicBezTo>
                <a:cubicBezTo>
                  <a:pt x="33557" y="15336"/>
                  <a:pt x="33291" y="15569"/>
                  <a:pt x="33124" y="15870"/>
                </a:cubicBezTo>
                <a:cubicBezTo>
                  <a:pt x="32924" y="16236"/>
                  <a:pt x="32957" y="16470"/>
                  <a:pt x="33291" y="16703"/>
                </a:cubicBezTo>
                <a:cubicBezTo>
                  <a:pt x="33791" y="17070"/>
                  <a:pt x="34391" y="17471"/>
                  <a:pt x="34925" y="17838"/>
                </a:cubicBezTo>
                <a:cubicBezTo>
                  <a:pt x="35392" y="18171"/>
                  <a:pt x="35859" y="18471"/>
                  <a:pt x="36293" y="18738"/>
                </a:cubicBezTo>
                <a:cubicBezTo>
                  <a:pt x="36502" y="18858"/>
                  <a:pt x="36684" y="18977"/>
                  <a:pt x="36863" y="18977"/>
                </a:cubicBezTo>
                <a:cubicBezTo>
                  <a:pt x="36884" y="18977"/>
                  <a:pt x="36905" y="18975"/>
                  <a:pt x="36926" y="18972"/>
                </a:cubicBezTo>
                <a:cubicBezTo>
                  <a:pt x="37360" y="18872"/>
                  <a:pt x="37727" y="18905"/>
                  <a:pt x="38127" y="18838"/>
                </a:cubicBezTo>
                <a:cubicBezTo>
                  <a:pt x="38428" y="18805"/>
                  <a:pt x="38628" y="18672"/>
                  <a:pt x="38794" y="18471"/>
                </a:cubicBezTo>
                <a:cubicBezTo>
                  <a:pt x="39061" y="18171"/>
                  <a:pt x="39295" y="17838"/>
                  <a:pt x="39562" y="17537"/>
                </a:cubicBezTo>
                <a:cubicBezTo>
                  <a:pt x="39616" y="17483"/>
                  <a:pt x="39691" y="17386"/>
                  <a:pt x="39789" y="17386"/>
                </a:cubicBezTo>
                <a:cubicBezTo>
                  <a:pt x="39812" y="17386"/>
                  <a:pt x="39836" y="17391"/>
                  <a:pt x="39862" y="17404"/>
                </a:cubicBezTo>
                <a:cubicBezTo>
                  <a:pt x="40095" y="17571"/>
                  <a:pt x="40396" y="17671"/>
                  <a:pt x="40629" y="17838"/>
                </a:cubicBezTo>
                <a:cubicBezTo>
                  <a:pt x="41230" y="18305"/>
                  <a:pt x="41897" y="18672"/>
                  <a:pt x="42530" y="19072"/>
                </a:cubicBezTo>
                <a:cubicBezTo>
                  <a:pt x="42697" y="19217"/>
                  <a:pt x="42876" y="19298"/>
                  <a:pt x="43068" y="19298"/>
                </a:cubicBezTo>
                <a:cubicBezTo>
                  <a:pt x="43184" y="19298"/>
                  <a:pt x="43305" y="19268"/>
                  <a:pt x="43431" y="19205"/>
                </a:cubicBezTo>
                <a:cubicBezTo>
                  <a:pt x="43464" y="19172"/>
                  <a:pt x="43565" y="19172"/>
                  <a:pt x="43598" y="19172"/>
                </a:cubicBezTo>
                <a:cubicBezTo>
                  <a:pt x="43683" y="19187"/>
                  <a:pt x="43767" y="19194"/>
                  <a:pt x="43849" y="19194"/>
                </a:cubicBezTo>
                <a:cubicBezTo>
                  <a:pt x="44120" y="19194"/>
                  <a:pt x="44376" y="19123"/>
                  <a:pt x="44632" y="19072"/>
                </a:cubicBezTo>
                <a:cubicBezTo>
                  <a:pt x="44899" y="19072"/>
                  <a:pt x="45066" y="18905"/>
                  <a:pt x="45099" y="18672"/>
                </a:cubicBezTo>
                <a:cubicBezTo>
                  <a:pt x="45199" y="18371"/>
                  <a:pt x="45266" y="18038"/>
                  <a:pt x="45399" y="17738"/>
                </a:cubicBezTo>
                <a:cubicBezTo>
                  <a:pt x="45900" y="16537"/>
                  <a:pt x="46467" y="15369"/>
                  <a:pt x="47134" y="14235"/>
                </a:cubicBezTo>
                <a:cubicBezTo>
                  <a:pt x="47801" y="13068"/>
                  <a:pt x="48435" y="11967"/>
                  <a:pt x="49035" y="10733"/>
                </a:cubicBezTo>
                <a:cubicBezTo>
                  <a:pt x="49269" y="10232"/>
                  <a:pt x="49435" y="9698"/>
                  <a:pt x="49536" y="9165"/>
                </a:cubicBezTo>
                <a:cubicBezTo>
                  <a:pt x="49569" y="8698"/>
                  <a:pt x="49469" y="8331"/>
                  <a:pt x="49069" y="8064"/>
                </a:cubicBezTo>
                <a:cubicBezTo>
                  <a:pt x="48735" y="7897"/>
                  <a:pt x="48435" y="7630"/>
                  <a:pt x="48135" y="7397"/>
                </a:cubicBezTo>
                <a:cubicBezTo>
                  <a:pt x="47467" y="6963"/>
                  <a:pt x="46800" y="6463"/>
                  <a:pt x="46133" y="5996"/>
                </a:cubicBezTo>
                <a:cubicBezTo>
                  <a:pt x="45964" y="5875"/>
                  <a:pt x="45777" y="5789"/>
                  <a:pt x="45586" y="5789"/>
                </a:cubicBezTo>
                <a:cubicBezTo>
                  <a:pt x="45513" y="5789"/>
                  <a:pt x="45439" y="5801"/>
                  <a:pt x="45366" y="5829"/>
                </a:cubicBezTo>
                <a:cubicBezTo>
                  <a:pt x="45032" y="5896"/>
                  <a:pt x="44699" y="6029"/>
                  <a:pt x="44365" y="6196"/>
                </a:cubicBezTo>
                <a:cubicBezTo>
                  <a:pt x="44056" y="6342"/>
                  <a:pt x="43929" y="6425"/>
                  <a:pt x="43811" y="6425"/>
                </a:cubicBezTo>
                <a:cubicBezTo>
                  <a:pt x="43687" y="6425"/>
                  <a:pt x="43572" y="6334"/>
                  <a:pt x="43264" y="6129"/>
                </a:cubicBezTo>
                <a:cubicBezTo>
                  <a:pt x="42564" y="5662"/>
                  <a:pt x="41897" y="5195"/>
                  <a:pt x="41196" y="4695"/>
                </a:cubicBezTo>
                <a:cubicBezTo>
                  <a:pt x="41037" y="4581"/>
                  <a:pt x="40877" y="4529"/>
                  <a:pt x="40707" y="4529"/>
                </a:cubicBezTo>
                <a:cubicBezTo>
                  <a:pt x="40628" y="4529"/>
                  <a:pt x="40547" y="4540"/>
                  <a:pt x="40462" y="4561"/>
                </a:cubicBezTo>
                <a:cubicBezTo>
                  <a:pt x="40129" y="4695"/>
                  <a:pt x="39795" y="4862"/>
                  <a:pt x="39462" y="5028"/>
                </a:cubicBezTo>
                <a:cubicBezTo>
                  <a:pt x="38728" y="5462"/>
                  <a:pt x="37961" y="5996"/>
                  <a:pt x="37227" y="6496"/>
                </a:cubicBezTo>
                <a:lnTo>
                  <a:pt x="36860" y="6730"/>
                </a:lnTo>
                <a:cubicBezTo>
                  <a:pt x="36797" y="6767"/>
                  <a:pt x="36744" y="6786"/>
                  <a:pt x="36702" y="6786"/>
                </a:cubicBezTo>
                <a:cubicBezTo>
                  <a:pt x="36632" y="6786"/>
                  <a:pt x="36593" y="6734"/>
                  <a:pt x="36593" y="6630"/>
                </a:cubicBezTo>
                <a:lnTo>
                  <a:pt x="36593" y="6463"/>
                </a:lnTo>
                <a:cubicBezTo>
                  <a:pt x="36626" y="6129"/>
                  <a:pt x="36459" y="5896"/>
                  <a:pt x="36226" y="5729"/>
                </a:cubicBezTo>
                <a:cubicBezTo>
                  <a:pt x="35359" y="5162"/>
                  <a:pt x="34425" y="4628"/>
                  <a:pt x="33524" y="4061"/>
                </a:cubicBezTo>
                <a:cubicBezTo>
                  <a:pt x="33357" y="3994"/>
                  <a:pt x="33190" y="3894"/>
                  <a:pt x="32957" y="3894"/>
                </a:cubicBezTo>
                <a:cubicBezTo>
                  <a:pt x="32823" y="3882"/>
                  <a:pt x="32684" y="3874"/>
                  <a:pt x="32542" y="3874"/>
                </a:cubicBezTo>
                <a:cubicBezTo>
                  <a:pt x="32297" y="3874"/>
                  <a:pt x="32043" y="3898"/>
                  <a:pt x="31789" y="3961"/>
                </a:cubicBezTo>
                <a:cubicBezTo>
                  <a:pt x="31723" y="3961"/>
                  <a:pt x="31656" y="3991"/>
                  <a:pt x="31579" y="3991"/>
                </a:cubicBezTo>
                <a:cubicBezTo>
                  <a:pt x="31541" y="3991"/>
                  <a:pt x="31500" y="3983"/>
                  <a:pt x="31456" y="3961"/>
                </a:cubicBezTo>
                <a:cubicBezTo>
                  <a:pt x="31523" y="3627"/>
                  <a:pt x="31523" y="3627"/>
                  <a:pt x="31256" y="3461"/>
                </a:cubicBezTo>
                <a:cubicBezTo>
                  <a:pt x="31189" y="3361"/>
                  <a:pt x="31089" y="3327"/>
                  <a:pt x="31022" y="3294"/>
                </a:cubicBezTo>
                <a:cubicBezTo>
                  <a:pt x="30455" y="2994"/>
                  <a:pt x="29955" y="2727"/>
                  <a:pt x="29454" y="2460"/>
                </a:cubicBezTo>
                <a:cubicBezTo>
                  <a:pt x="28854" y="2060"/>
                  <a:pt x="28187" y="1726"/>
                  <a:pt x="27520" y="1393"/>
                </a:cubicBezTo>
                <a:cubicBezTo>
                  <a:pt x="27451" y="1365"/>
                  <a:pt x="27370" y="1349"/>
                  <a:pt x="27288" y="1349"/>
                </a:cubicBezTo>
                <a:cubicBezTo>
                  <a:pt x="27171" y="1349"/>
                  <a:pt x="27050" y="1381"/>
                  <a:pt x="26953" y="1459"/>
                </a:cubicBezTo>
                <a:cubicBezTo>
                  <a:pt x="26853" y="1526"/>
                  <a:pt x="26753" y="1559"/>
                  <a:pt x="26686" y="1659"/>
                </a:cubicBezTo>
                <a:cubicBezTo>
                  <a:pt x="25852" y="2293"/>
                  <a:pt x="25085" y="2994"/>
                  <a:pt x="24351" y="3694"/>
                </a:cubicBezTo>
                <a:cubicBezTo>
                  <a:pt x="22950" y="5028"/>
                  <a:pt x="21616" y="6363"/>
                  <a:pt x="20248" y="7697"/>
                </a:cubicBezTo>
                <a:cubicBezTo>
                  <a:pt x="20181" y="7797"/>
                  <a:pt x="20114" y="7864"/>
                  <a:pt x="19948" y="7897"/>
                </a:cubicBezTo>
                <a:lnTo>
                  <a:pt x="20081" y="7664"/>
                </a:lnTo>
                <a:cubicBezTo>
                  <a:pt x="20548" y="6830"/>
                  <a:pt x="21048" y="5996"/>
                  <a:pt x="21582" y="5195"/>
                </a:cubicBezTo>
                <a:cubicBezTo>
                  <a:pt x="21949" y="4561"/>
                  <a:pt x="22349" y="3961"/>
                  <a:pt x="22850" y="3394"/>
                </a:cubicBezTo>
                <a:cubicBezTo>
                  <a:pt x="23083" y="3127"/>
                  <a:pt x="23350" y="2894"/>
                  <a:pt x="23550" y="2627"/>
                </a:cubicBezTo>
                <a:cubicBezTo>
                  <a:pt x="23717" y="2327"/>
                  <a:pt x="23717" y="2226"/>
                  <a:pt x="23417" y="2060"/>
                </a:cubicBezTo>
                <a:cubicBezTo>
                  <a:pt x="22183" y="1359"/>
                  <a:pt x="20915" y="725"/>
                  <a:pt x="19681" y="58"/>
                </a:cubicBezTo>
                <a:cubicBezTo>
                  <a:pt x="19589" y="19"/>
                  <a:pt x="19502" y="0"/>
                  <a:pt x="19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540"/>
        <p:cNvGrpSpPr/>
        <p:nvPr/>
      </p:nvGrpSpPr>
      <p:grpSpPr>
        <a:xfrm>
          <a:off x="0" y="0"/>
          <a:ext cx="0" cy="0"/>
          <a:chOff x="0" y="0"/>
          <a:chExt cx="0" cy="0"/>
        </a:xfrm>
      </p:grpSpPr>
      <p:grpSp>
        <p:nvGrpSpPr>
          <p:cNvPr id="541" name="Google Shape;541;p19"/>
          <p:cNvGrpSpPr/>
          <p:nvPr/>
        </p:nvGrpSpPr>
        <p:grpSpPr>
          <a:xfrm>
            <a:off x="250" y="206006"/>
            <a:ext cx="9144000" cy="4731564"/>
            <a:chOff x="238125" y="1157725"/>
            <a:chExt cx="7143750" cy="3385250"/>
          </a:xfrm>
        </p:grpSpPr>
        <p:sp>
          <p:nvSpPr>
            <p:cNvPr id="542" name="Google Shape;542;p19"/>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19"/>
          <p:cNvSpPr txBox="1">
            <a:spLocks noGrp="1"/>
          </p:cNvSpPr>
          <p:nvPr>
            <p:ph type="title"/>
          </p:nvPr>
        </p:nvSpPr>
        <p:spPr>
          <a:xfrm>
            <a:off x="713225" y="445025"/>
            <a:ext cx="7717500" cy="77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grpSp>
        <p:nvGrpSpPr>
          <p:cNvPr id="567" name="Google Shape;567;p19"/>
          <p:cNvGrpSpPr/>
          <p:nvPr/>
        </p:nvGrpSpPr>
        <p:grpSpPr>
          <a:xfrm rot="-1353860">
            <a:off x="-1424605" y="1331227"/>
            <a:ext cx="2384423" cy="2738204"/>
            <a:chOff x="1618800" y="-1482250"/>
            <a:chExt cx="2384550" cy="2738350"/>
          </a:xfrm>
        </p:grpSpPr>
        <p:sp>
          <p:nvSpPr>
            <p:cNvPr id="568" name="Google Shape;568;p19"/>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19"/>
          <p:cNvSpPr/>
          <p:nvPr/>
        </p:nvSpPr>
        <p:spPr>
          <a:xfrm flipH="1">
            <a:off x="-1343496" y="3931020"/>
            <a:ext cx="2222197" cy="1909484"/>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681"/>
        <p:cNvGrpSpPr/>
        <p:nvPr/>
      </p:nvGrpSpPr>
      <p:grpSpPr>
        <a:xfrm>
          <a:off x="0" y="0"/>
          <a:ext cx="0" cy="0"/>
          <a:chOff x="0" y="0"/>
          <a:chExt cx="0" cy="0"/>
        </a:xfrm>
      </p:grpSpPr>
      <p:grpSp>
        <p:nvGrpSpPr>
          <p:cNvPr id="682" name="Google Shape;682;p23"/>
          <p:cNvGrpSpPr/>
          <p:nvPr/>
        </p:nvGrpSpPr>
        <p:grpSpPr>
          <a:xfrm>
            <a:off x="250" y="206006"/>
            <a:ext cx="9144000" cy="4731564"/>
            <a:chOff x="238125" y="1157725"/>
            <a:chExt cx="7143750" cy="3385250"/>
          </a:xfrm>
        </p:grpSpPr>
        <p:sp>
          <p:nvSpPr>
            <p:cNvPr id="683" name="Google Shape;683;p23"/>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3"/>
          <p:cNvSpPr txBox="1">
            <a:spLocks noGrp="1"/>
          </p:cNvSpPr>
          <p:nvPr>
            <p:ph type="subTitle" idx="1"/>
          </p:nvPr>
        </p:nvSpPr>
        <p:spPr>
          <a:xfrm>
            <a:off x="1869150" y="1668350"/>
            <a:ext cx="5405700" cy="2216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500"/>
              <a:buAutoNum type="arabicPeriod"/>
              <a:defRPr>
                <a:solidFill>
                  <a:schemeClr val="dk1"/>
                </a:solidFill>
              </a:defRPr>
            </a:lvl1pPr>
            <a:lvl2pPr lvl="1" rtl="0">
              <a:lnSpc>
                <a:spcPct val="115000"/>
              </a:lnSpc>
              <a:spcBef>
                <a:spcPts val="0"/>
              </a:spcBef>
              <a:spcAft>
                <a:spcPts val="0"/>
              </a:spcAft>
              <a:buSzPts val="1500"/>
              <a:buChar char="●"/>
              <a:defRPr/>
            </a:lvl2pPr>
            <a:lvl3pPr lvl="2" rtl="0">
              <a:spcBef>
                <a:spcPts val="0"/>
              </a:spcBef>
              <a:spcAft>
                <a:spcPts val="0"/>
              </a:spcAft>
              <a:buSzPts val="1500"/>
              <a:buAutoNum type="romanLcPeriod"/>
              <a:defRPr/>
            </a:lvl3pPr>
            <a:lvl4pPr lvl="3" rtl="0">
              <a:spcBef>
                <a:spcPts val="0"/>
              </a:spcBef>
              <a:spcAft>
                <a:spcPts val="0"/>
              </a:spcAft>
              <a:buSzPts val="1500"/>
              <a:buAutoNum type="arabicPeriod"/>
              <a:defRPr/>
            </a:lvl4pPr>
            <a:lvl5pPr lvl="4" rtl="0">
              <a:spcBef>
                <a:spcPts val="0"/>
              </a:spcBef>
              <a:spcAft>
                <a:spcPts val="0"/>
              </a:spcAft>
              <a:buSzPts val="1500"/>
              <a:buAutoNum type="alphaLcPeriod"/>
              <a:defRPr/>
            </a:lvl5pPr>
            <a:lvl6pPr lvl="5" rtl="0">
              <a:spcBef>
                <a:spcPts val="0"/>
              </a:spcBef>
              <a:spcAft>
                <a:spcPts val="0"/>
              </a:spcAft>
              <a:buSzPts val="1500"/>
              <a:buAutoNum type="romanLcPeriod"/>
              <a:defRPr/>
            </a:lvl6pPr>
            <a:lvl7pPr lvl="6" rtl="0">
              <a:spcBef>
                <a:spcPts val="0"/>
              </a:spcBef>
              <a:spcAft>
                <a:spcPts val="0"/>
              </a:spcAft>
              <a:buSzPts val="1500"/>
              <a:buAutoNum type="arabicPeriod"/>
              <a:defRPr/>
            </a:lvl7pPr>
            <a:lvl8pPr lvl="7" rtl="0">
              <a:spcBef>
                <a:spcPts val="0"/>
              </a:spcBef>
              <a:spcAft>
                <a:spcPts val="0"/>
              </a:spcAft>
              <a:buSzPts val="1500"/>
              <a:buAutoNum type="alphaLcPeriod"/>
              <a:defRPr/>
            </a:lvl8pPr>
            <a:lvl9pPr lvl="8" rtl="0">
              <a:spcBef>
                <a:spcPts val="0"/>
              </a:spcBef>
              <a:spcAft>
                <a:spcPts val="0"/>
              </a:spcAft>
              <a:buSzPts val="1500"/>
              <a:buAutoNum type="romanLcPeriod"/>
              <a:defRPr/>
            </a:lvl9pPr>
          </a:lstStyle>
          <a:p>
            <a:endParaRPr/>
          </a:p>
        </p:txBody>
      </p:sp>
      <p:sp>
        <p:nvSpPr>
          <p:cNvPr id="708" name="Google Shape;708;p23"/>
          <p:cNvSpPr txBox="1">
            <a:spLocks noGrp="1"/>
          </p:cNvSpPr>
          <p:nvPr>
            <p:ph type="title"/>
          </p:nvPr>
        </p:nvSpPr>
        <p:spPr>
          <a:xfrm>
            <a:off x="713225" y="445025"/>
            <a:ext cx="7717500" cy="77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709" name="Google Shape;709;p23"/>
          <p:cNvSpPr/>
          <p:nvPr/>
        </p:nvSpPr>
        <p:spPr>
          <a:xfrm rot="10195014" flipH="1">
            <a:off x="8152576" y="1333328"/>
            <a:ext cx="2222151" cy="1909444"/>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710"/>
        <p:cNvGrpSpPr/>
        <p:nvPr/>
      </p:nvGrpSpPr>
      <p:grpSpPr>
        <a:xfrm>
          <a:off x="0" y="0"/>
          <a:ext cx="0" cy="0"/>
          <a:chOff x="0" y="0"/>
          <a:chExt cx="0" cy="0"/>
        </a:xfrm>
      </p:grpSpPr>
      <p:grpSp>
        <p:nvGrpSpPr>
          <p:cNvPr id="711" name="Google Shape;711;p24"/>
          <p:cNvGrpSpPr/>
          <p:nvPr/>
        </p:nvGrpSpPr>
        <p:grpSpPr>
          <a:xfrm>
            <a:off x="250" y="206006"/>
            <a:ext cx="9144000" cy="4731564"/>
            <a:chOff x="238125" y="1157725"/>
            <a:chExt cx="7143750" cy="3385250"/>
          </a:xfrm>
        </p:grpSpPr>
        <p:sp>
          <p:nvSpPr>
            <p:cNvPr id="712" name="Google Shape;712;p24"/>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Google Shape;736;p24"/>
          <p:cNvSpPr txBox="1">
            <a:spLocks noGrp="1"/>
          </p:cNvSpPr>
          <p:nvPr>
            <p:ph type="subTitle" idx="1"/>
          </p:nvPr>
        </p:nvSpPr>
        <p:spPr>
          <a:xfrm>
            <a:off x="1869150" y="2049350"/>
            <a:ext cx="5405700" cy="1593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1500"/>
              <a:buChar char="●"/>
              <a:defRPr>
                <a:solidFill>
                  <a:schemeClr val="dk1"/>
                </a:solidFill>
              </a:defRPr>
            </a:lvl1pPr>
            <a:lvl2pPr lvl="1" rtl="0">
              <a:lnSpc>
                <a:spcPct val="115000"/>
              </a:lnSpc>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737" name="Google Shape;737;p24"/>
          <p:cNvSpPr txBox="1">
            <a:spLocks noGrp="1"/>
          </p:cNvSpPr>
          <p:nvPr>
            <p:ph type="title"/>
          </p:nvPr>
        </p:nvSpPr>
        <p:spPr>
          <a:xfrm>
            <a:off x="713225" y="445025"/>
            <a:ext cx="7717500" cy="77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600"/>
              <a:buNone/>
              <a:defRPr sz="4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grpSp>
        <p:nvGrpSpPr>
          <p:cNvPr id="738" name="Google Shape;738;p24"/>
          <p:cNvGrpSpPr/>
          <p:nvPr/>
        </p:nvGrpSpPr>
        <p:grpSpPr>
          <a:xfrm rot="-1736909" flipH="1">
            <a:off x="8107160" y="739742"/>
            <a:ext cx="1700478" cy="1888774"/>
            <a:chOff x="5330850" y="2543100"/>
            <a:chExt cx="599425" cy="665800"/>
          </a:xfrm>
        </p:grpSpPr>
        <p:sp>
          <p:nvSpPr>
            <p:cNvPr id="739" name="Google Shape;739;p24"/>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24"/>
          <p:cNvSpPr/>
          <p:nvPr/>
        </p:nvSpPr>
        <p:spPr>
          <a:xfrm rot="-1991581" flipH="1">
            <a:off x="-1115413" y="2677975"/>
            <a:ext cx="2222195" cy="1909482"/>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45"/>
        <p:cNvGrpSpPr/>
        <p:nvPr/>
      </p:nvGrpSpPr>
      <p:grpSpPr>
        <a:xfrm>
          <a:off x="0" y="0"/>
          <a:ext cx="0" cy="0"/>
          <a:chOff x="0" y="0"/>
          <a:chExt cx="0" cy="0"/>
        </a:xfrm>
      </p:grpSpPr>
      <p:grpSp>
        <p:nvGrpSpPr>
          <p:cNvPr id="846" name="Google Shape;846;p28"/>
          <p:cNvGrpSpPr/>
          <p:nvPr/>
        </p:nvGrpSpPr>
        <p:grpSpPr>
          <a:xfrm>
            <a:off x="250" y="206006"/>
            <a:ext cx="9144000" cy="4731564"/>
            <a:chOff x="238125" y="1157725"/>
            <a:chExt cx="7143750" cy="3385250"/>
          </a:xfrm>
        </p:grpSpPr>
        <p:sp>
          <p:nvSpPr>
            <p:cNvPr id="847" name="Google Shape;847;p28"/>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8"/>
          <p:cNvGrpSpPr/>
          <p:nvPr/>
        </p:nvGrpSpPr>
        <p:grpSpPr>
          <a:xfrm rot="4993251">
            <a:off x="6627648" y="-831781"/>
            <a:ext cx="1429976" cy="1588318"/>
            <a:chOff x="5330850" y="2543100"/>
            <a:chExt cx="599425" cy="665800"/>
          </a:xfrm>
        </p:grpSpPr>
        <p:sp>
          <p:nvSpPr>
            <p:cNvPr id="872" name="Google Shape;872;p28"/>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8"/>
          <p:cNvGrpSpPr/>
          <p:nvPr/>
        </p:nvGrpSpPr>
        <p:grpSpPr>
          <a:xfrm rot="3802984">
            <a:off x="-911968" y="1809831"/>
            <a:ext cx="2453878" cy="1896635"/>
            <a:chOff x="1564625" y="2516600"/>
            <a:chExt cx="801425" cy="619450"/>
          </a:xfrm>
        </p:grpSpPr>
        <p:sp>
          <p:nvSpPr>
            <p:cNvPr id="875" name="Google Shape;875;p28"/>
            <p:cNvSpPr/>
            <p:nvPr/>
          </p:nvSpPr>
          <p:spPr>
            <a:xfrm>
              <a:off x="1564625" y="2546425"/>
              <a:ext cx="743050" cy="589625"/>
            </a:xfrm>
            <a:custGeom>
              <a:avLst/>
              <a:gdLst/>
              <a:ahLst/>
              <a:cxnLst/>
              <a:rect l="l" t="t" r="r" b="b"/>
              <a:pathLst>
                <a:path w="29722" h="23585" extrusionOk="0">
                  <a:moveTo>
                    <a:pt x="16298" y="9348"/>
                  </a:moveTo>
                  <a:cubicBezTo>
                    <a:pt x="16383" y="9348"/>
                    <a:pt x="16490" y="9415"/>
                    <a:pt x="16679" y="9541"/>
                  </a:cubicBezTo>
                  <a:cubicBezTo>
                    <a:pt x="18313" y="10642"/>
                    <a:pt x="19281" y="12210"/>
                    <a:pt x="19581" y="14211"/>
                  </a:cubicBezTo>
                  <a:cubicBezTo>
                    <a:pt x="19848" y="15812"/>
                    <a:pt x="19414" y="17246"/>
                    <a:pt x="18447" y="18547"/>
                  </a:cubicBezTo>
                  <a:cubicBezTo>
                    <a:pt x="18080" y="19014"/>
                    <a:pt x="17680" y="19315"/>
                    <a:pt x="17179" y="19581"/>
                  </a:cubicBezTo>
                  <a:cubicBezTo>
                    <a:pt x="17029" y="19665"/>
                    <a:pt x="16896" y="19707"/>
                    <a:pt x="16758" y="19707"/>
                  </a:cubicBezTo>
                  <a:cubicBezTo>
                    <a:pt x="16621" y="19707"/>
                    <a:pt x="16479" y="19665"/>
                    <a:pt x="16312" y="19581"/>
                  </a:cubicBezTo>
                  <a:cubicBezTo>
                    <a:pt x="15511" y="19148"/>
                    <a:pt x="15011" y="18481"/>
                    <a:pt x="14644" y="17713"/>
                  </a:cubicBezTo>
                  <a:cubicBezTo>
                    <a:pt x="14177" y="16779"/>
                    <a:pt x="14044" y="15779"/>
                    <a:pt x="14144" y="14411"/>
                  </a:cubicBezTo>
                  <a:cubicBezTo>
                    <a:pt x="14244" y="12877"/>
                    <a:pt x="14911" y="11175"/>
                    <a:pt x="16012" y="9608"/>
                  </a:cubicBezTo>
                  <a:cubicBezTo>
                    <a:pt x="16135" y="9432"/>
                    <a:pt x="16203" y="9348"/>
                    <a:pt x="16298" y="9348"/>
                  </a:cubicBezTo>
                  <a:close/>
                  <a:moveTo>
                    <a:pt x="27220" y="1"/>
                  </a:moveTo>
                  <a:cubicBezTo>
                    <a:pt x="27070" y="1"/>
                    <a:pt x="26920" y="34"/>
                    <a:pt x="26753" y="101"/>
                  </a:cubicBezTo>
                  <a:cubicBezTo>
                    <a:pt x="25552" y="534"/>
                    <a:pt x="24384" y="1035"/>
                    <a:pt x="23184" y="1502"/>
                  </a:cubicBezTo>
                  <a:cubicBezTo>
                    <a:pt x="20048" y="2736"/>
                    <a:pt x="17213" y="4504"/>
                    <a:pt x="14844" y="6872"/>
                  </a:cubicBezTo>
                  <a:cubicBezTo>
                    <a:pt x="14295" y="7421"/>
                    <a:pt x="13746" y="7620"/>
                    <a:pt x="13067" y="7620"/>
                  </a:cubicBezTo>
                  <a:cubicBezTo>
                    <a:pt x="12963" y="7620"/>
                    <a:pt x="12854" y="7615"/>
                    <a:pt x="12743" y="7606"/>
                  </a:cubicBezTo>
                  <a:cubicBezTo>
                    <a:pt x="12608" y="7601"/>
                    <a:pt x="12474" y="7598"/>
                    <a:pt x="12342" y="7598"/>
                  </a:cubicBezTo>
                  <a:cubicBezTo>
                    <a:pt x="10009" y="7598"/>
                    <a:pt x="7974" y="8426"/>
                    <a:pt x="6238" y="9941"/>
                  </a:cubicBezTo>
                  <a:cubicBezTo>
                    <a:pt x="4871" y="11175"/>
                    <a:pt x="3803" y="12610"/>
                    <a:pt x="2902" y="14244"/>
                  </a:cubicBezTo>
                  <a:cubicBezTo>
                    <a:pt x="1535" y="16880"/>
                    <a:pt x="567" y="19682"/>
                    <a:pt x="67" y="22584"/>
                  </a:cubicBezTo>
                  <a:cubicBezTo>
                    <a:pt x="0" y="23117"/>
                    <a:pt x="67" y="23284"/>
                    <a:pt x="634" y="23418"/>
                  </a:cubicBezTo>
                  <a:cubicBezTo>
                    <a:pt x="1068" y="23518"/>
                    <a:pt x="1568" y="23551"/>
                    <a:pt x="2035" y="23584"/>
                  </a:cubicBezTo>
                  <a:cubicBezTo>
                    <a:pt x="2169" y="23584"/>
                    <a:pt x="2302" y="23584"/>
                    <a:pt x="2402" y="23451"/>
                  </a:cubicBezTo>
                  <a:cubicBezTo>
                    <a:pt x="2736" y="23117"/>
                    <a:pt x="3036" y="22850"/>
                    <a:pt x="3169" y="22350"/>
                  </a:cubicBezTo>
                  <a:cubicBezTo>
                    <a:pt x="3703" y="20349"/>
                    <a:pt x="4337" y="18414"/>
                    <a:pt x="5237" y="16579"/>
                  </a:cubicBezTo>
                  <a:cubicBezTo>
                    <a:pt x="6038" y="14945"/>
                    <a:pt x="6972" y="13377"/>
                    <a:pt x="8173" y="12009"/>
                  </a:cubicBezTo>
                  <a:cubicBezTo>
                    <a:pt x="9207" y="10775"/>
                    <a:pt x="10475" y="9874"/>
                    <a:pt x="12009" y="9407"/>
                  </a:cubicBezTo>
                  <a:cubicBezTo>
                    <a:pt x="12136" y="9382"/>
                    <a:pt x="12262" y="9318"/>
                    <a:pt x="12404" y="9318"/>
                  </a:cubicBezTo>
                  <a:cubicBezTo>
                    <a:pt x="12448" y="9318"/>
                    <a:pt x="12495" y="9325"/>
                    <a:pt x="12543" y="9341"/>
                  </a:cubicBezTo>
                  <a:cubicBezTo>
                    <a:pt x="12576" y="9508"/>
                    <a:pt x="12476" y="9574"/>
                    <a:pt x="12543" y="9741"/>
                  </a:cubicBezTo>
                  <a:cubicBezTo>
                    <a:pt x="12142" y="10408"/>
                    <a:pt x="11842" y="11109"/>
                    <a:pt x="11542" y="11809"/>
                  </a:cubicBezTo>
                  <a:cubicBezTo>
                    <a:pt x="11008" y="13277"/>
                    <a:pt x="10708" y="14778"/>
                    <a:pt x="10908" y="16379"/>
                  </a:cubicBezTo>
                  <a:cubicBezTo>
                    <a:pt x="11175" y="18314"/>
                    <a:pt x="12176" y="19782"/>
                    <a:pt x="14144" y="20449"/>
                  </a:cubicBezTo>
                  <a:cubicBezTo>
                    <a:pt x="15011" y="20749"/>
                    <a:pt x="15945" y="20949"/>
                    <a:pt x="16879" y="21116"/>
                  </a:cubicBezTo>
                  <a:cubicBezTo>
                    <a:pt x="17181" y="21174"/>
                    <a:pt x="17479" y="21204"/>
                    <a:pt x="17774" y="21204"/>
                  </a:cubicBezTo>
                  <a:cubicBezTo>
                    <a:pt x="18324" y="21204"/>
                    <a:pt x="18859" y="21100"/>
                    <a:pt x="19381" y="20882"/>
                  </a:cubicBezTo>
                  <a:cubicBezTo>
                    <a:pt x="20015" y="20616"/>
                    <a:pt x="20582" y="20215"/>
                    <a:pt x="21082" y="19748"/>
                  </a:cubicBezTo>
                  <a:cubicBezTo>
                    <a:pt x="23350" y="17647"/>
                    <a:pt x="23751" y="14978"/>
                    <a:pt x="22350" y="12276"/>
                  </a:cubicBezTo>
                  <a:cubicBezTo>
                    <a:pt x="21382" y="10542"/>
                    <a:pt x="19915" y="9374"/>
                    <a:pt x="18013" y="8707"/>
                  </a:cubicBezTo>
                  <a:cubicBezTo>
                    <a:pt x="17746" y="8607"/>
                    <a:pt x="17446" y="8574"/>
                    <a:pt x="17246" y="8407"/>
                  </a:cubicBezTo>
                  <a:cubicBezTo>
                    <a:pt x="17246" y="8207"/>
                    <a:pt x="17379" y="8107"/>
                    <a:pt x="17446" y="8040"/>
                  </a:cubicBezTo>
                  <a:cubicBezTo>
                    <a:pt x="18113" y="7373"/>
                    <a:pt x="18780" y="6772"/>
                    <a:pt x="19514" y="6205"/>
                  </a:cubicBezTo>
                  <a:cubicBezTo>
                    <a:pt x="21216" y="4771"/>
                    <a:pt x="23184" y="3803"/>
                    <a:pt x="25218" y="2970"/>
                  </a:cubicBezTo>
                  <a:cubicBezTo>
                    <a:pt x="26353" y="2536"/>
                    <a:pt x="27420" y="2102"/>
                    <a:pt x="28554" y="1702"/>
                  </a:cubicBezTo>
                  <a:cubicBezTo>
                    <a:pt x="28854" y="1569"/>
                    <a:pt x="29188" y="1435"/>
                    <a:pt x="29488" y="1268"/>
                  </a:cubicBezTo>
                  <a:cubicBezTo>
                    <a:pt x="29722" y="1168"/>
                    <a:pt x="29722" y="1001"/>
                    <a:pt x="29488" y="801"/>
                  </a:cubicBezTo>
                  <a:cubicBezTo>
                    <a:pt x="29355" y="735"/>
                    <a:pt x="29188" y="601"/>
                    <a:pt x="29021" y="568"/>
                  </a:cubicBezTo>
                  <a:cubicBezTo>
                    <a:pt x="28587" y="401"/>
                    <a:pt x="28154" y="268"/>
                    <a:pt x="27687" y="101"/>
                  </a:cubicBezTo>
                  <a:cubicBezTo>
                    <a:pt x="27520" y="34"/>
                    <a:pt x="27370" y="1"/>
                    <a:pt x="27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040800" y="2516600"/>
              <a:ext cx="325250" cy="238350"/>
            </a:xfrm>
            <a:custGeom>
              <a:avLst/>
              <a:gdLst/>
              <a:ahLst/>
              <a:cxnLst/>
              <a:rect l="l" t="t" r="r" b="b"/>
              <a:pathLst>
                <a:path w="13010" h="9534" extrusionOk="0">
                  <a:moveTo>
                    <a:pt x="9854" y="1"/>
                  </a:moveTo>
                  <a:cubicBezTo>
                    <a:pt x="9775" y="1"/>
                    <a:pt x="9693" y="9"/>
                    <a:pt x="9607" y="26"/>
                  </a:cubicBezTo>
                  <a:cubicBezTo>
                    <a:pt x="8773" y="93"/>
                    <a:pt x="7873" y="126"/>
                    <a:pt x="7039" y="193"/>
                  </a:cubicBezTo>
                  <a:cubicBezTo>
                    <a:pt x="5035" y="223"/>
                    <a:pt x="3032" y="364"/>
                    <a:pt x="1029" y="364"/>
                  </a:cubicBezTo>
                  <a:cubicBezTo>
                    <a:pt x="831" y="364"/>
                    <a:pt x="632" y="363"/>
                    <a:pt x="434" y="360"/>
                  </a:cubicBezTo>
                  <a:cubicBezTo>
                    <a:pt x="267" y="360"/>
                    <a:pt x="134" y="393"/>
                    <a:pt x="34" y="560"/>
                  </a:cubicBezTo>
                  <a:cubicBezTo>
                    <a:pt x="0" y="727"/>
                    <a:pt x="34" y="860"/>
                    <a:pt x="167" y="927"/>
                  </a:cubicBezTo>
                  <a:cubicBezTo>
                    <a:pt x="868" y="1427"/>
                    <a:pt x="1501" y="2028"/>
                    <a:pt x="2502" y="2061"/>
                  </a:cubicBezTo>
                  <a:cubicBezTo>
                    <a:pt x="2703" y="2065"/>
                    <a:pt x="2904" y="2066"/>
                    <a:pt x="3105" y="2066"/>
                  </a:cubicBezTo>
                  <a:cubicBezTo>
                    <a:pt x="4739" y="2066"/>
                    <a:pt x="6372" y="1957"/>
                    <a:pt x="8006" y="1928"/>
                  </a:cubicBezTo>
                  <a:cubicBezTo>
                    <a:pt x="8473" y="1928"/>
                    <a:pt x="8940" y="1894"/>
                    <a:pt x="9474" y="1894"/>
                  </a:cubicBezTo>
                  <a:cubicBezTo>
                    <a:pt x="9440" y="2194"/>
                    <a:pt x="9340" y="2361"/>
                    <a:pt x="9207" y="2495"/>
                  </a:cubicBezTo>
                  <a:cubicBezTo>
                    <a:pt x="8707" y="3295"/>
                    <a:pt x="8306" y="4129"/>
                    <a:pt x="7806" y="4930"/>
                  </a:cubicBezTo>
                  <a:cubicBezTo>
                    <a:pt x="7205" y="5897"/>
                    <a:pt x="6605" y="6831"/>
                    <a:pt x="6005" y="7798"/>
                  </a:cubicBezTo>
                  <a:cubicBezTo>
                    <a:pt x="5671" y="8399"/>
                    <a:pt x="5771" y="8666"/>
                    <a:pt x="6338" y="9033"/>
                  </a:cubicBezTo>
                  <a:cubicBezTo>
                    <a:pt x="6605" y="9133"/>
                    <a:pt x="6805" y="9233"/>
                    <a:pt x="7039" y="9366"/>
                  </a:cubicBezTo>
                  <a:cubicBezTo>
                    <a:pt x="7283" y="9477"/>
                    <a:pt x="7524" y="9533"/>
                    <a:pt x="7752" y="9533"/>
                  </a:cubicBezTo>
                  <a:cubicBezTo>
                    <a:pt x="8206" y="9533"/>
                    <a:pt x="8606" y="9311"/>
                    <a:pt x="8873" y="8866"/>
                  </a:cubicBezTo>
                  <a:cubicBezTo>
                    <a:pt x="9807" y="7432"/>
                    <a:pt x="10775" y="6031"/>
                    <a:pt x="11642" y="4596"/>
                  </a:cubicBezTo>
                  <a:cubicBezTo>
                    <a:pt x="12142" y="3762"/>
                    <a:pt x="12643" y="2928"/>
                    <a:pt x="12876" y="1961"/>
                  </a:cubicBezTo>
                  <a:cubicBezTo>
                    <a:pt x="13010" y="1461"/>
                    <a:pt x="12976" y="1394"/>
                    <a:pt x="12509" y="1127"/>
                  </a:cubicBezTo>
                  <a:cubicBezTo>
                    <a:pt x="11842" y="793"/>
                    <a:pt x="11175" y="527"/>
                    <a:pt x="10508" y="193"/>
                  </a:cubicBezTo>
                  <a:cubicBezTo>
                    <a:pt x="10285" y="69"/>
                    <a:pt x="10081" y="1"/>
                    <a:pt x="9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28"/>
          <p:cNvGrpSpPr/>
          <p:nvPr/>
        </p:nvGrpSpPr>
        <p:grpSpPr>
          <a:xfrm rot="10800000">
            <a:off x="8348525" y="2191637"/>
            <a:ext cx="2384312" cy="2738076"/>
            <a:chOff x="1618800" y="-1482250"/>
            <a:chExt cx="2384550" cy="2738350"/>
          </a:xfrm>
        </p:grpSpPr>
        <p:sp>
          <p:nvSpPr>
            <p:cNvPr id="878" name="Google Shape;878;p28"/>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50" y="206006"/>
            <a:ext cx="9144000" cy="4731564"/>
            <a:chOff x="238125" y="1157725"/>
            <a:chExt cx="7143750" cy="3385250"/>
          </a:xfrm>
        </p:grpSpPr>
        <p:sp>
          <p:nvSpPr>
            <p:cNvPr id="45" name="Google Shape;45;p3"/>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p:nvPr>
        </p:nvSpPr>
        <p:spPr>
          <a:xfrm>
            <a:off x="951000" y="2691375"/>
            <a:ext cx="7242000" cy="10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3565000" y="1175150"/>
            <a:ext cx="2014500" cy="12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900"/>
              <a:buNone/>
              <a:defRPr sz="9000"/>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grpSp>
        <p:nvGrpSpPr>
          <p:cNvPr id="71" name="Google Shape;71;p3"/>
          <p:cNvGrpSpPr/>
          <p:nvPr/>
        </p:nvGrpSpPr>
        <p:grpSpPr>
          <a:xfrm rot="1252902">
            <a:off x="8353173" y="2501504"/>
            <a:ext cx="724743" cy="1887484"/>
            <a:chOff x="5330650" y="3812325"/>
            <a:chExt cx="231850" cy="603800"/>
          </a:xfrm>
        </p:grpSpPr>
        <p:sp>
          <p:nvSpPr>
            <p:cNvPr id="72" name="Google Shape;72;p3"/>
            <p:cNvSpPr/>
            <p:nvPr/>
          </p:nvSpPr>
          <p:spPr>
            <a:xfrm>
              <a:off x="5330650" y="3812325"/>
              <a:ext cx="231850" cy="517900"/>
            </a:xfrm>
            <a:custGeom>
              <a:avLst/>
              <a:gdLst/>
              <a:ahLst/>
              <a:cxnLst/>
              <a:rect l="l" t="t" r="r" b="b"/>
              <a:pathLst>
                <a:path w="9274" h="20716" extrusionOk="0">
                  <a:moveTo>
                    <a:pt x="5576" y="1"/>
                  </a:moveTo>
                  <a:cubicBezTo>
                    <a:pt x="5167" y="1"/>
                    <a:pt x="4758" y="57"/>
                    <a:pt x="4370" y="168"/>
                  </a:cubicBezTo>
                  <a:cubicBezTo>
                    <a:pt x="2135" y="768"/>
                    <a:pt x="801" y="2970"/>
                    <a:pt x="34" y="5005"/>
                  </a:cubicBezTo>
                  <a:cubicBezTo>
                    <a:pt x="0" y="5138"/>
                    <a:pt x="34" y="5505"/>
                    <a:pt x="34" y="5638"/>
                  </a:cubicBezTo>
                  <a:lnTo>
                    <a:pt x="34" y="7106"/>
                  </a:lnTo>
                  <a:lnTo>
                    <a:pt x="34" y="8540"/>
                  </a:lnTo>
                  <a:cubicBezTo>
                    <a:pt x="134" y="8674"/>
                    <a:pt x="167" y="9007"/>
                    <a:pt x="134" y="9141"/>
                  </a:cubicBezTo>
                  <a:cubicBezTo>
                    <a:pt x="801" y="7273"/>
                    <a:pt x="1968" y="5338"/>
                    <a:pt x="3836" y="4504"/>
                  </a:cubicBezTo>
                  <a:cubicBezTo>
                    <a:pt x="4395" y="4256"/>
                    <a:pt x="5037" y="4123"/>
                    <a:pt x="5680" y="4123"/>
                  </a:cubicBezTo>
                  <a:cubicBezTo>
                    <a:pt x="6763" y="4123"/>
                    <a:pt x="7849" y="4501"/>
                    <a:pt x="8540" y="5338"/>
                  </a:cubicBezTo>
                  <a:cubicBezTo>
                    <a:pt x="8596" y="5414"/>
                    <a:pt x="8650" y="5489"/>
                    <a:pt x="8699" y="5565"/>
                  </a:cubicBezTo>
                  <a:lnTo>
                    <a:pt x="8699" y="5565"/>
                  </a:lnTo>
                  <a:cubicBezTo>
                    <a:pt x="8402" y="6177"/>
                    <a:pt x="8012" y="6733"/>
                    <a:pt x="7539" y="7206"/>
                  </a:cubicBezTo>
                  <a:cubicBezTo>
                    <a:pt x="6105" y="8841"/>
                    <a:pt x="4103" y="9975"/>
                    <a:pt x="2836" y="11809"/>
                  </a:cubicBezTo>
                  <a:cubicBezTo>
                    <a:pt x="2168" y="12810"/>
                    <a:pt x="1835" y="13844"/>
                    <a:pt x="1802" y="15045"/>
                  </a:cubicBezTo>
                  <a:cubicBezTo>
                    <a:pt x="1800" y="15106"/>
                    <a:pt x="1799" y="15167"/>
                    <a:pt x="1797" y="15228"/>
                  </a:cubicBezTo>
                  <a:lnTo>
                    <a:pt x="1797" y="15228"/>
                  </a:lnTo>
                  <a:cubicBezTo>
                    <a:pt x="1794" y="15248"/>
                    <a:pt x="1793" y="15293"/>
                    <a:pt x="1793" y="15367"/>
                  </a:cubicBezTo>
                  <a:lnTo>
                    <a:pt x="1793" y="15367"/>
                  </a:lnTo>
                  <a:cubicBezTo>
                    <a:pt x="1759" y="16656"/>
                    <a:pt x="1709" y="17919"/>
                    <a:pt x="1802" y="19181"/>
                  </a:cubicBezTo>
                  <a:cubicBezTo>
                    <a:pt x="1835" y="19714"/>
                    <a:pt x="1968" y="20214"/>
                    <a:pt x="2201" y="20714"/>
                  </a:cubicBezTo>
                  <a:lnTo>
                    <a:pt x="2201" y="20714"/>
                  </a:lnTo>
                  <a:cubicBezTo>
                    <a:pt x="2169" y="20641"/>
                    <a:pt x="2202" y="20148"/>
                    <a:pt x="2202" y="20115"/>
                  </a:cubicBezTo>
                  <a:lnTo>
                    <a:pt x="2202" y="18648"/>
                  </a:lnTo>
                  <a:lnTo>
                    <a:pt x="2202" y="17180"/>
                  </a:lnTo>
                  <a:cubicBezTo>
                    <a:pt x="2202" y="17166"/>
                    <a:pt x="2202" y="17151"/>
                    <a:pt x="2203" y="17135"/>
                  </a:cubicBezTo>
                  <a:lnTo>
                    <a:pt x="2203" y="17135"/>
                  </a:lnTo>
                  <a:cubicBezTo>
                    <a:pt x="2634" y="16169"/>
                    <a:pt x="3224" y="15359"/>
                    <a:pt x="4003" y="14645"/>
                  </a:cubicBezTo>
                  <a:cubicBezTo>
                    <a:pt x="5538" y="13144"/>
                    <a:pt x="7506" y="11976"/>
                    <a:pt x="8540" y="10008"/>
                  </a:cubicBezTo>
                  <a:cubicBezTo>
                    <a:pt x="9073" y="8974"/>
                    <a:pt x="9207" y="7940"/>
                    <a:pt x="9207" y="6773"/>
                  </a:cubicBezTo>
                  <a:cubicBezTo>
                    <a:pt x="9207" y="6756"/>
                    <a:pt x="9207" y="6739"/>
                    <a:pt x="9207" y="6722"/>
                  </a:cubicBezTo>
                  <a:lnTo>
                    <a:pt x="9207" y="6722"/>
                  </a:lnTo>
                  <a:cubicBezTo>
                    <a:pt x="9220" y="6791"/>
                    <a:pt x="9236" y="6865"/>
                    <a:pt x="9274" y="6939"/>
                  </a:cubicBezTo>
                  <a:lnTo>
                    <a:pt x="9274" y="3604"/>
                  </a:lnTo>
                  <a:cubicBezTo>
                    <a:pt x="9258" y="3682"/>
                    <a:pt x="9244" y="3757"/>
                    <a:pt x="9231" y="3829"/>
                  </a:cubicBezTo>
                  <a:lnTo>
                    <a:pt x="9231" y="3829"/>
                  </a:lnTo>
                  <a:cubicBezTo>
                    <a:pt x="9227" y="3608"/>
                    <a:pt x="9219" y="3389"/>
                    <a:pt x="9207" y="3170"/>
                  </a:cubicBezTo>
                  <a:cubicBezTo>
                    <a:pt x="9173" y="2670"/>
                    <a:pt x="9073" y="2203"/>
                    <a:pt x="8840" y="1802"/>
                  </a:cubicBezTo>
                  <a:cubicBezTo>
                    <a:pt x="8204" y="581"/>
                    <a:pt x="6889" y="1"/>
                    <a:pt x="5576" y="1"/>
                  </a:cubicBezTo>
                  <a:close/>
                  <a:moveTo>
                    <a:pt x="2201" y="20714"/>
                  </a:moveTo>
                  <a:cubicBezTo>
                    <a:pt x="2201" y="20715"/>
                    <a:pt x="2202" y="20715"/>
                    <a:pt x="2202" y="20716"/>
                  </a:cubicBezTo>
                  <a:cubicBezTo>
                    <a:pt x="2202" y="20715"/>
                    <a:pt x="2201" y="20715"/>
                    <a:pt x="2201" y="207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351500" y="4347725"/>
              <a:ext cx="87575" cy="68400"/>
            </a:xfrm>
            <a:custGeom>
              <a:avLst/>
              <a:gdLst/>
              <a:ahLst/>
              <a:cxnLst/>
              <a:rect l="l" t="t" r="r" b="b"/>
              <a:pathLst>
                <a:path w="3503" h="2736" extrusionOk="0">
                  <a:moveTo>
                    <a:pt x="0" y="0"/>
                  </a:moveTo>
                  <a:lnTo>
                    <a:pt x="0" y="2736"/>
                  </a:lnTo>
                  <a:lnTo>
                    <a:pt x="3503" y="2736"/>
                  </a:lnTo>
                  <a:lnTo>
                    <a:pt x="35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3"/>
          <p:cNvGrpSpPr/>
          <p:nvPr/>
        </p:nvGrpSpPr>
        <p:grpSpPr>
          <a:xfrm rot="2189203">
            <a:off x="-497781" y="1572905"/>
            <a:ext cx="1236881" cy="1373842"/>
            <a:chOff x="5330850" y="2543100"/>
            <a:chExt cx="599425" cy="665800"/>
          </a:xfrm>
        </p:grpSpPr>
        <p:sp>
          <p:nvSpPr>
            <p:cNvPr id="75" name="Google Shape;75;p3"/>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206683">
            <a:off x="-1071449" y="-928902"/>
            <a:ext cx="2384230" cy="2737983"/>
            <a:chOff x="1618800" y="-1482250"/>
            <a:chExt cx="2384550" cy="2738350"/>
          </a:xfrm>
        </p:grpSpPr>
        <p:sp>
          <p:nvSpPr>
            <p:cNvPr id="78" name="Google Shape;78;p3"/>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p:nvPr/>
        </p:nvSpPr>
        <p:spPr>
          <a:xfrm rot="-3002358">
            <a:off x="3959725" y="-704124"/>
            <a:ext cx="1261510" cy="1447561"/>
          </a:xfrm>
          <a:custGeom>
            <a:avLst/>
            <a:gdLst/>
            <a:ahLst/>
            <a:cxnLst/>
            <a:rect l="l" t="t" r="r" b="b"/>
            <a:pathLst>
              <a:path w="19982" h="22929" extrusionOk="0">
                <a:moveTo>
                  <a:pt x="14771" y="2191"/>
                </a:moveTo>
                <a:cubicBezTo>
                  <a:pt x="14824" y="2191"/>
                  <a:pt x="14882" y="2210"/>
                  <a:pt x="14944" y="2247"/>
                </a:cubicBezTo>
                <a:cubicBezTo>
                  <a:pt x="15545" y="2681"/>
                  <a:pt x="16145" y="3048"/>
                  <a:pt x="16746" y="3482"/>
                </a:cubicBezTo>
                <a:cubicBezTo>
                  <a:pt x="17013" y="3582"/>
                  <a:pt x="16979" y="3815"/>
                  <a:pt x="16879" y="4015"/>
                </a:cubicBezTo>
                <a:cubicBezTo>
                  <a:pt x="16646" y="4749"/>
                  <a:pt x="16312" y="5516"/>
                  <a:pt x="15979" y="6217"/>
                </a:cubicBezTo>
                <a:cubicBezTo>
                  <a:pt x="14878" y="8552"/>
                  <a:pt x="13677" y="10753"/>
                  <a:pt x="12543" y="13055"/>
                </a:cubicBezTo>
                <a:cubicBezTo>
                  <a:pt x="12443" y="13255"/>
                  <a:pt x="12309" y="13522"/>
                  <a:pt x="12176" y="13756"/>
                </a:cubicBezTo>
                <a:cubicBezTo>
                  <a:pt x="11642" y="14923"/>
                  <a:pt x="11108" y="16057"/>
                  <a:pt x="10375" y="17158"/>
                </a:cubicBezTo>
                <a:cubicBezTo>
                  <a:pt x="10008" y="17725"/>
                  <a:pt x="9774" y="18359"/>
                  <a:pt x="9441" y="18993"/>
                </a:cubicBezTo>
                <a:cubicBezTo>
                  <a:pt x="9307" y="19260"/>
                  <a:pt x="9140" y="19526"/>
                  <a:pt x="8974" y="19760"/>
                </a:cubicBezTo>
                <a:cubicBezTo>
                  <a:pt x="8873" y="19727"/>
                  <a:pt x="8840" y="19727"/>
                  <a:pt x="8807" y="19727"/>
                </a:cubicBezTo>
                <a:cubicBezTo>
                  <a:pt x="8540" y="19193"/>
                  <a:pt x="8306" y="18659"/>
                  <a:pt x="8040" y="18159"/>
                </a:cubicBezTo>
                <a:cubicBezTo>
                  <a:pt x="7472" y="16858"/>
                  <a:pt x="6939" y="15524"/>
                  <a:pt x="6305" y="14223"/>
                </a:cubicBezTo>
                <a:cubicBezTo>
                  <a:pt x="5504" y="12521"/>
                  <a:pt x="4704" y="10854"/>
                  <a:pt x="4003" y="9152"/>
                </a:cubicBezTo>
                <a:cubicBezTo>
                  <a:pt x="3770" y="8519"/>
                  <a:pt x="3436" y="7851"/>
                  <a:pt x="3136" y="7218"/>
                </a:cubicBezTo>
                <a:cubicBezTo>
                  <a:pt x="2936" y="6751"/>
                  <a:pt x="2936" y="6717"/>
                  <a:pt x="3336" y="6484"/>
                </a:cubicBezTo>
                <a:cubicBezTo>
                  <a:pt x="3503" y="6350"/>
                  <a:pt x="3670" y="6184"/>
                  <a:pt x="3937" y="6150"/>
                </a:cubicBezTo>
                <a:cubicBezTo>
                  <a:pt x="4270" y="6684"/>
                  <a:pt x="4470" y="7318"/>
                  <a:pt x="4704" y="7885"/>
                </a:cubicBezTo>
                <a:cubicBezTo>
                  <a:pt x="5504" y="9819"/>
                  <a:pt x="6272" y="11721"/>
                  <a:pt x="7005" y="13589"/>
                </a:cubicBezTo>
                <a:cubicBezTo>
                  <a:pt x="7270" y="14199"/>
                  <a:pt x="7386" y="14425"/>
                  <a:pt x="7662" y="14425"/>
                </a:cubicBezTo>
                <a:cubicBezTo>
                  <a:pt x="7840" y="14425"/>
                  <a:pt x="8083" y="14332"/>
                  <a:pt x="8473" y="14189"/>
                </a:cubicBezTo>
                <a:cubicBezTo>
                  <a:pt x="9441" y="13822"/>
                  <a:pt x="9874" y="13222"/>
                  <a:pt x="10208" y="12321"/>
                </a:cubicBezTo>
                <a:cubicBezTo>
                  <a:pt x="11475" y="9019"/>
                  <a:pt x="12976" y="5883"/>
                  <a:pt x="14377" y="2714"/>
                </a:cubicBezTo>
                <a:cubicBezTo>
                  <a:pt x="14444" y="2581"/>
                  <a:pt x="14511" y="2481"/>
                  <a:pt x="14544" y="2347"/>
                </a:cubicBezTo>
                <a:cubicBezTo>
                  <a:pt x="14607" y="2243"/>
                  <a:pt x="14682" y="2191"/>
                  <a:pt x="14771" y="2191"/>
                </a:cubicBezTo>
                <a:close/>
                <a:moveTo>
                  <a:pt x="15686" y="1"/>
                </a:moveTo>
                <a:cubicBezTo>
                  <a:pt x="15630" y="1"/>
                  <a:pt x="15572" y="5"/>
                  <a:pt x="15512" y="12"/>
                </a:cubicBezTo>
                <a:cubicBezTo>
                  <a:pt x="14811" y="79"/>
                  <a:pt x="14144" y="313"/>
                  <a:pt x="13443" y="379"/>
                </a:cubicBezTo>
                <a:cubicBezTo>
                  <a:pt x="13010" y="479"/>
                  <a:pt x="12710" y="680"/>
                  <a:pt x="12509" y="1047"/>
                </a:cubicBezTo>
                <a:cubicBezTo>
                  <a:pt x="12142" y="1747"/>
                  <a:pt x="11776" y="2481"/>
                  <a:pt x="11475" y="3215"/>
                </a:cubicBezTo>
                <a:cubicBezTo>
                  <a:pt x="10675" y="5316"/>
                  <a:pt x="9874" y="7351"/>
                  <a:pt x="9107" y="9386"/>
                </a:cubicBezTo>
                <a:cubicBezTo>
                  <a:pt x="9040" y="9519"/>
                  <a:pt x="9040" y="9686"/>
                  <a:pt x="8840" y="9753"/>
                </a:cubicBezTo>
                <a:cubicBezTo>
                  <a:pt x="8773" y="9586"/>
                  <a:pt x="8707" y="9486"/>
                  <a:pt x="8640" y="9386"/>
                </a:cubicBezTo>
                <a:cubicBezTo>
                  <a:pt x="8306" y="8519"/>
                  <a:pt x="7973" y="7585"/>
                  <a:pt x="7606" y="6717"/>
                </a:cubicBezTo>
                <a:cubicBezTo>
                  <a:pt x="7272" y="5917"/>
                  <a:pt x="6939" y="5149"/>
                  <a:pt x="6505" y="4382"/>
                </a:cubicBezTo>
                <a:cubicBezTo>
                  <a:pt x="6301" y="4064"/>
                  <a:pt x="6204" y="3947"/>
                  <a:pt x="5995" y="3947"/>
                </a:cubicBezTo>
                <a:cubicBezTo>
                  <a:pt x="5897" y="3947"/>
                  <a:pt x="5775" y="3973"/>
                  <a:pt x="5604" y="4015"/>
                </a:cubicBezTo>
                <a:cubicBezTo>
                  <a:pt x="4937" y="4182"/>
                  <a:pt x="4337" y="4416"/>
                  <a:pt x="3703" y="4582"/>
                </a:cubicBezTo>
                <a:cubicBezTo>
                  <a:pt x="3303" y="4716"/>
                  <a:pt x="2936" y="4916"/>
                  <a:pt x="2536" y="5183"/>
                </a:cubicBezTo>
                <a:cubicBezTo>
                  <a:pt x="1969" y="5583"/>
                  <a:pt x="1368" y="6017"/>
                  <a:pt x="801" y="6384"/>
                </a:cubicBezTo>
                <a:cubicBezTo>
                  <a:pt x="134" y="6784"/>
                  <a:pt x="0" y="7218"/>
                  <a:pt x="301" y="7951"/>
                </a:cubicBezTo>
                <a:cubicBezTo>
                  <a:pt x="1035" y="9686"/>
                  <a:pt x="1768" y="11387"/>
                  <a:pt x="2536" y="13088"/>
                </a:cubicBezTo>
                <a:cubicBezTo>
                  <a:pt x="3970" y="16091"/>
                  <a:pt x="5438" y="19093"/>
                  <a:pt x="6839" y="22062"/>
                </a:cubicBezTo>
                <a:cubicBezTo>
                  <a:pt x="6972" y="22262"/>
                  <a:pt x="7106" y="22462"/>
                  <a:pt x="7272" y="22695"/>
                </a:cubicBezTo>
                <a:cubicBezTo>
                  <a:pt x="7413" y="22836"/>
                  <a:pt x="7530" y="22928"/>
                  <a:pt x="7666" y="22928"/>
                </a:cubicBezTo>
                <a:cubicBezTo>
                  <a:pt x="7755" y="22928"/>
                  <a:pt x="7854" y="22888"/>
                  <a:pt x="7973" y="22795"/>
                </a:cubicBezTo>
                <a:cubicBezTo>
                  <a:pt x="8673" y="22295"/>
                  <a:pt x="9441" y="21795"/>
                  <a:pt x="9874" y="21027"/>
                </a:cubicBezTo>
                <a:cubicBezTo>
                  <a:pt x="10341" y="20227"/>
                  <a:pt x="10808" y="19426"/>
                  <a:pt x="11309" y="18626"/>
                </a:cubicBezTo>
                <a:cubicBezTo>
                  <a:pt x="13944" y="14456"/>
                  <a:pt x="16312" y="10120"/>
                  <a:pt x="18647" y="5783"/>
                </a:cubicBezTo>
                <a:cubicBezTo>
                  <a:pt x="19114" y="4916"/>
                  <a:pt x="19481" y="4049"/>
                  <a:pt x="19815" y="3115"/>
                </a:cubicBezTo>
                <a:cubicBezTo>
                  <a:pt x="19981" y="2681"/>
                  <a:pt x="19948" y="2548"/>
                  <a:pt x="19614" y="2347"/>
                </a:cubicBezTo>
                <a:cubicBezTo>
                  <a:pt x="18480" y="1647"/>
                  <a:pt x="17346" y="880"/>
                  <a:pt x="16212" y="179"/>
                </a:cubicBezTo>
                <a:cubicBezTo>
                  <a:pt x="16057" y="50"/>
                  <a:pt x="15882" y="1"/>
                  <a:pt x="15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882"/>
        <p:cNvGrpSpPr/>
        <p:nvPr/>
      </p:nvGrpSpPr>
      <p:grpSpPr>
        <a:xfrm>
          <a:off x="0" y="0"/>
          <a:ext cx="0" cy="0"/>
          <a:chOff x="0" y="0"/>
          <a:chExt cx="0" cy="0"/>
        </a:xfrm>
      </p:grpSpPr>
      <p:grpSp>
        <p:nvGrpSpPr>
          <p:cNvPr id="883" name="Google Shape;883;p29"/>
          <p:cNvGrpSpPr/>
          <p:nvPr/>
        </p:nvGrpSpPr>
        <p:grpSpPr>
          <a:xfrm>
            <a:off x="250" y="206006"/>
            <a:ext cx="9144000" cy="4731564"/>
            <a:chOff x="238125" y="1157725"/>
            <a:chExt cx="7143750" cy="3385250"/>
          </a:xfrm>
        </p:grpSpPr>
        <p:sp>
          <p:nvSpPr>
            <p:cNvPr id="884" name="Google Shape;884;p29"/>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29"/>
          <p:cNvGrpSpPr/>
          <p:nvPr/>
        </p:nvGrpSpPr>
        <p:grpSpPr>
          <a:xfrm rot="-1353860">
            <a:off x="-1424605" y="950227"/>
            <a:ext cx="2384423" cy="2738204"/>
            <a:chOff x="1618800" y="-1482250"/>
            <a:chExt cx="2384550" cy="2738350"/>
          </a:xfrm>
        </p:grpSpPr>
        <p:sp>
          <p:nvSpPr>
            <p:cNvPr id="909" name="Google Shape;909;p29"/>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29"/>
          <p:cNvSpPr/>
          <p:nvPr/>
        </p:nvSpPr>
        <p:spPr>
          <a:xfrm rot="1638287">
            <a:off x="6672272" y="-374448"/>
            <a:ext cx="1261498" cy="1447547"/>
          </a:xfrm>
          <a:custGeom>
            <a:avLst/>
            <a:gdLst/>
            <a:ahLst/>
            <a:cxnLst/>
            <a:rect l="l" t="t" r="r" b="b"/>
            <a:pathLst>
              <a:path w="19982" h="22929" extrusionOk="0">
                <a:moveTo>
                  <a:pt x="14771" y="2191"/>
                </a:moveTo>
                <a:cubicBezTo>
                  <a:pt x="14824" y="2191"/>
                  <a:pt x="14882" y="2210"/>
                  <a:pt x="14944" y="2247"/>
                </a:cubicBezTo>
                <a:cubicBezTo>
                  <a:pt x="15545" y="2681"/>
                  <a:pt x="16145" y="3048"/>
                  <a:pt x="16746" y="3482"/>
                </a:cubicBezTo>
                <a:cubicBezTo>
                  <a:pt x="17013" y="3582"/>
                  <a:pt x="16979" y="3815"/>
                  <a:pt x="16879" y="4015"/>
                </a:cubicBezTo>
                <a:cubicBezTo>
                  <a:pt x="16646" y="4749"/>
                  <a:pt x="16312" y="5516"/>
                  <a:pt x="15979" y="6217"/>
                </a:cubicBezTo>
                <a:cubicBezTo>
                  <a:pt x="14878" y="8552"/>
                  <a:pt x="13677" y="10753"/>
                  <a:pt x="12543" y="13055"/>
                </a:cubicBezTo>
                <a:cubicBezTo>
                  <a:pt x="12443" y="13255"/>
                  <a:pt x="12309" y="13522"/>
                  <a:pt x="12176" y="13756"/>
                </a:cubicBezTo>
                <a:cubicBezTo>
                  <a:pt x="11642" y="14923"/>
                  <a:pt x="11108" y="16057"/>
                  <a:pt x="10375" y="17158"/>
                </a:cubicBezTo>
                <a:cubicBezTo>
                  <a:pt x="10008" y="17725"/>
                  <a:pt x="9774" y="18359"/>
                  <a:pt x="9441" y="18993"/>
                </a:cubicBezTo>
                <a:cubicBezTo>
                  <a:pt x="9307" y="19260"/>
                  <a:pt x="9140" y="19526"/>
                  <a:pt x="8974" y="19760"/>
                </a:cubicBezTo>
                <a:cubicBezTo>
                  <a:pt x="8873" y="19727"/>
                  <a:pt x="8840" y="19727"/>
                  <a:pt x="8807" y="19727"/>
                </a:cubicBezTo>
                <a:cubicBezTo>
                  <a:pt x="8540" y="19193"/>
                  <a:pt x="8306" y="18659"/>
                  <a:pt x="8040" y="18159"/>
                </a:cubicBezTo>
                <a:cubicBezTo>
                  <a:pt x="7472" y="16858"/>
                  <a:pt x="6939" y="15524"/>
                  <a:pt x="6305" y="14223"/>
                </a:cubicBezTo>
                <a:cubicBezTo>
                  <a:pt x="5504" y="12521"/>
                  <a:pt x="4704" y="10854"/>
                  <a:pt x="4003" y="9152"/>
                </a:cubicBezTo>
                <a:cubicBezTo>
                  <a:pt x="3770" y="8519"/>
                  <a:pt x="3436" y="7851"/>
                  <a:pt x="3136" y="7218"/>
                </a:cubicBezTo>
                <a:cubicBezTo>
                  <a:pt x="2936" y="6751"/>
                  <a:pt x="2936" y="6717"/>
                  <a:pt x="3336" y="6484"/>
                </a:cubicBezTo>
                <a:cubicBezTo>
                  <a:pt x="3503" y="6350"/>
                  <a:pt x="3670" y="6184"/>
                  <a:pt x="3937" y="6150"/>
                </a:cubicBezTo>
                <a:cubicBezTo>
                  <a:pt x="4270" y="6684"/>
                  <a:pt x="4470" y="7318"/>
                  <a:pt x="4704" y="7885"/>
                </a:cubicBezTo>
                <a:cubicBezTo>
                  <a:pt x="5504" y="9819"/>
                  <a:pt x="6272" y="11721"/>
                  <a:pt x="7005" y="13589"/>
                </a:cubicBezTo>
                <a:cubicBezTo>
                  <a:pt x="7270" y="14199"/>
                  <a:pt x="7386" y="14425"/>
                  <a:pt x="7662" y="14425"/>
                </a:cubicBezTo>
                <a:cubicBezTo>
                  <a:pt x="7840" y="14425"/>
                  <a:pt x="8083" y="14332"/>
                  <a:pt x="8473" y="14189"/>
                </a:cubicBezTo>
                <a:cubicBezTo>
                  <a:pt x="9441" y="13822"/>
                  <a:pt x="9874" y="13222"/>
                  <a:pt x="10208" y="12321"/>
                </a:cubicBezTo>
                <a:cubicBezTo>
                  <a:pt x="11475" y="9019"/>
                  <a:pt x="12976" y="5883"/>
                  <a:pt x="14377" y="2714"/>
                </a:cubicBezTo>
                <a:cubicBezTo>
                  <a:pt x="14444" y="2581"/>
                  <a:pt x="14511" y="2481"/>
                  <a:pt x="14544" y="2347"/>
                </a:cubicBezTo>
                <a:cubicBezTo>
                  <a:pt x="14607" y="2243"/>
                  <a:pt x="14682" y="2191"/>
                  <a:pt x="14771" y="2191"/>
                </a:cubicBezTo>
                <a:close/>
                <a:moveTo>
                  <a:pt x="15686" y="1"/>
                </a:moveTo>
                <a:cubicBezTo>
                  <a:pt x="15630" y="1"/>
                  <a:pt x="15572" y="5"/>
                  <a:pt x="15512" y="12"/>
                </a:cubicBezTo>
                <a:cubicBezTo>
                  <a:pt x="14811" y="79"/>
                  <a:pt x="14144" y="313"/>
                  <a:pt x="13443" y="379"/>
                </a:cubicBezTo>
                <a:cubicBezTo>
                  <a:pt x="13010" y="479"/>
                  <a:pt x="12710" y="680"/>
                  <a:pt x="12509" y="1047"/>
                </a:cubicBezTo>
                <a:cubicBezTo>
                  <a:pt x="12142" y="1747"/>
                  <a:pt x="11776" y="2481"/>
                  <a:pt x="11475" y="3215"/>
                </a:cubicBezTo>
                <a:cubicBezTo>
                  <a:pt x="10675" y="5316"/>
                  <a:pt x="9874" y="7351"/>
                  <a:pt x="9107" y="9386"/>
                </a:cubicBezTo>
                <a:cubicBezTo>
                  <a:pt x="9040" y="9519"/>
                  <a:pt x="9040" y="9686"/>
                  <a:pt x="8840" y="9753"/>
                </a:cubicBezTo>
                <a:cubicBezTo>
                  <a:pt x="8773" y="9586"/>
                  <a:pt x="8707" y="9486"/>
                  <a:pt x="8640" y="9386"/>
                </a:cubicBezTo>
                <a:cubicBezTo>
                  <a:pt x="8306" y="8519"/>
                  <a:pt x="7973" y="7585"/>
                  <a:pt x="7606" y="6717"/>
                </a:cubicBezTo>
                <a:cubicBezTo>
                  <a:pt x="7272" y="5917"/>
                  <a:pt x="6939" y="5149"/>
                  <a:pt x="6505" y="4382"/>
                </a:cubicBezTo>
                <a:cubicBezTo>
                  <a:pt x="6301" y="4064"/>
                  <a:pt x="6204" y="3947"/>
                  <a:pt x="5995" y="3947"/>
                </a:cubicBezTo>
                <a:cubicBezTo>
                  <a:pt x="5897" y="3947"/>
                  <a:pt x="5775" y="3973"/>
                  <a:pt x="5604" y="4015"/>
                </a:cubicBezTo>
                <a:cubicBezTo>
                  <a:pt x="4937" y="4182"/>
                  <a:pt x="4337" y="4416"/>
                  <a:pt x="3703" y="4582"/>
                </a:cubicBezTo>
                <a:cubicBezTo>
                  <a:pt x="3303" y="4716"/>
                  <a:pt x="2936" y="4916"/>
                  <a:pt x="2536" y="5183"/>
                </a:cubicBezTo>
                <a:cubicBezTo>
                  <a:pt x="1969" y="5583"/>
                  <a:pt x="1368" y="6017"/>
                  <a:pt x="801" y="6384"/>
                </a:cubicBezTo>
                <a:cubicBezTo>
                  <a:pt x="134" y="6784"/>
                  <a:pt x="0" y="7218"/>
                  <a:pt x="301" y="7951"/>
                </a:cubicBezTo>
                <a:cubicBezTo>
                  <a:pt x="1035" y="9686"/>
                  <a:pt x="1768" y="11387"/>
                  <a:pt x="2536" y="13088"/>
                </a:cubicBezTo>
                <a:cubicBezTo>
                  <a:pt x="3970" y="16091"/>
                  <a:pt x="5438" y="19093"/>
                  <a:pt x="6839" y="22062"/>
                </a:cubicBezTo>
                <a:cubicBezTo>
                  <a:pt x="6972" y="22262"/>
                  <a:pt x="7106" y="22462"/>
                  <a:pt x="7272" y="22695"/>
                </a:cubicBezTo>
                <a:cubicBezTo>
                  <a:pt x="7413" y="22836"/>
                  <a:pt x="7530" y="22928"/>
                  <a:pt x="7666" y="22928"/>
                </a:cubicBezTo>
                <a:cubicBezTo>
                  <a:pt x="7755" y="22928"/>
                  <a:pt x="7854" y="22888"/>
                  <a:pt x="7973" y="22795"/>
                </a:cubicBezTo>
                <a:cubicBezTo>
                  <a:pt x="8673" y="22295"/>
                  <a:pt x="9441" y="21795"/>
                  <a:pt x="9874" y="21027"/>
                </a:cubicBezTo>
                <a:cubicBezTo>
                  <a:pt x="10341" y="20227"/>
                  <a:pt x="10808" y="19426"/>
                  <a:pt x="11309" y="18626"/>
                </a:cubicBezTo>
                <a:cubicBezTo>
                  <a:pt x="13944" y="14456"/>
                  <a:pt x="16312" y="10120"/>
                  <a:pt x="18647" y="5783"/>
                </a:cubicBezTo>
                <a:cubicBezTo>
                  <a:pt x="19114" y="4916"/>
                  <a:pt x="19481" y="4049"/>
                  <a:pt x="19815" y="3115"/>
                </a:cubicBezTo>
                <a:cubicBezTo>
                  <a:pt x="19981" y="2681"/>
                  <a:pt x="19948" y="2548"/>
                  <a:pt x="19614" y="2347"/>
                </a:cubicBezTo>
                <a:cubicBezTo>
                  <a:pt x="18480" y="1647"/>
                  <a:pt x="17346" y="880"/>
                  <a:pt x="16212" y="179"/>
                </a:cubicBezTo>
                <a:cubicBezTo>
                  <a:pt x="16057" y="50"/>
                  <a:pt x="15882" y="1"/>
                  <a:pt x="15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29"/>
          <p:cNvGrpSpPr/>
          <p:nvPr/>
        </p:nvGrpSpPr>
        <p:grpSpPr>
          <a:xfrm rot="-1736909" flipH="1">
            <a:off x="8107160" y="1627367"/>
            <a:ext cx="1700478" cy="1888774"/>
            <a:chOff x="5330850" y="2543100"/>
            <a:chExt cx="599425" cy="665800"/>
          </a:xfrm>
        </p:grpSpPr>
        <p:sp>
          <p:nvSpPr>
            <p:cNvPr id="915" name="Google Shape;915;p29"/>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29"/>
          <p:cNvSpPr/>
          <p:nvPr/>
        </p:nvSpPr>
        <p:spPr>
          <a:xfrm rot="-1991581" flipH="1">
            <a:off x="590312" y="4445125"/>
            <a:ext cx="2222195" cy="1909482"/>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grpSp>
        <p:nvGrpSpPr>
          <p:cNvPr id="114" name="Google Shape;114;p5"/>
          <p:cNvGrpSpPr/>
          <p:nvPr/>
        </p:nvGrpSpPr>
        <p:grpSpPr>
          <a:xfrm>
            <a:off x="250" y="206006"/>
            <a:ext cx="9144000" cy="4731564"/>
            <a:chOff x="238125" y="1157725"/>
            <a:chExt cx="7143750" cy="3385250"/>
          </a:xfrm>
        </p:grpSpPr>
        <p:sp>
          <p:nvSpPr>
            <p:cNvPr id="115" name="Google Shape;115;p5"/>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5"/>
          <p:cNvSpPr txBox="1">
            <a:spLocks noGrp="1"/>
          </p:cNvSpPr>
          <p:nvPr>
            <p:ph type="title"/>
          </p:nvPr>
        </p:nvSpPr>
        <p:spPr>
          <a:xfrm>
            <a:off x="717575" y="445025"/>
            <a:ext cx="7708800" cy="5727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40" name="Google Shape;14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1" name="Google Shape;14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142" name="Google Shape;142;p5"/>
          <p:cNvGrpSpPr/>
          <p:nvPr/>
        </p:nvGrpSpPr>
        <p:grpSpPr>
          <a:xfrm rot="-9462166">
            <a:off x="3821068" y="4223476"/>
            <a:ext cx="2384478" cy="2738267"/>
            <a:chOff x="1618800" y="-1482250"/>
            <a:chExt cx="2384550" cy="2738350"/>
          </a:xfrm>
        </p:grpSpPr>
        <p:sp>
          <p:nvSpPr>
            <p:cNvPr id="143" name="Google Shape;143;p5"/>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5"/>
          <p:cNvSpPr/>
          <p:nvPr/>
        </p:nvSpPr>
        <p:spPr>
          <a:xfrm rot="-2166029">
            <a:off x="-1526287" y="2696453"/>
            <a:ext cx="2449202" cy="964235"/>
          </a:xfrm>
          <a:custGeom>
            <a:avLst/>
            <a:gdLst/>
            <a:ahLst/>
            <a:cxnLst/>
            <a:rect l="l" t="t" r="r" b="b"/>
            <a:pathLst>
              <a:path w="49569" h="19515" extrusionOk="0">
                <a:moveTo>
                  <a:pt x="34091" y="14669"/>
                </a:moveTo>
                <a:cubicBezTo>
                  <a:pt x="34091" y="14802"/>
                  <a:pt x="34024" y="14835"/>
                  <a:pt x="33924" y="14869"/>
                </a:cubicBezTo>
                <a:cubicBezTo>
                  <a:pt x="33924" y="14802"/>
                  <a:pt x="33958" y="14702"/>
                  <a:pt x="34091" y="14669"/>
                </a:cubicBezTo>
                <a:close/>
                <a:moveTo>
                  <a:pt x="19418" y="0"/>
                </a:moveTo>
                <a:cubicBezTo>
                  <a:pt x="19289" y="0"/>
                  <a:pt x="19168" y="44"/>
                  <a:pt x="19047" y="125"/>
                </a:cubicBezTo>
                <a:cubicBezTo>
                  <a:pt x="18880" y="292"/>
                  <a:pt x="18680" y="425"/>
                  <a:pt x="18513" y="592"/>
                </a:cubicBezTo>
                <a:cubicBezTo>
                  <a:pt x="18013" y="1026"/>
                  <a:pt x="17546" y="1493"/>
                  <a:pt x="17046" y="1960"/>
                </a:cubicBezTo>
                <a:cubicBezTo>
                  <a:pt x="15778" y="3027"/>
                  <a:pt x="14544" y="4161"/>
                  <a:pt x="13276" y="5295"/>
                </a:cubicBezTo>
                <a:cubicBezTo>
                  <a:pt x="12109" y="6363"/>
                  <a:pt x="11008" y="7464"/>
                  <a:pt x="9840" y="8531"/>
                </a:cubicBezTo>
                <a:cubicBezTo>
                  <a:pt x="9774" y="8631"/>
                  <a:pt x="9707" y="8698"/>
                  <a:pt x="9574" y="8698"/>
                </a:cubicBezTo>
                <a:cubicBezTo>
                  <a:pt x="9607" y="8631"/>
                  <a:pt x="9607" y="8531"/>
                  <a:pt x="9674" y="8498"/>
                </a:cubicBezTo>
                <a:cubicBezTo>
                  <a:pt x="10274" y="7430"/>
                  <a:pt x="10875" y="6296"/>
                  <a:pt x="11508" y="5195"/>
                </a:cubicBezTo>
                <a:cubicBezTo>
                  <a:pt x="11775" y="4662"/>
                  <a:pt x="12042" y="4161"/>
                  <a:pt x="12209" y="3594"/>
                </a:cubicBezTo>
                <a:cubicBezTo>
                  <a:pt x="12276" y="3294"/>
                  <a:pt x="12242" y="3194"/>
                  <a:pt x="12009" y="3027"/>
                </a:cubicBezTo>
                <a:cubicBezTo>
                  <a:pt x="11075" y="2460"/>
                  <a:pt x="10107" y="1960"/>
                  <a:pt x="9173" y="1459"/>
                </a:cubicBezTo>
                <a:cubicBezTo>
                  <a:pt x="9038" y="1384"/>
                  <a:pt x="8910" y="1350"/>
                  <a:pt x="8788" y="1350"/>
                </a:cubicBezTo>
                <a:cubicBezTo>
                  <a:pt x="8639" y="1350"/>
                  <a:pt x="8501" y="1401"/>
                  <a:pt x="8373" y="1493"/>
                </a:cubicBezTo>
                <a:cubicBezTo>
                  <a:pt x="8039" y="1693"/>
                  <a:pt x="7772" y="1960"/>
                  <a:pt x="7539" y="2193"/>
                </a:cubicBezTo>
                <a:cubicBezTo>
                  <a:pt x="6438" y="3427"/>
                  <a:pt x="5437" y="4695"/>
                  <a:pt x="4537" y="6096"/>
                </a:cubicBezTo>
                <a:cubicBezTo>
                  <a:pt x="3269" y="7964"/>
                  <a:pt x="2202" y="9865"/>
                  <a:pt x="1268" y="11933"/>
                </a:cubicBezTo>
                <a:cubicBezTo>
                  <a:pt x="901" y="12801"/>
                  <a:pt x="534" y="13635"/>
                  <a:pt x="234" y="14502"/>
                </a:cubicBezTo>
                <a:cubicBezTo>
                  <a:pt x="100" y="14936"/>
                  <a:pt x="0" y="15369"/>
                  <a:pt x="0" y="15836"/>
                </a:cubicBezTo>
                <a:cubicBezTo>
                  <a:pt x="0" y="16337"/>
                  <a:pt x="200" y="16670"/>
                  <a:pt x="601" y="16937"/>
                </a:cubicBezTo>
                <a:cubicBezTo>
                  <a:pt x="867" y="17104"/>
                  <a:pt x="1168" y="17204"/>
                  <a:pt x="1401" y="17337"/>
                </a:cubicBezTo>
                <a:cubicBezTo>
                  <a:pt x="2335" y="17804"/>
                  <a:pt x="3269" y="18205"/>
                  <a:pt x="4236" y="18672"/>
                </a:cubicBezTo>
                <a:cubicBezTo>
                  <a:pt x="4530" y="18784"/>
                  <a:pt x="4808" y="18867"/>
                  <a:pt x="5102" y="18867"/>
                </a:cubicBezTo>
                <a:cubicBezTo>
                  <a:pt x="5243" y="18867"/>
                  <a:pt x="5387" y="18848"/>
                  <a:pt x="5537" y="18805"/>
                </a:cubicBezTo>
                <a:cubicBezTo>
                  <a:pt x="5904" y="18705"/>
                  <a:pt x="6238" y="18605"/>
                  <a:pt x="6605" y="18505"/>
                </a:cubicBezTo>
                <a:cubicBezTo>
                  <a:pt x="7172" y="18371"/>
                  <a:pt x="7606" y="18104"/>
                  <a:pt x="8039" y="17771"/>
                </a:cubicBezTo>
                <a:cubicBezTo>
                  <a:pt x="8573" y="17337"/>
                  <a:pt x="9040" y="16870"/>
                  <a:pt x="9540" y="16437"/>
                </a:cubicBezTo>
                <a:cubicBezTo>
                  <a:pt x="9607" y="16337"/>
                  <a:pt x="9674" y="16203"/>
                  <a:pt x="9840" y="16203"/>
                </a:cubicBezTo>
                <a:cubicBezTo>
                  <a:pt x="10074" y="16670"/>
                  <a:pt x="10107" y="16770"/>
                  <a:pt x="10608" y="17004"/>
                </a:cubicBezTo>
                <a:cubicBezTo>
                  <a:pt x="11675" y="17537"/>
                  <a:pt x="12743" y="18004"/>
                  <a:pt x="13777" y="18505"/>
                </a:cubicBezTo>
                <a:cubicBezTo>
                  <a:pt x="13982" y="18619"/>
                  <a:pt x="14203" y="18670"/>
                  <a:pt x="14428" y="18670"/>
                </a:cubicBezTo>
                <a:cubicBezTo>
                  <a:pt x="14533" y="18670"/>
                  <a:pt x="14638" y="18659"/>
                  <a:pt x="14744" y="18638"/>
                </a:cubicBezTo>
                <a:cubicBezTo>
                  <a:pt x="15745" y="18438"/>
                  <a:pt x="16745" y="18171"/>
                  <a:pt x="17546" y="17371"/>
                </a:cubicBezTo>
                <a:cubicBezTo>
                  <a:pt x="17652" y="17283"/>
                  <a:pt x="17729" y="17241"/>
                  <a:pt x="17809" y="17241"/>
                </a:cubicBezTo>
                <a:cubicBezTo>
                  <a:pt x="17880" y="17241"/>
                  <a:pt x="17952" y="17274"/>
                  <a:pt x="18046" y="17337"/>
                </a:cubicBezTo>
                <a:cubicBezTo>
                  <a:pt x="18713" y="17671"/>
                  <a:pt x="19414" y="18038"/>
                  <a:pt x="20114" y="18438"/>
                </a:cubicBezTo>
                <a:cubicBezTo>
                  <a:pt x="20385" y="18563"/>
                  <a:pt x="20630" y="18662"/>
                  <a:pt x="20881" y="18662"/>
                </a:cubicBezTo>
                <a:cubicBezTo>
                  <a:pt x="21032" y="18662"/>
                  <a:pt x="21186" y="18626"/>
                  <a:pt x="21349" y="18538"/>
                </a:cubicBezTo>
                <a:cubicBezTo>
                  <a:pt x="21382" y="18505"/>
                  <a:pt x="21449" y="18505"/>
                  <a:pt x="21549" y="18505"/>
                </a:cubicBezTo>
                <a:cubicBezTo>
                  <a:pt x="22116" y="18471"/>
                  <a:pt x="22583" y="18205"/>
                  <a:pt x="22916" y="17671"/>
                </a:cubicBezTo>
                <a:cubicBezTo>
                  <a:pt x="23350" y="17004"/>
                  <a:pt x="23784" y="16370"/>
                  <a:pt x="24251" y="15769"/>
                </a:cubicBezTo>
                <a:cubicBezTo>
                  <a:pt x="25752" y="13668"/>
                  <a:pt x="27453" y="11800"/>
                  <a:pt x="29388" y="10099"/>
                </a:cubicBezTo>
                <a:cubicBezTo>
                  <a:pt x="29621" y="9832"/>
                  <a:pt x="29888" y="9532"/>
                  <a:pt x="30222" y="9365"/>
                </a:cubicBezTo>
                <a:lnTo>
                  <a:pt x="30222" y="9365"/>
                </a:lnTo>
                <a:cubicBezTo>
                  <a:pt x="30255" y="9465"/>
                  <a:pt x="30222" y="9498"/>
                  <a:pt x="30188" y="9532"/>
                </a:cubicBezTo>
                <a:cubicBezTo>
                  <a:pt x="28854" y="11566"/>
                  <a:pt x="27520" y="13601"/>
                  <a:pt x="25952" y="15469"/>
                </a:cubicBezTo>
                <a:cubicBezTo>
                  <a:pt x="25618" y="15870"/>
                  <a:pt x="25251" y="16236"/>
                  <a:pt x="25018" y="16703"/>
                </a:cubicBezTo>
                <a:cubicBezTo>
                  <a:pt x="24751" y="17070"/>
                  <a:pt x="24851" y="17337"/>
                  <a:pt x="25218" y="17537"/>
                </a:cubicBezTo>
                <a:cubicBezTo>
                  <a:pt x="25718" y="17838"/>
                  <a:pt x="26185" y="18138"/>
                  <a:pt x="26686" y="18438"/>
                </a:cubicBezTo>
                <a:cubicBezTo>
                  <a:pt x="27220" y="18705"/>
                  <a:pt x="27753" y="19038"/>
                  <a:pt x="28287" y="19372"/>
                </a:cubicBezTo>
                <a:cubicBezTo>
                  <a:pt x="28424" y="19454"/>
                  <a:pt x="28561" y="19514"/>
                  <a:pt x="28699" y="19514"/>
                </a:cubicBezTo>
                <a:cubicBezTo>
                  <a:pt x="28728" y="19514"/>
                  <a:pt x="28758" y="19511"/>
                  <a:pt x="28787" y="19505"/>
                </a:cubicBezTo>
                <a:cubicBezTo>
                  <a:pt x="29221" y="19372"/>
                  <a:pt x="29621" y="19439"/>
                  <a:pt x="30022" y="19305"/>
                </a:cubicBezTo>
                <a:cubicBezTo>
                  <a:pt x="30222" y="19272"/>
                  <a:pt x="30388" y="19139"/>
                  <a:pt x="30555" y="18972"/>
                </a:cubicBezTo>
                <a:cubicBezTo>
                  <a:pt x="31289" y="18038"/>
                  <a:pt x="32023" y="17104"/>
                  <a:pt x="32757" y="16203"/>
                </a:cubicBezTo>
                <a:cubicBezTo>
                  <a:pt x="33124" y="15769"/>
                  <a:pt x="33457" y="15269"/>
                  <a:pt x="33924" y="14869"/>
                </a:cubicBezTo>
                <a:lnTo>
                  <a:pt x="33924" y="14869"/>
                </a:lnTo>
                <a:cubicBezTo>
                  <a:pt x="33891" y="14969"/>
                  <a:pt x="33858" y="15036"/>
                  <a:pt x="33758" y="15036"/>
                </a:cubicBezTo>
                <a:cubicBezTo>
                  <a:pt x="33557" y="15336"/>
                  <a:pt x="33291" y="15569"/>
                  <a:pt x="33124" y="15870"/>
                </a:cubicBezTo>
                <a:cubicBezTo>
                  <a:pt x="32924" y="16236"/>
                  <a:pt x="32957" y="16470"/>
                  <a:pt x="33291" y="16703"/>
                </a:cubicBezTo>
                <a:cubicBezTo>
                  <a:pt x="33791" y="17070"/>
                  <a:pt x="34391" y="17471"/>
                  <a:pt x="34925" y="17838"/>
                </a:cubicBezTo>
                <a:cubicBezTo>
                  <a:pt x="35392" y="18171"/>
                  <a:pt x="35859" y="18471"/>
                  <a:pt x="36293" y="18738"/>
                </a:cubicBezTo>
                <a:cubicBezTo>
                  <a:pt x="36502" y="18858"/>
                  <a:pt x="36684" y="18977"/>
                  <a:pt x="36863" y="18977"/>
                </a:cubicBezTo>
                <a:cubicBezTo>
                  <a:pt x="36884" y="18977"/>
                  <a:pt x="36905" y="18975"/>
                  <a:pt x="36926" y="18972"/>
                </a:cubicBezTo>
                <a:cubicBezTo>
                  <a:pt x="37360" y="18872"/>
                  <a:pt x="37727" y="18905"/>
                  <a:pt x="38127" y="18838"/>
                </a:cubicBezTo>
                <a:cubicBezTo>
                  <a:pt x="38428" y="18805"/>
                  <a:pt x="38628" y="18672"/>
                  <a:pt x="38794" y="18471"/>
                </a:cubicBezTo>
                <a:cubicBezTo>
                  <a:pt x="39061" y="18171"/>
                  <a:pt x="39295" y="17838"/>
                  <a:pt x="39562" y="17537"/>
                </a:cubicBezTo>
                <a:cubicBezTo>
                  <a:pt x="39616" y="17483"/>
                  <a:pt x="39691" y="17386"/>
                  <a:pt x="39789" y="17386"/>
                </a:cubicBezTo>
                <a:cubicBezTo>
                  <a:pt x="39812" y="17386"/>
                  <a:pt x="39836" y="17391"/>
                  <a:pt x="39862" y="17404"/>
                </a:cubicBezTo>
                <a:cubicBezTo>
                  <a:pt x="40095" y="17571"/>
                  <a:pt x="40396" y="17671"/>
                  <a:pt x="40629" y="17838"/>
                </a:cubicBezTo>
                <a:cubicBezTo>
                  <a:pt x="41230" y="18305"/>
                  <a:pt x="41897" y="18672"/>
                  <a:pt x="42530" y="19072"/>
                </a:cubicBezTo>
                <a:cubicBezTo>
                  <a:pt x="42697" y="19217"/>
                  <a:pt x="42876" y="19298"/>
                  <a:pt x="43068" y="19298"/>
                </a:cubicBezTo>
                <a:cubicBezTo>
                  <a:pt x="43184" y="19298"/>
                  <a:pt x="43305" y="19268"/>
                  <a:pt x="43431" y="19205"/>
                </a:cubicBezTo>
                <a:cubicBezTo>
                  <a:pt x="43464" y="19172"/>
                  <a:pt x="43565" y="19172"/>
                  <a:pt x="43598" y="19172"/>
                </a:cubicBezTo>
                <a:cubicBezTo>
                  <a:pt x="43683" y="19187"/>
                  <a:pt x="43767" y="19194"/>
                  <a:pt x="43849" y="19194"/>
                </a:cubicBezTo>
                <a:cubicBezTo>
                  <a:pt x="44120" y="19194"/>
                  <a:pt x="44376" y="19123"/>
                  <a:pt x="44632" y="19072"/>
                </a:cubicBezTo>
                <a:cubicBezTo>
                  <a:pt x="44899" y="19072"/>
                  <a:pt x="45066" y="18905"/>
                  <a:pt x="45099" y="18672"/>
                </a:cubicBezTo>
                <a:cubicBezTo>
                  <a:pt x="45199" y="18371"/>
                  <a:pt x="45266" y="18038"/>
                  <a:pt x="45399" y="17738"/>
                </a:cubicBezTo>
                <a:cubicBezTo>
                  <a:pt x="45900" y="16537"/>
                  <a:pt x="46467" y="15369"/>
                  <a:pt x="47134" y="14235"/>
                </a:cubicBezTo>
                <a:cubicBezTo>
                  <a:pt x="47801" y="13068"/>
                  <a:pt x="48435" y="11967"/>
                  <a:pt x="49035" y="10733"/>
                </a:cubicBezTo>
                <a:cubicBezTo>
                  <a:pt x="49269" y="10232"/>
                  <a:pt x="49435" y="9698"/>
                  <a:pt x="49536" y="9165"/>
                </a:cubicBezTo>
                <a:cubicBezTo>
                  <a:pt x="49569" y="8698"/>
                  <a:pt x="49469" y="8331"/>
                  <a:pt x="49069" y="8064"/>
                </a:cubicBezTo>
                <a:cubicBezTo>
                  <a:pt x="48735" y="7897"/>
                  <a:pt x="48435" y="7630"/>
                  <a:pt x="48135" y="7397"/>
                </a:cubicBezTo>
                <a:cubicBezTo>
                  <a:pt x="47467" y="6963"/>
                  <a:pt x="46800" y="6463"/>
                  <a:pt x="46133" y="5996"/>
                </a:cubicBezTo>
                <a:cubicBezTo>
                  <a:pt x="45964" y="5875"/>
                  <a:pt x="45777" y="5789"/>
                  <a:pt x="45586" y="5789"/>
                </a:cubicBezTo>
                <a:cubicBezTo>
                  <a:pt x="45513" y="5789"/>
                  <a:pt x="45439" y="5801"/>
                  <a:pt x="45366" y="5829"/>
                </a:cubicBezTo>
                <a:cubicBezTo>
                  <a:pt x="45032" y="5896"/>
                  <a:pt x="44699" y="6029"/>
                  <a:pt x="44365" y="6196"/>
                </a:cubicBezTo>
                <a:cubicBezTo>
                  <a:pt x="44056" y="6342"/>
                  <a:pt x="43929" y="6425"/>
                  <a:pt x="43811" y="6425"/>
                </a:cubicBezTo>
                <a:cubicBezTo>
                  <a:pt x="43687" y="6425"/>
                  <a:pt x="43572" y="6334"/>
                  <a:pt x="43264" y="6129"/>
                </a:cubicBezTo>
                <a:cubicBezTo>
                  <a:pt x="42564" y="5662"/>
                  <a:pt x="41897" y="5195"/>
                  <a:pt x="41196" y="4695"/>
                </a:cubicBezTo>
                <a:cubicBezTo>
                  <a:pt x="41037" y="4581"/>
                  <a:pt x="40877" y="4529"/>
                  <a:pt x="40707" y="4529"/>
                </a:cubicBezTo>
                <a:cubicBezTo>
                  <a:pt x="40628" y="4529"/>
                  <a:pt x="40547" y="4540"/>
                  <a:pt x="40462" y="4561"/>
                </a:cubicBezTo>
                <a:cubicBezTo>
                  <a:pt x="40129" y="4695"/>
                  <a:pt x="39795" y="4862"/>
                  <a:pt x="39462" y="5028"/>
                </a:cubicBezTo>
                <a:cubicBezTo>
                  <a:pt x="38728" y="5462"/>
                  <a:pt x="37961" y="5996"/>
                  <a:pt x="37227" y="6496"/>
                </a:cubicBezTo>
                <a:lnTo>
                  <a:pt x="36860" y="6730"/>
                </a:lnTo>
                <a:cubicBezTo>
                  <a:pt x="36797" y="6767"/>
                  <a:pt x="36744" y="6786"/>
                  <a:pt x="36702" y="6786"/>
                </a:cubicBezTo>
                <a:cubicBezTo>
                  <a:pt x="36632" y="6786"/>
                  <a:pt x="36593" y="6734"/>
                  <a:pt x="36593" y="6630"/>
                </a:cubicBezTo>
                <a:lnTo>
                  <a:pt x="36593" y="6463"/>
                </a:lnTo>
                <a:cubicBezTo>
                  <a:pt x="36626" y="6129"/>
                  <a:pt x="36459" y="5896"/>
                  <a:pt x="36226" y="5729"/>
                </a:cubicBezTo>
                <a:cubicBezTo>
                  <a:pt x="35359" y="5162"/>
                  <a:pt x="34425" y="4628"/>
                  <a:pt x="33524" y="4061"/>
                </a:cubicBezTo>
                <a:cubicBezTo>
                  <a:pt x="33357" y="3994"/>
                  <a:pt x="33190" y="3894"/>
                  <a:pt x="32957" y="3894"/>
                </a:cubicBezTo>
                <a:cubicBezTo>
                  <a:pt x="32823" y="3882"/>
                  <a:pt x="32684" y="3874"/>
                  <a:pt x="32542" y="3874"/>
                </a:cubicBezTo>
                <a:cubicBezTo>
                  <a:pt x="32297" y="3874"/>
                  <a:pt x="32043" y="3898"/>
                  <a:pt x="31789" y="3961"/>
                </a:cubicBezTo>
                <a:cubicBezTo>
                  <a:pt x="31723" y="3961"/>
                  <a:pt x="31656" y="3991"/>
                  <a:pt x="31579" y="3991"/>
                </a:cubicBezTo>
                <a:cubicBezTo>
                  <a:pt x="31541" y="3991"/>
                  <a:pt x="31500" y="3983"/>
                  <a:pt x="31456" y="3961"/>
                </a:cubicBezTo>
                <a:cubicBezTo>
                  <a:pt x="31523" y="3627"/>
                  <a:pt x="31523" y="3627"/>
                  <a:pt x="31256" y="3461"/>
                </a:cubicBezTo>
                <a:cubicBezTo>
                  <a:pt x="31189" y="3361"/>
                  <a:pt x="31089" y="3327"/>
                  <a:pt x="31022" y="3294"/>
                </a:cubicBezTo>
                <a:cubicBezTo>
                  <a:pt x="30455" y="2994"/>
                  <a:pt x="29955" y="2727"/>
                  <a:pt x="29454" y="2460"/>
                </a:cubicBezTo>
                <a:cubicBezTo>
                  <a:pt x="28854" y="2060"/>
                  <a:pt x="28187" y="1726"/>
                  <a:pt x="27520" y="1393"/>
                </a:cubicBezTo>
                <a:cubicBezTo>
                  <a:pt x="27451" y="1365"/>
                  <a:pt x="27370" y="1349"/>
                  <a:pt x="27288" y="1349"/>
                </a:cubicBezTo>
                <a:cubicBezTo>
                  <a:pt x="27171" y="1349"/>
                  <a:pt x="27050" y="1381"/>
                  <a:pt x="26953" y="1459"/>
                </a:cubicBezTo>
                <a:cubicBezTo>
                  <a:pt x="26853" y="1526"/>
                  <a:pt x="26753" y="1559"/>
                  <a:pt x="26686" y="1659"/>
                </a:cubicBezTo>
                <a:cubicBezTo>
                  <a:pt x="25852" y="2293"/>
                  <a:pt x="25085" y="2994"/>
                  <a:pt x="24351" y="3694"/>
                </a:cubicBezTo>
                <a:cubicBezTo>
                  <a:pt x="22950" y="5028"/>
                  <a:pt x="21616" y="6363"/>
                  <a:pt x="20248" y="7697"/>
                </a:cubicBezTo>
                <a:cubicBezTo>
                  <a:pt x="20181" y="7797"/>
                  <a:pt x="20114" y="7864"/>
                  <a:pt x="19948" y="7897"/>
                </a:cubicBezTo>
                <a:lnTo>
                  <a:pt x="20081" y="7664"/>
                </a:lnTo>
                <a:cubicBezTo>
                  <a:pt x="20548" y="6830"/>
                  <a:pt x="21048" y="5996"/>
                  <a:pt x="21582" y="5195"/>
                </a:cubicBezTo>
                <a:cubicBezTo>
                  <a:pt x="21949" y="4561"/>
                  <a:pt x="22349" y="3961"/>
                  <a:pt x="22850" y="3394"/>
                </a:cubicBezTo>
                <a:cubicBezTo>
                  <a:pt x="23083" y="3127"/>
                  <a:pt x="23350" y="2894"/>
                  <a:pt x="23550" y="2627"/>
                </a:cubicBezTo>
                <a:cubicBezTo>
                  <a:pt x="23717" y="2327"/>
                  <a:pt x="23717" y="2226"/>
                  <a:pt x="23417" y="2060"/>
                </a:cubicBezTo>
                <a:cubicBezTo>
                  <a:pt x="22183" y="1359"/>
                  <a:pt x="20915" y="725"/>
                  <a:pt x="19681" y="58"/>
                </a:cubicBezTo>
                <a:cubicBezTo>
                  <a:pt x="19589" y="19"/>
                  <a:pt x="19502" y="0"/>
                  <a:pt x="19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8"/>
        <p:cNvGrpSpPr/>
        <p:nvPr/>
      </p:nvGrpSpPr>
      <p:grpSpPr>
        <a:xfrm>
          <a:off x="0" y="0"/>
          <a:ext cx="0" cy="0"/>
          <a:chOff x="0" y="0"/>
          <a:chExt cx="0" cy="0"/>
        </a:xfrm>
      </p:grpSpPr>
      <p:grpSp>
        <p:nvGrpSpPr>
          <p:cNvPr id="149" name="Google Shape;149;p6"/>
          <p:cNvGrpSpPr/>
          <p:nvPr/>
        </p:nvGrpSpPr>
        <p:grpSpPr>
          <a:xfrm>
            <a:off x="250" y="206006"/>
            <a:ext cx="9144000" cy="4731564"/>
            <a:chOff x="238125" y="1157725"/>
            <a:chExt cx="7143750" cy="3385250"/>
          </a:xfrm>
        </p:grpSpPr>
        <p:sp>
          <p:nvSpPr>
            <p:cNvPr id="150" name="Google Shape;150;p6"/>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txBox="1">
            <a:spLocks noGrp="1"/>
          </p:cNvSpPr>
          <p:nvPr>
            <p:ph type="title"/>
          </p:nvPr>
        </p:nvSpPr>
        <p:spPr>
          <a:xfrm>
            <a:off x="713225" y="445025"/>
            <a:ext cx="7717500" cy="774300"/>
          </a:xfrm>
          <a:prstGeom prst="rect">
            <a:avLst/>
          </a:prstGeom>
        </p:spPr>
        <p:txBody>
          <a:bodyPr spcFirstLastPara="1" wrap="square" lIns="91425" tIns="91425" rIns="91425" bIns="91425" anchor="t" anchorCtr="0">
            <a:noAutofit/>
          </a:bodyPr>
          <a:lstStyle>
            <a:lvl1pPr lvl="0" algn="ctr">
              <a:spcBef>
                <a:spcPts val="0"/>
              </a:spcBef>
              <a:spcAft>
                <a:spcPts val="0"/>
              </a:spcAft>
              <a:buSzPts val="4600"/>
              <a:buNone/>
              <a:defRPr sz="4600"/>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grpSp>
        <p:nvGrpSpPr>
          <p:cNvPr id="175" name="Google Shape;175;p6"/>
          <p:cNvGrpSpPr/>
          <p:nvPr/>
        </p:nvGrpSpPr>
        <p:grpSpPr>
          <a:xfrm rot="4187517">
            <a:off x="-1058466" y="-556503"/>
            <a:ext cx="1902696" cy="1470662"/>
            <a:chOff x="1564625" y="2516600"/>
            <a:chExt cx="801425" cy="619450"/>
          </a:xfrm>
        </p:grpSpPr>
        <p:sp>
          <p:nvSpPr>
            <p:cNvPr id="176" name="Google Shape;176;p6"/>
            <p:cNvSpPr/>
            <p:nvPr/>
          </p:nvSpPr>
          <p:spPr>
            <a:xfrm>
              <a:off x="1564625" y="2546425"/>
              <a:ext cx="743050" cy="589625"/>
            </a:xfrm>
            <a:custGeom>
              <a:avLst/>
              <a:gdLst/>
              <a:ahLst/>
              <a:cxnLst/>
              <a:rect l="l" t="t" r="r" b="b"/>
              <a:pathLst>
                <a:path w="29722" h="23585" extrusionOk="0">
                  <a:moveTo>
                    <a:pt x="16298" y="9348"/>
                  </a:moveTo>
                  <a:cubicBezTo>
                    <a:pt x="16383" y="9348"/>
                    <a:pt x="16490" y="9415"/>
                    <a:pt x="16679" y="9541"/>
                  </a:cubicBezTo>
                  <a:cubicBezTo>
                    <a:pt x="18313" y="10642"/>
                    <a:pt x="19281" y="12210"/>
                    <a:pt x="19581" y="14211"/>
                  </a:cubicBezTo>
                  <a:cubicBezTo>
                    <a:pt x="19848" y="15812"/>
                    <a:pt x="19414" y="17246"/>
                    <a:pt x="18447" y="18547"/>
                  </a:cubicBezTo>
                  <a:cubicBezTo>
                    <a:pt x="18080" y="19014"/>
                    <a:pt x="17680" y="19315"/>
                    <a:pt x="17179" y="19581"/>
                  </a:cubicBezTo>
                  <a:cubicBezTo>
                    <a:pt x="17029" y="19665"/>
                    <a:pt x="16896" y="19707"/>
                    <a:pt x="16758" y="19707"/>
                  </a:cubicBezTo>
                  <a:cubicBezTo>
                    <a:pt x="16621" y="19707"/>
                    <a:pt x="16479" y="19665"/>
                    <a:pt x="16312" y="19581"/>
                  </a:cubicBezTo>
                  <a:cubicBezTo>
                    <a:pt x="15511" y="19148"/>
                    <a:pt x="15011" y="18481"/>
                    <a:pt x="14644" y="17713"/>
                  </a:cubicBezTo>
                  <a:cubicBezTo>
                    <a:pt x="14177" y="16779"/>
                    <a:pt x="14044" y="15779"/>
                    <a:pt x="14144" y="14411"/>
                  </a:cubicBezTo>
                  <a:cubicBezTo>
                    <a:pt x="14244" y="12877"/>
                    <a:pt x="14911" y="11175"/>
                    <a:pt x="16012" y="9608"/>
                  </a:cubicBezTo>
                  <a:cubicBezTo>
                    <a:pt x="16135" y="9432"/>
                    <a:pt x="16203" y="9348"/>
                    <a:pt x="16298" y="9348"/>
                  </a:cubicBezTo>
                  <a:close/>
                  <a:moveTo>
                    <a:pt x="27220" y="1"/>
                  </a:moveTo>
                  <a:cubicBezTo>
                    <a:pt x="27070" y="1"/>
                    <a:pt x="26920" y="34"/>
                    <a:pt x="26753" y="101"/>
                  </a:cubicBezTo>
                  <a:cubicBezTo>
                    <a:pt x="25552" y="534"/>
                    <a:pt x="24384" y="1035"/>
                    <a:pt x="23184" y="1502"/>
                  </a:cubicBezTo>
                  <a:cubicBezTo>
                    <a:pt x="20048" y="2736"/>
                    <a:pt x="17213" y="4504"/>
                    <a:pt x="14844" y="6872"/>
                  </a:cubicBezTo>
                  <a:cubicBezTo>
                    <a:pt x="14295" y="7421"/>
                    <a:pt x="13746" y="7620"/>
                    <a:pt x="13067" y="7620"/>
                  </a:cubicBezTo>
                  <a:cubicBezTo>
                    <a:pt x="12963" y="7620"/>
                    <a:pt x="12854" y="7615"/>
                    <a:pt x="12743" y="7606"/>
                  </a:cubicBezTo>
                  <a:cubicBezTo>
                    <a:pt x="12608" y="7601"/>
                    <a:pt x="12474" y="7598"/>
                    <a:pt x="12342" y="7598"/>
                  </a:cubicBezTo>
                  <a:cubicBezTo>
                    <a:pt x="10009" y="7598"/>
                    <a:pt x="7974" y="8426"/>
                    <a:pt x="6238" y="9941"/>
                  </a:cubicBezTo>
                  <a:cubicBezTo>
                    <a:pt x="4871" y="11175"/>
                    <a:pt x="3803" y="12610"/>
                    <a:pt x="2902" y="14244"/>
                  </a:cubicBezTo>
                  <a:cubicBezTo>
                    <a:pt x="1535" y="16880"/>
                    <a:pt x="567" y="19682"/>
                    <a:pt x="67" y="22584"/>
                  </a:cubicBezTo>
                  <a:cubicBezTo>
                    <a:pt x="0" y="23117"/>
                    <a:pt x="67" y="23284"/>
                    <a:pt x="634" y="23418"/>
                  </a:cubicBezTo>
                  <a:cubicBezTo>
                    <a:pt x="1068" y="23518"/>
                    <a:pt x="1568" y="23551"/>
                    <a:pt x="2035" y="23584"/>
                  </a:cubicBezTo>
                  <a:cubicBezTo>
                    <a:pt x="2169" y="23584"/>
                    <a:pt x="2302" y="23584"/>
                    <a:pt x="2402" y="23451"/>
                  </a:cubicBezTo>
                  <a:cubicBezTo>
                    <a:pt x="2736" y="23117"/>
                    <a:pt x="3036" y="22850"/>
                    <a:pt x="3169" y="22350"/>
                  </a:cubicBezTo>
                  <a:cubicBezTo>
                    <a:pt x="3703" y="20349"/>
                    <a:pt x="4337" y="18414"/>
                    <a:pt x="5237" y="16579"/>
                  </a:cubicBezTo>
                  <a:cubicBezTo>
                    <a:pt x="6038" y="14945"/>
                    <a:pt x="6972" y="13377"/>
                    <a:pt x="8173" y="12009"/>
                  </a:cubicBezTo>
                  <a:cubicBezTo>
                    <a:pt x="9207" y="10775"/>
                    <a:pt x="10475" y="9874"/>
                    <a:pt x="12009" y="9407"/>
                  </a:cubicBezTo>
                  <a:cubicBezTo>
                    <a:pt x="12136" y="9382"/>
                    <a:pt x="12262" y="9318"/>
                    <a:pt x="12404" y="9318"/>
                  </a:cubicBezTo>
                  <a:cubicBezTo>
                    <a:pt x="12448" y="9318"/>
                    <a:pt x="12495" y="9325"/>
                    <a:pt x="12543" y="9341"/>
                  </a:cubicBezTo>
                  <a:cubicBezTo>
                    <a:pt x="12576" y="9508"/>
                    <a:pt x="12476" y="9574"/>
                    <a:pt x="12543" y="9741"/>
                  </a:cubicBezTo>
                  <a:cubicBezTo>
                    <a:pt x="12142" y="10408"/>
                    <a:pt x="11842" y="11109"/>
                    <a:pt x="11542" y="11809"/>
                  </a:cubicBezTo>
                  <a:cubicBezTo>
                    <a:pt x="11008" y="13277"/>
                    <a:pt x="10708" y="14778"/>
                    <a:pt x="10908" y="16379"/>
                  </a:cubicBezTo>
                  <a:cubicBezTo>
                    <a:pt x="11175" y="18314"/>
                    <a:pt x="12176" y="19782"/>
                    <a:pt x="14144" y="20449"/>
                  </a:cubicBezTo>
                  <a:cubicBezTo>
                    <a:pt x="15011" y="20749"/>
                    <a:pt x="15945" y="20949"/>
                    <a:pt x="16879" y="21116"/>
                  </a:cubicBezTo>
                  <a:cubicBezTo>
                    <a:pt x="17181" y="21174"/>
                    <a:pt x="17479" y="21204"/>
                    <a:pt x="17774" y="21204"/>
                  </a:cubicBezTo>
                  <a:cubicBezTo>
                    <a:pt x="18324" y="21204"/>
                    <a:pt x="18859" y="21100"/>
                    <a:pt x="19381" y="20882"/>
                  </a:cubicBezTo>
                  <a:cubicBezTo>
                    <a:pt x="20015" y="20616"/>
                    <a:pt x="20582" y="20215"/>
                    <a:pt x="21082" y="19748"/>
                  </a:cubicBezTo>
                  <a:cubicBezTo>
                    <a:pt x="23350" y="17647"/>
                    <a:pt x="23751" y="14978"/>
                    <a:pt x="22350" y="12276"/>
                  </a:cubicBezTo>
                  <a:cubicBezTo>
                    <a:pt x="21382" y="10542"/>
                    <a:pt x="19915" y="9374"/>
                    <a:pt x="18013" y="8707"/>
                  </a:cubicBezTo>
                  <a:cubicBezTo>
                    <a:pt x="17746" y="8607"/>
                    <a:pt x="17446" y="8574"/>
                    <a:pt x="17246" y="8407"/>
                  </a:cubicBezTo>
                  <a:cubicBezTo>
                    <a:pt x="17246" y="8207"/>
                    <a:pt x="17379" y="8107"/>
                    <a:pt x="17446" y="8040"/>
                  </a:cubicBezTo>
                  <a:cubicBezTo>
                    <a:pt x="18113" y="7373"/>
                    <a:pt x="18780" y="6772"/>
                    <a:pt x="19514" y="6205"/>
                  </a:cubicBezTo>
                  <a:cubicBezTo>
                    <a:pt x="21216" y="4771"/>
                    <a:pt x="23184" y="3803"/>
                    <a:pt x="25218" y="2970"/>
                  </a:cubicBezTo>
                  <a:cubicBezTo>
                    <a:pt x="26353" y="2536"/>
                    <a:pt x="27420" y="2102"/>
                    <a:pt x="28554" y="1702"/>
                  </a:cubicBezTo>
                  <a:cubicBezTo>
                    <a:pt x="28854" y="1569"/>
                    <a:pt x="29188" y="1435"/>
                    <a:pt x="29488" y="1268"/>
                  </a:cubicBezTo>
                  <a:cubicBezTo>
                    <a:pt x="29722" y="1168"/>
                    <a:pt x="29722" y="1001"/>
                    <a:pt x="29488" y="801"/>
                  </a:cubicBezTo>
                  <a:cubicBezTo>
                    <a:pt x="29355" y="735"/>
                    <a:pt x="29188" y="601"/>
                    <a:pt x="29021" y="568"/>
                  </a:cubicBezTo>
                  <a:cubicBezTo>
                    <a:pt x="28587" y="401"/>
                    <a:pt x="28154" y="268"/>
                    <a:pt x="27687" y="101"/>
                  </a:cubicBezTo>
                  <a:cubicBezTo>
                    <a:pt x="27520" y="34"/>
                    <a:pt x="27370" y="1"/>
                    <a:pt x="27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040800" y="2516600"/>
              <a:ext cx="325250" cy="238350"/>
            </a:xfrm>
            <a:custGeom>
              <a:avLst/>
              <a:gdLst/>
              <a:ahLst/>
              <a:cxnLst/>
              <a:rect l="l" t="t" r="r" b="b"/>
              <a:pathLst>
                <a:path w="13010" h="9534" extrusionOk="0">
                  <a:moveTo>
                    <a:pt x="9854" y="1"/>
                  </a:moveTo>
                  <a:cubicBezTo>
                    <a:pt x="9775" y="1"/>
                    <a:pt x="9693" y="9"/>
                    <a:pt x="9607" y="26"/>
                  </a:cubicBezTo>
                  <a:cubicBezTo>
                    <a:pt x="8773" y="93"/>
                    <a:pt x="7873" y="126"/>
                    <a:pt x="7039" y="193"/>
                  </a:cubicBezTo>
                  <a:cubicBezTo>
                    <a:pt x="5035" y="223"/>
                    <a:pt x="3032" y="364"/>
                    <a:pt x="1029" y="364"/>
                  </a:cubicBezTo>
                  <a:cubicBezTo>
                    <a:pt x="831" y="364"/>
                    <a:pt x="632" y="363"/>
                    <a:pt x="434" y="360"/>
                  </a:cubicBezTo>
                  <a:cubicBezTo>
                    <a:pt x="267" y="360"/>
                    <a:pt x="134" y="393"/>
                    <a:pt x="34" y="560"/>
                  </a:cubicBezTo>
                  <a:cubicBezTo>
                    <a:pt x="0" y="727"/>
                    <a:pt x="34" y="860"/>
                    <a:pt x="167" y="927"/>
                  </a:cubicBezTo>
                  <a:cubicBezTo>
                    <a:pt x="868" y="1427"/>
                    <a:pt x="1501" y="2028"/>
                    <a:pt x="2502" y="2061"/>
                  </a:cubicBezTo>
                  <a:cubicBezTo>
                    <a:pt x="2703" y="2065"/>
                    <a:pt x="2904" y="2066"/>
                    <a:pt x="3105" y="2066"/>
                  </a:cubicBezTo>
                  <a:cubicBezTo>
                    <a:pt x="4739" y="2066"/>
                    <a:pt x="6372" y="1957"/>
                    <a:pt x="8006" y="1928"/>
                  </a:cubicBezTo>
                  <a:cubicBezTo>
                    <a:pt x="8473" y="1928"/>
                    <a:pt x="8940" y="1894"/>
                    <a:pt x="9474" y="1894"/>
                  </a:cubicBezTo>
                  <a:cubicBezTo>
                    <a:pt x="9440" y="2194"/>
                    <a:pt x="9340" y="2361"/>
                    <a:pt x="9207" y="2495"/>
                  </a:cubicBezTo>
                  <a:cubicBezTo>
                    <a:pt x="8707" y="3295"/>
                    <a:pt x="8306" y="4129"/>
                    <a:pt x="7806" y="4930"/>
                  </a:cubicBezTo>
                  <a:cubicBezTo>
                    <a:pt x="7205" y="5897"/>
                    <a:pt x="6605" y="6831"/>
                    <a:pt x="6005" y="7798"/>
                  </a:cubicBezTo>
                  <a:cubicBezTo>
                    <a:pt x="5671" y="8399"/>
                    <a:pt x="5771" y="8666"/>
                    <a:pt x="6338" y="9033"/>
                  </a:cubicBezTo>
                  <a:cubicBezTo>
                    <a:pt x="6605" y="9133"/>
                    <a:pt x="6805" y="9233"/>
                    <a:pt x="7039" y="9366"/>
                  </a:cubicBezTo>
                  <a:cubicBezTo>
                    <a:pt x="7283" y="9477"/>
                    <a:pt x="7524" y="9533"/>
                    <a:pt x="7752" y="9533"/>
                  </a:cubicBezTo>
                  <a:cubicBezTo>
                    <a:pt x="8206" y="9533"/>
                    <a:pt x="8606" y="9311"/>
                    <a:pt x="8873" y="8866"/>
                  </a:cubicBezTo>
                  <a:cubicBezTo>
                    <a:pt x="9807" y="7432"/>
                    <a:pt x="10775" y="6031"/>
                    <a:pt x="11642" y="4596"/>
                  </a:cubicBezTo>
                  <a:cubicBezTo>
                    <a:pt x="12142" y="3762"/>
                    <a:pt x="12643" y="2928"/>
                    <a:pt x="12876" y="1961"/>
                  </a:cubicBezTo>
                  <a:cubicBezTo>
                    <a:pt x="13010" y="1461"/>
                    <a:pt x="12976" y="1394"/>
                    <a:pt x="12509" y="1127"/>
                  </a:cubicBezTo>
                  <a:cubicBezTo>
                    <a:pt x="11842" y="793"/>
                    <a:pt x="11175" y="527"/>
                    <a:pt x="10508" y="193"/>
                  </a:cubicBezTo>
                  <a:cubicBezTo>
                    <a:pt x="10285" y="69"/>
                    <a:pt x="10081" y="1"/>
                    <a:pt x="9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6"/>
          <p:cNvSpPr/>
          <p:nvPr/>
        </p:nvSpPr>
        <p:spPr>
          <a:xfrm>
            <a:off x="7297375" y="4187625"/>
            <a:ext cx="2081349" cy="1788456"/>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9"/>
        <p:cNvGrpSpPr/>
        <p:nvPr/>
      </p:nvGrpSpPr>
      <p:grpSpPr>
        <a:xfrm>
          <a:off x="0" y="0"/>
          <a:ext cx="0" cy="0"/>
          <a:chOff x="0" y="0"/>
          <a:chExt cx="0" cy="0"/>
        </a:xfrm>
      </p:grpSpPr>
      <p:grpSp>
        <p:nvGrpSpPr>
          <p:cNvPr id="180" name="Google Shape;180;p7"/>
          <p:cNvGrpSpPr/>
          <p:nvPr/>
        </p:nvGrpSpPr>
        <p:grpSpPr>
          <a:xfrm>
            <a:off x="250" y="206006"/>
            <a:ext cx="9144000" cy="4731564"/>
            <a:chOff x="238125" y="1157725"/>
            <a:chExt cx="7143750" cy="3385250"/>
          </a:xfrm>
        </p:grpSpPr>
        <p:sp>
          <p:nvSpPr>
            <p:cNvPr id="181" name="Google Shape;181;p7"/>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6" name="Google Shape;20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207" name="Google Shape;207;p7"/>
          <p:cNvGrpSpPr/>
          <p:nvPr/>
        </p:nvGrpSpPr>
        <p:grpSpPr>
          <a:xfrm rot="-6604068">
            <a:off x="-1112783" y="3919745"/>
            <a:ext cx="2384329" cy="2738096"/>
            <a:chOff x="1618800" y="-1482250"/>
            <a:chExt cx="2384550" cy="2738350"/>
          </a:xfrm>
        </p:grpSpPr>
        <p:sp>
          <p:nvSpPr>
            <p:cNvPr id="208" name="Google Shape;208;p7"/>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7"/>
          <p:cNvGrpSpPr/>
          <p:nvPr/>
        </p:nvGrpSpPr>
        <p:grpSpPr>
          <a:xfrm rot="-9063091">
            <a:off x="8242860" y="-137558"/>
            <a:ext cx="1700478" cy="1888774"/>
            <a:chOff x="5330850" y="2543100"/>
            <a:chExt cx="599425" cy="665800"/>
          </a:xfrm>
        </p:grpSpPr>
        <p:sp>
          <p:nvSpPr>
            <p:cNvPr id="213" name="Google Shape;213;p7"/>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7"/>
          <p:cNvSpPr/>
          <p:nvPr/>
        </p:nvSpPr>
        <p:spPr>
          <a:xfrm rot="-3002358">
            <a:off x="5760900" y="4497176"/>
            <a:ext cx="1261510" cy="1447561"/>
          </a:xfrm>
          <a:custGeom>
            <a:avLst/>
            <a:gdLst/>
            <a:ahLst/>
            <a:cxnLst/>
            <a:rect l="l" t="t" r="r" b="b"/>
            <a:pathLst>
              <a:path w="19982" h="22929" extrusionOk="0">
                <a:moveTo>
                  <a:pt x="14771" y="2191"/>
                </a:moveTo>
                <a:cubicBezTo>
                  <a:pt x="14824" y="2191"/>
                  <a:pt x="14882" y="2210"/>
                  <a:pt x="14944" y="2247"/>
                </a:cubicBezTo>
                <a:cubicBezTo>
                  <a:pt x="15545" y="2681"/>
                  <a:pt x="16145" y="3048"/>
                  <a:pt x="16746" y="3482"/>
                </a:cubicBezTo>
                <a:cubicBezTo>
                  <a:pt x="17013" y="3582"/>
                  <a:pt x="16979" y="3815"/>
                  <a:pt x="16879" y="4015"/>
                </a:cubicBezTo>
                <a:cubicBezTo>
                  <a:pt x="16646" y="4749"/>
                  <a:pt x="16312" y="5516"/>
                  <a:pt x="15979" y="6217"/>
                </a:cubicBezTo>
                <a:cubicBezTo>
                  <a:pt x="14878" y="8552"/>
                  <a:pt x="13677" y="10753"/>
                  <a:pt x="12543" y="13055"/>
                </a:cubicBezTo>
                <a:cubicBezTo>
                  <a:pt x="12443" y="13255"/>
                  <a:pt x="12309" y="13522"/>
                  <a:pt x="12176" y="13756"/>
                </a:cubicBezTo>
                <a:cubicBezTo>
                  <a:pt x="11642" y="14923"/>
                  <a:pt x="11108" y="16057"/>
                  <a:pt x="10375" y="17158"/>
                </a:cubicBezTo>
                <a:cubicBezTo>
                  <a:pt x="10008" y="17725"/>
                  <a:pt x="9774" y="18359"/>
                  <a:pt x="9441" y="18993"/>
                </a:cubicBezTo>
                <a:cubicBezTo>
                  <a:pt x="9307" y="19260"/>
                  <a:pt x="9140" y="19526"/>
                  <a:pt x="8974" y="19760"/>
                </a:cubicBezTo>
                <a:cubicBezTo>
                  <a:pt x="8873" y="19727"/>
                  <a:pt x="8840" y="19727"/>
                  <a:pt x="8807" y="19727"/>
                </a:cubicBezTo>
                <a:cubicBezTo>
                  <a:pt x="8540" y="19193"/>
                  <a:pt x="8306" y="18659"/>
                  <a:pt x="8040" y="18159"/>
                </a:cubicBezTo>
                <a:cubicBezTo>
                  <a:pt x="7472" y="16858"/>
                  <a:pt x="6939" y="15524"/>
                  <a:pt x="6305" y="14223"/>
                </a:cubicBezTo>
                <a:cubicBezTo>
                  <a:pt x="5504" y="12521"/>
                  <a:pt x="4704" y="10854"/>
                  <a:pt x="4003" y="9152"/>
                </a:cubicBezTo>
                <a:cubicBezTo>
                  <a:pt x="3770" y="8519"/>
                  <a:pt x="3436" y="7851"/>
                  <a:pt x="3136" y="7218"/>
                </a:cubicBezTo>
                <a:cubicBezTo>
                  <a:pt x="2936" y="6751"/>
                  <a:pt x="2936" y="6717"/>
                  <a:pt x="3336" y="6484"/>
                </a:cubicBezTo>
                <a:cubicBezTo>
                  <a:pt x="3503" y="6350"/>
                  <a:pt x="3670" y="6184"/>
                  <a:pt x="3937" y="6150"/>
                </a:cubicBezTo>
                <a:cubicBezTo>
                  <a:pt x="4270" y="6684"/>
                  <a:pt x="4470" y="7318"/>
                  <a:pt x="4704" y="7885"/>
                </a:cubicBezTo>
                <a:cubicBezTo>
                  <a:pt x="5504" y="9819"/>
                  <a:pt x="6272" y="11721"/>
                  <a:pt x="7005" y="13589"/>
                </a:cubicBezTo>
                <a:cubicBezTo>
                  <a:pt x="7270" y="14199"/>
                  <a:pt x="7386" y="14425"/>
                  <a:pt x="7662" y="14425"/>
                </a:cubicBezTo>
                <a:cubicBezTo>
                  <a:pt x="7840" y="14425"/>
                  <a:pt x="8083" y="14332"/>
                  <a:pt x="8473" y="14189"/>
                </a:cubicBezTo>
                <a:cubicBezTo>
                  <a:pt x="9441" y="13822"/>
                  <a:pt x="9874" y="13222"/>
                  <a:pt x="10208" y="12321"/>
                </a:cubicBezTo>
                <a:cubicBezTo>
                  <a:pt x="11475" y="9019"/>
                  <a:pt x="12976" y="5883"/>
                  <a:pt x="14377" y="2714"/>
                </a:cubicBezTo>
                <a:cubicBezTo>
                  <a:pt x="14444" y="2581"/>
                  <a:pt x="14511" y="2481"/>
                  <a:pt x="14544" y="2347"/>
                </a:cubicBezTo>
                <a:cubicBezTo>
                  <a:pt x="14607" y="2243"/>
                  <a:pt x="14682" y="2191"/>
                  <a:pt x="14771" y="2191"/>
                </a:cubicBezTo>
                <a:close/>
                <a:moveTo>
                  <a:pt x="15686" y="1"/>
                </a:moveTo>
                <a:cubicBezTo>
                  <a:pt x="15630" y="1"/>
                  <a:pt x="15572" y="5"/>
                  <a:pt x="15512" y="12"/>
                </a:cubicBezTo>
                <a:cubicBezTo>
                  <a:pt x="14811" y="79"/>
                  <a:pt x="14144" y="313"/>
                  <a:pt x="13443" y="379"/>
                </a:cubicBezTo>
                <a:cubicBezTo>
                  <a:pt x="13010" y="479"/>
                  <a:pt x="12710" y="680"/>
                  <a:pt x="12509" y="1047"/>
                </a:cubicBezTo>
                <a:cubicBezTo>
                  <a:pt x="12142" y="1747"/>
                  <a:pt x="11776" y="2481"/>
                  <a:pt x="11475" y="3215"/>
                </a:cubicBezTo>
                <a:cubicBezTo>
                  <a:pt x="10675" y="5316"/>
                  <a:pt x="9874" y="7351"/>
                  <a:pt x="9107" y="9386"/>
                </a:cubicBezTo>
                <a:cubicBezTo>
                  <a:pt x="9040" y="9519"/>
                  <a:pt x="9040" y="9686"/>
                  <a:pt x="8840" y="9753"/>
                </a:cubicBezTo>
                <a:cubicBezTo>
                  <a:pt x="8773" y="9586"/>
                  <a:pt x="8707" y="9486"/>
                  <a:pt x="8640" y="9386"/>
                </a:cubicBezTo>
                <a:cubicBezTo>
                  <a:pt x="8306" y="8519"/>
                  <a:pt x="7973" y="7585"/>
                  <a:pt x="7606" y="6717"/>
                </a:cubicBezTo>
                <a:cubicBezTo>
                  <a:pt x="7272" y="5917"/>
                  <a:pt x="6939" y="5149"/>
                  <a:pt x="6505" y="4382"/>
                </a:cubicBezTo>
                <a:cubicBezTo>
                  <a:pt x="6301" y="4064"/>
                  <a:pt x="6204" y="3947"/>
                  <a:pt x="5995" y="3947"/>
                </a:cubicBezTo>
                <a:cubicBezTo>
                  <a:pt x="5897" y="3947"/>
                  <a:pt x="5775" y="3973"/>
                  <a:pt x="5604" y="4015"/>
                </a:cubicBezTo>
                <a:cubicBezTo>
                  <a:pt x="4937" y="4182"/>
                  <a:pt x="4337" y="4416"/>
                  <a:pt x="3703" y="4582"/>
                </a:cubicBezTo>
                <a:cubicBezTo>
                  <a:pt x="3303" y="4716"/>
                  <a:pt x="2936" y="4916"/>
                  <a:pt x="2536" y="5183"/>
                </a:cubicBezTo>
                <a:cubicBezTo>
                  <a:pt x="1969" y="5583"/>
                  <a:pt x="1368" y="6017"/>
                  <a:pt x="801" y="6384"/>
                </a:cubicBezTo>
                <a:cubicBezTo>
                  <a:pt x="134" y="6784"/>
                  <a:pt x="0" y="7218"/>
                  <a:pt x="301" y="7951"/>
                </a:cubicBezTo>
                <a:cubicBezTo>
                  <a:pt x="1035" y="9686"/>
                  <a:pt x="1768" y="11387"/>
                  <a:pt x="2536" y="13088"/>
                </a:cubicBezTo>
                <a:cubicBezTo>
                  <a:pt x="3970" y="16091"/>
                  <a:pt x="5438" y="19093"/>
                  <a:pt x="6839" y="22062"/>
                </a:cubicBezTo>
                <a:cubicBezTo>
                  <a:pt x="6972" y="22262"/>
                  <a:pt x="7106" y="22462"/>
                  <a:pt x="7272" y="22695"/>
                </a:cubicBezTo>
                <a:cubicBezTo>
                  <a:pt x="7413" y="22836"/>
                  <a:pt x="7530" y="22928"/>
                  <a:pt x="7666" y="22928"/>
                </a:cubicBezTo>
                <a:cubicBezTo>
                  <a:pt x="7755" y="22928"/>
                  <a:pt x="7854" y="22888"/>
                  <a:pt x="7973" y="22795"/>
                </a:cubicBezTo>
                <a:cubicBezTo>
                  <a:pt x="8673" y="22295"/>
                  <a:pt x="9441" y="21795"/>
                  <a:pt x="9874" y="21027"/>
                </a:cubicBezTo>
                <a:cubicBezTo>
                  <a:pt x="10341" y="20227"/>
                  <a:pt x="10808" y="19426"/>
                  <a:pt x="11309" y="18626"/>
                </a:cubicBezTo>
                <a:cubicBezTo>
                  <a:pt x="13944" y="14456"/>
                  <a:pt x="16312" y="10120"/>
                  <a:pt x="18647" y="5783"/>
                </a:cubicBezTo>
                <a:cubicBezTo>
                  <a:pt x="19114" y="4916"/>
                  <a:pt x="19481" y="4049"/>
                  <a:pt x="19815" y="3115"/>
                </a:cubicBezTo>
                <a:cubicBezTo>
                  <a:pt x="19981" y="2681"/>
                  <a:pt x="19948" y="2548"/>
                  <a:pt x="19614" y="2347"/>
                </a:cubicBezTo>
                <a:cubicBezTo>
                  <a:pt x="18480" y="1647"/>
                  <a:pt x="17346" y="880"/>
                  <a:pt x="16212" y="179"/>
                </a:cubicBezTo>
                <a:cubicBezTo>
                  <a:pt x="16057" y="50"/>
                  <a:pt x="15882" y="1"/>
                  <a:pt x="15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grpSp>
        <p:nvGrpSpPr>
          <p:cNvPr id="217" name="Google Shape;217;p8"/>
          <p:cNvGrpSpPr/>
          <p:nvPr/>
        </p:nvGrpSpPr>
        <p:grpSpPr>
          <a:xfrm>
            <a:off x="250" y="206006"/>
            <a:ext cx="9144000" cy="4731564"/>
            <a:chOff x="238125" y="1157725"/>
            <a:chExt cx="7143750" cy="3385250"/>
          </a:xfrm>
        </p:grpSpPr>
        <p:sp>
          <p:nvSpPr>
            <p:cNvPr id="218" name="Google Shape;218;p8"/>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43" name="Google Shape;243;p8"/>
          <p:cNvSpPr/>
          <p:nvPr/>
        </p:nvSpPr>
        <p:spPr>
          <a:xfrm rot="3122091" flipH="1">
            <a:off x="6244937" y="-1071287"/>
            <a:ext cx="2222217" cy="1909501"/>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8"/>
          <p:cNvGrpSpPr/>
          <p:nvPr/>
        </p:nvGrpSpPr>
        <p:grpSpPr>
          <a:xfrm rot="10800000">
            <a:off x="8078825" y="3202987"/>
            <a:ext cx="2384312" cy="2738076"/>
            <a:chOff x="1618800" y="-1482250"/>
            <a:chExt cx="2384550" cy="2738350"/>
          </a:xfrm>
        </p:grpSpPr>
        <p:sp>
          <p:nvSpPr>
            <p:cNvPr id="245" name="Google Shape;245;p8"/>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8"/>
          <p:cNvGrpSpPr/>
          <p:nvPr/>
        </p:nvGrpSpPr>
        <p:grpSpPr>
          <a:xfrm rot="-1206683">
            <a:off x="-1437474" y="-1314177"/>
            <a:ext cx="2384230" cy="2737983"/>
            <a:chOff x="1618800" y="-1482250"/>
            <a:chExt cx="2384550" cy="2738350"/>
          </a:xfrm>
        </p:grpSpPr>
        <p:sp>
          <p:nvSpPr>
            <p:cNvPr id="250" name="Google Shape;250;p8"/>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4"/>
        <p:cNvGrpSpPr/>
        <p:nvPr/>
      </p:nvGrpSpPr>
      <p:grpSpPr>
        <a:xfrm>
          <a:off x="0" y="0"/>
          <a:ext cx="0" cy="0"/>
          <a:chOff x="0" y="0"/>
          <a:chExt cx="0" cy="0"/>
        </a:xfrm>
      </p:grpSpPr>
      <p:grpSp>
        <p:nvGrpSpPr>
          <p:cNvPr id="255" name="Google Shape;255;p9"/>
          <p:cNvGrpSpPr/>
          <p:nvPr/>
        </p:nvGrpSpPr>
        <p:grpSpPr>
          <a:xfrm>
            <a:off x="250" y="206006"/>
            <a:ext cx="9144000" cy="4731564"/>
            <a:chOff x="238125" y="1157725"/>
            <a:chExt cx="7143750" cy="3385250"/>
          </a:xfrm>
        </p:grpSpPr>
        <p:sp>
          <p:nvSpPr>
            <p:cNvPr id="256" name="Google Shape;256;p9"/>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81" name="Google Shape;281;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282" name="Google Shape;282;p9"/>
          <p:cNvGrpSpPr/>
          <p:nvPr/>
        </p:nvGrpSpPr>
        <p:grpSpPr>
          <a:xfrm rot="-767875">
            <a:off x="-1002808" y="-1307500"/>
            <a:ext cx="2384410" cy="2738189"/>
            <a:chOff x="1618800" y="-1482250"/>
            <a:chExt cx="2384550" cy="2738350"/>
          </a:xfrm>
        </p:grpSpPr>
        <p:sp>
          <p:nvSpPr>
            <p:cNvPr id="283" name="Google Shape;283;p9"/>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9"/>
          <p:cNvGrpSpPr/>
          <p:nvPr/>
        </p:nvGrpSpPr>
        <p:grpSpPr>
          <a:xfrm rot="-1736909" flipH="1">
            <a:off x="7992010" y="113492"/>
            <a:ext cx="1700478" cy="1888774"/>
            <a:chOff x="5330850" y="2543100"/>
            <a:chExt cx="599425" cy="665800"/>
          </a:xfrm>
        </p:grpSpPr>
        <p:sp>
          <p:nvSpPr>
            <p:cNvPr id="288" name="Google Shape;288;p9"/>
            <p:cNvSpPr/>
            <p:nvPr/>
          </p:nvSpPr>
          <p:spPr>
            <a:xfrm>
              <a:off x="5330850" y="2579300"/>
              <a:ext cx="545200" cy="629600"/>
            </a:xfrm>
            <a:custGeom>
              <a:avLst/>
              <a:gdLst/>
              <a:ahLst/>
              <a:cxnLst/>
              <a:rect l="l" t="t" r="r" b="b"/>
              <a:pathLst>
                <a:path w="21808" h="25184" extrusionOk="0">
                  <a:moveTo>
                    <a:pt x="11801" y="0"/>
                  </a:moveTo>
                  <a:cubicBezTo>
                    <a:pt x="8433" y="0"/>
                    <a:pt x="5018" y="1296"/>
                    <a:pt x="2761" y="3789"/>
                  </a:cubicBezTo>
                  <a:cubicBezTo>
                    <a:pt x="1360" y="5290"/>
                    <a:pt x="459" y="7225"/>
                    <a:pt x="159" y="9227"/>
                  </a:cubicBezTo>
                  <a:cubicBezTo>
                    <a:pt x="23" y="10236"/>
                    <a:pt x="0" y="11301"/>
                    <a:pt x="5" y="12358"/>
                  </a:cubicBezTo>
                  <a:lnTo>
                    <a:pt x="5" y="12358"/>
                  </a:lnTo>
                  <a:cubicBezTo>
                    <a:pt x="2" y="12937"/>
                    <a:pt x="9" y="13584"/>
                    <a:pt x="23" y="14013"/>
                  </a:cubicBezTo>
                  <a:lnTo>
                    <a:pt x="23" y="14013"/>
                  </a:lnTo>
                  <a:cubicBezTo>
                    <a:pt x="24" y="14210"/>
                    <a:pt x="26" y="14404"/>
                    <a:pt x="26" y="14597"/>
                  </a:cubicBezTo>
                  <a:cubicBezTo>
                    <a:pt x="26" y="15598"/>
                    <a:pt x="159" y="16565"/>
                    <a:pt x="459" y="17466"/>
                  </a:cubicBezTo>
                  <a:cubicBezTo>
                    <a:pt x="1693" y="21736"/>
                    <a:pt x="5596" y="24471"/>
                    <a:pt x="9866" y="25071"/>
                  </a:cubicBezTo>
                  <a:cubicBezTo>
                    <a:pt x="10404" y="25146"/>
                    <a:pt x="10946" y="25184"/>
                    <a:pt x="11488" y="25184"/>
                  </a:cubicBezTo>
                  <a:cubicBezTo>
                    <a:pt x="13366" y="25184"/>
                    <a:pt x="15232" y="24728"/>
                    <a:pt x="16838" y="23770"/>
                  </a:cubicBezTo>
                  <a:cubicBezTo>
                    <a:pt x="18639" y="22736"/>
                    <a:pt x="20173" y="21068"/>
                    <a:pt x="20507" y="18934"/>
                  </a:cubicBezTo>
                  <a:cubicBezTo>
                    <a:pt x="20640" y="18266"/>
                    <a:pt x="20540" y="17499"/>
                    <a:pt x="20507" y="16832"/>
                  </a:cubicBezTo>
                  <a:lnTo>
                    <a:pt x="20507" y="15398"/>
                  </a:lnTo>
                  <a:cubicBezTo>
                    <a:pt x="20540" y="15331"/>
                    <a:pt x="20507" y="15098"/>
                    <a:pt x="20507" y="14931"/>
                  </a:cubicBezTo>
                  <a:cubicBezTo>
                    <a:pt x="19940" y="18667"/>
                    <a:pt x="15870" y="20835"/>
                    <a:pt x="12434" y="21102"/>
                  </a:cubicBezTo>
                  <a:cubicBezTo>
                    <a:pt x="12128" y="21124"/>
                    <a:pt x="11820" y="21136"/>
                    <a:pt x="11512" y="21136"/>
                  </a:cubicBezTo>
                  <a:cubicBezTo>
                    <a:pt x="7737" y="21136"/>
                    <a:pt x="3955" y="19444"/>
                    <a:pt x="1827" y="16298"/>
                  </a:cubicBezTo>
                  <a:cubicBezTo>
                    <a:pt x="1293" y="15531"/>
                    <a:pt x="860" y="14631"/>
                    <a:pt x="526" y="13730"/>
                  </a:cubicBezTo>
                  <a:cubicBezTo>
                    <a:pt x="413" y="13413"/>
                    <a:pt x="346" y="13097"/>
                    <a:pt x="283" y="12791"/>
                  </a:cubicBezTo>
                  <a:lnTo>
                    <a:pt x="283" y="12791"/>
                  </a:lnTo>
                  <a:cubicBezTo>
                    <a:pt x="584" y="11379"/>
                    <a:pt x="1203" y="10042"/>
                    <a:pt x="2027" y="8893"/>
                  </a:cubicBezTo>
                  <a:cubicBezTo>
                    <a:pt x="4261" y="5809"/>
                    <a:pt x="8098" y="4239"/>
                    <a:pt x="11858" y="4239"/>
                  </a:cubicBezTo>
                  <a:cubicBezTo>
                    <a:pt x="12084" y="4239"/>
                    <a:pt x="12310" y="4245"/>
                    <a:pt x="12535" y="4256"/>
                  </a:cubicBezTo>
                  <a:cubicBezTo>
                    <a:pt x="14803" y="4390"/>
                    <a:pt x="17004" y="5124"/>
                    <a:pt x="18806" y="6458"/>
                  </a:cubicBezTo>
                  <a:cubicBezTo>
                    <a:pt x="19540" y="7025"/>
                    <a:pt x="20240" y="7692"/>
                    <a:pt x="20807" y="8426"/>
                  </a:cubicBezTo>
                  <a:cubicBezTo>
                    <a:pt x="21041" y="8760"/>
                    <a:pt x="21207" y="9093"/>
                    <a:pt x="21374" y="9460"/>
                  </a:cubicBezTo>
                  <a:cubicBezTo>
                    <a:pt x="21474" y="9627"/>
                    <a:pt x="21508" y="9860"/>
                    <a:pt x="21541" y="10027"/>
                  </a:cubicBezTo>
                  <a:cubicBezTo>
                    <a:pt x="21541" y="10094"/>
                    <a:pt x="21574" y="10127"/>
                    <a:pt x="21574" y="10227"/>
                  </a:cubicBezTo>
                  <a:cubicBezTo>
                    <a:pt x="21636" y="10537"/>
                    <a:pt x="21655" y="10918"/>
                    <a:pt x="21657" y="10918"/>
                  </a:cubicBezTo>
                  <a:cubicBezTo>
                    <a:pt x="21660" y="10918"/>
                    <a:pt x="21641" y="10413"/>
                    <a:pt x="21641" y="8711"/>
                  </a:cubicBezTo>
                  <a:lnTo>
                    <a:pt x="21641" y="8711"/>
                  </a:lnTo>
                  <a:cubicBezTo>
                    <a:pt x="21641" y="8964"/>
                    <a:pt x="21642" y="10761"/>
                    <a:pt x="21674" y="10761"/>
                  </a:cubicBezTo>
                  <a:cubicBezTo>
                    <a:pt x="21708" y="10761"/>
                    <a:pt x="21674" y="8693"/>
                    <a:pt x="21674" y="8693"/>
                  </a:cubicBezTo>
                  <a:cubicBezTo>
                    <a:pt x="21674" y="7525"/>
                    <a:pt x="21808" y="6258"/>
                    <a:pt x="21341" y="5190"/>
                  </a:cubicBezTo>
                  <a:cubicBezTo>
                    <a:pt x="21007" y="4423"/>
                    <a:pt x="20507" y="3789"/>
                    <a:pt x="19940" y="3222"/>
                  </a:cubicBezTo>
                  <a:cubicBezTo>
                    <a:pt x="18472" y="1755"/>
                    <a:pt x="16504" y="754"/>
                    <a:pt x="14503" y="287"/>
                  </a:cubicBezTo>
                  <a:cubicBezTo>
                    <a:pt x="13621" y="95"/>
                    <a:pt x="12713" y="0"/>
                    <a:pt x="11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5701750" y="2543100"/>
              <a:ext cx="228525" cy="316925"/>
            </a:xfrm>
            <a:custGeom>
              <a:avLst/>
              <a:gdLst/>
              <a:ahLst/>
              <a:cxnLst/>
              <a:rect l="l" t="t" r="r" b="b"/>
              <a:pathLst>
                <a:path w="9141" h="12677" extrusionOk="0">
                  <a:moveTo>
                    <a:pt x="5371" y="0"/>
                  </a:moveTo>
                  <a:lnTo>
                    <a:pt x="5371" y="0"/>
                  </a:lnTo>
                  <a:cubicBezTo>
                    <a:pt x="5379" y="30"/>
                    <a:pt x="5387" y="59"/>
                    <a:pt x="5395" y="89"/>
                  </a:cubicBezTo>
                  <a:lnTo>
                    <a:pt x="5395" y="89"/>
                  </a:lnTo>
                  <a:cubicBezTo>
                    <a:pt x="5390" y="54"/>
                    <a:pt x="5382" y="24"/>
                    <a:pt x="5371" y="0"/>
                  </a:cubicBezTo>
                  <a:close/>
                  <a:moveTo>
                    <a:pt x="134" y="6805"/>
                  </a:moveTo>
                  <a:lnTo>
                    <a:pt x="134" y="6805"/>
                  </a:lnTo>
                  <a:cubicBezTo>
                    <a:pt x="134" y="6805"/>
                    <a:pt x="134" y="6805"/>
                    <a:pt x="134" y="6805"/>
                  </a:cubicBezTo>
                  <a:lnTo>
                    <a:pt x="134" y="6805"/>
                  </a:lnTo>
                  <a:cubicBezTo>
                    <a:pt x="134" y="6805"/>
                    <a:pt x="134" y="6805"/>
                    <a:pt x="134" y="6805"/>
                  </a:cubicBezTo>
                  <a:close/>
                  <a:moveTo>
                    <a:pt x="9040" y="12676"/>
                  </a:moveTo>
                  <a:cubicBezTo>
                    <a:pt x="9040" y="12676"/>
                    <a:pt x="9040" y="12676"/>
                    <a:pt x="9040" y="12676"/>
                  </a:cubicBezTo>
                  <a:cubicBezTo>
                    <a:pt x="9040" y="12676"/>
                    <a:pt x="9040" y="12676"/>
                    <a:pt x="9040" y="12676"/>
                  </a:cubicBezTo>
                  <a:close/>
                  <a:moveTo>
                    <a:pt x="5395" y="89"/>
                  </a:moveTo>
                  <a:cubicBezTo>
                    <a:pt x="5416" y="255"/>
                    <a:pt x="5371" y="524"/>
                    <a:pt x="5371" y="634"/>
                  </a:cubicBezTo>
                  <a:lnTo>
                    <a:pt x="5371" y="2068"/>
                  </a:lnTo>
                  <a:lnTo>
                    <a:pt x="5371" y="3536"/>
                  </a:lnTo>
                  <a:cubicBezTo>
                    <a:pt x="5371" y="3736"/>
                    <a:pt x="5337" y="3970"/>
                    <a:pt x="5371" y="4170"/>
                  </a:cubicBezTo>
                  <a:cubicBezTo>
                    <a:pt x="5721" y="5484"/>
                    <a:pt x="6161" y="6773"/>
                    <a:pt x="6685" y="8028"/>
                  </a:cubicBezTo>
                  <a:lnTo>
                    <a:pt x="6685" y="8028"/>
                  </a:lnTo>
                  <a:cubicBezTo>
                    <a:pt x="4502" y="7603"/>
                    <a:pt x="2327" y="7195"/>
                    <a:pt x="134" y="6805"/>
                  </a:cubicBezTo>
                  <a:lnTo>
                    <a:pt x="134" y="6805"/>
                  </a:lnTo>
                  <a:cubicBezTo>
                    <a:pt x="167" y="6817"/>
                    <a:pt x="100" y="8707"/>
                    <a:pt x="100" y="8873"/>
                  </a:cubicBezTo>
                  <a:cubicBezTo>
                    <a:pt x="34" y="9040"/>
                    <a:pt x="0" y="10975"/>
                    <a:pt x="100" y="10975"/>
                  </a:cubicBezTo>
                  <a:cubicBezTo>
                    <a:pt x="3102" y="11542"/>
                    <a:pt x="6038" y="12142"/>
                    <a:pt x="9040" y="12676"/>
                  </a:cubicBezTo>
                  <a:lnTo>
                    <a:pt x="9040" y="12676"/>
                  </a:lnTo>
                  <a:cubicBezTo>
                    <a:pt x="9035" y="12674"/>
                    <a:pt x="9033" y="12632"/>
                    <a:pt x="9033" y="12559"/>
                  </a:cubicBezTo>
                  <a:lnTo>
                    <a:pt x="9033" y="12559"/>
                  </a:lnTo>
                  <a:cubicBezTo>
                    <a:pt x="9058" y="12598"/>
                    <a:pt x="9082" y="12637"/>
                    <a:pt x="9107" y="12676"/>
                  </a:cubicBezTo>
                  <a:lnTo>
                    <a:pt x="9107" y="9140"/>
                  </a:lnTo>
                  <a:cubicBezTo>
                    <a:pt x="9107" y="9007"/>
                    <a:pt x="9140" y="8640"/>
                    <a:pt x="9107" y="8506"/>
                  </a:cubicBezTo>
                  <a:cubicBezTo>
                    <a:pt x="7455" y="5897"/>
                    <a:pt x="6196" y="3059"/>
                    <a:pt x="5395" y="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9"/>
          <p:cNvGrpSpPr/>
          <p:nvPr/>
        </p:nvGrpSpPr>
        <p:grpSpPr>
          <a:xfrm rot="8826689" flipH="1">
            <a:off x="-800900" y="4244010"/>
            <a:ext cx="3024958" cy="774320"/>
            <a:chOff x="1644675" y="3268375"/>
            <a:chExt cx="1276775" cy="326825"/>
          </a:xfrm>
        </p:grpSpPr>
        <p:sp>
          <p:nvSpPr>
            <p:cNvPr id="291" name="Google Shape;291;p9"/>
            <p:cNvSpPr/>
            <p:nvPr/>
          </p:nvSpPr>
          <p:spPr>
            <a:xfrm>
              <a:off x="1644675" y="3330325"/>
              <a:ext cx="1200050" cy="264875"/>
            </a:xfrm>
            <a:custGeom>
              <a:avLst/>
              <a:gdLst/>
              <a:ahLst/>
              <a:cxnLst/>
              <a:rect l="l" t="t" r="r" b="b"/>
              <a:pathLst>
                <a:path w="48002" h="10595" extrusionOk="0">
                  <a:moveTo>
                    <a:pt x="24318" y="1"/>
                  </a:moveTo>
                  <a:cubicBezTo>
                    <a:pt x="22684" y="34"/>
                    <a:pt x="21483" y="101"/>
                    <a:pt x="20315" y="334"/>
                  </a:cubicBezTo>
                  <a:cubicBezTo>
                    <a:pt x="18347" y="668"/>
                    <a:pt x="16379" y="1068"/>
                    <a:pt x="14478" y="1668"/>
                  </a:cubicBezTo>
                  <a:cubicBezTo>
                    <a:pt x="10408" y="2869"/>
                    <a:pt x="6572" y="4704"/>
                    <a:pt x="2903" y="7172"/>
                  </a:cubicBezTo>
                  <a:cubicBezTo>
                    <a:pt x="1969" y="7773"/>
                    <a:pt x="1035" y="8507"/>
                    <a:pt x="301" y="9407"/>
                  </a:cubicBezTo>
                  <a:cubicBezTo>
                    <a:pt x="67" y="9674"/>
                    <a:pt x="1" y="9874"/>
                    <a:pt x="67" y="10208"/>
                  </a:cubicBezTo>
                  <a:cubicBezTo>
                    <a:pt x="126" y="10481"/>
                    <a:pt x="162" y="10595"/>
                    <a:pt x="248" y="10595"/>
                  </a:cubicBezTo>
                  <a:cubicBezTo>
                    <a:pt x="310" y="10595"/>
                    <a:pt x="396" y="10538"/>
                    <a:pt x="534" y="10441"/>
                  </a:cubicBezTo>
                  <a:cubicBezTo>
                    <a:pt x="1135" y="10041"/>
                    <a:pt x="1702" y="9674"/>
                    <a:pt x="2302" y="9240"/>
                  </a:cubicBezTo>
                  <a:cubicBezTo>
                    <a:pt x="5771" y="6772"/>
                    <a:pt x="9341" y="4871"/>
                    <a:pt x="13210" y="3603"/>
                  </a:cubicBezTo>
                  <a:cubicBezTo>
                    <a:pt x="15345" y="2936"/>
                    <a:pt x="17480" y="2269"/>
                    <a:pt x="19648" y="1935"/>
                  </a:cubicBezTo>
                  <a:cubicBezTo>
                    <a:pt x="21096" y="1704"/>
                    <a:pt x="22557" y="1606"/>
                    <a:pt x="24024" y="1606"/>
                  </a:cubicBezTo>
                  <a:cubicBezTo>
                    <a:pt x="24888" y="1606"/>
                    <a:pt x="25754" y="1640"/>
                    <a:pt x="26620" y="1702"/>
                  </a:cubicBezTo>
                  <a:cubicBezTo>
                    <a:pt x="29222" y="1869"/>
                    <a:pt x="31790" y="2436"/>
                    <a:pt x="34325" y="3236"/>
                  </a:cubicBezTo>
                  <a:cubicBezTo>
                    <a:pt x="38128" y="4404"/>
                    <a:pt x="41697" y="6205"/>
                    <a:pt x="45133" y="8440"/>
                  </a:cubicBezTo>
                  <a:cubicBezTo>
                    <a:pt x="45900" y="9007"/>
                    <a:pt x="46801" y="8940"/>
                    <a:pt x="47635" y="9007"/>
                  </a:cubicBezTo>
                  <a:cubicBezTo>
                    <a:pt x="47735" y="9007"/>
                    <a:pt x="47902" y="8907"/>
                    <a:pt x="47968" y="8740"/>
                  </a:cubicBezTo>
                  <a:cubicBezTo>
                    <a:pt x="48002" y="8573"/>
                    <a:pt x="47902" y="8440"/>
                    <a:pt x="47801" y="8340"/>
                  </a:cubicBezTo>
                  <a:cubicBezTo>
                    <a:pt x="47701" y="8240"/>
                    <a:pt x="47635" y="8206"/>
                    <a:pt x="47535" y="8106"/>
                  </a:cubicBezTo>
                  <a:cubicBezTo>
                    <a:pt x="45200" y="6405"/>
                    <a:pt x="42798" y="5037"/>
                    <a:pt x="40229" y="3837"/>
                  </a:cubicBezTo>
                  <a:cubicBezTo>
                    <a:pt x="37227" y="2402"/>
                    <a:pt x="34192" y="1402"/>
                    <a:pt x="31056" y="734"/>
                  </a:cubicBezTo>
                  <a:cubicBezTo>
                    <a:pt x="28688" y="234"/>
                    <a:pt x="26286" y="1"/>
                    <a:pt x="2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2578675" y="3268375"/>
              <a:ext cx="342775" cy="306550"/>
            </a:xfrm>
            <a:custGeom>
              <a:avLst/>
              <a:gdLst/>
              <a:ahLst/>
              <a:cxnLst/>
              <a:rect l="l" t="t" r="r" b="b"/>
              <a:pathLst>
                <a:path w="13711" h="12262" extrusionOk="0">
                  <a:moveTo>
                    <a:pt x="2000" y="1"/>
                  </a:moveTo>
                  <a:cubicBezTo>
                    <a:pt x="1849" y="1"/>
                    <a:pt x="1674" y="5"/>
                    <a:pt x="1468" y="10"/>
                  </a:cubicBezTo>
                  <a:cubicBezTo>
                    <a:pt x="1001" y="10"/>
                    <a:pt x="935" y="377"/>
                    <a:pt x="768" y="711"/>
                  </a:cubicBezTo>
                  <a:cubicBezTo>
                    <a:pt x="634" y="1011"/>
                    <a:pt x="868" y="1144"/>
                    <a:pt x="1001" y="1311"/>
                  </a:cubicBezTo>
                  <a:cubicBezTo>
                    <a:pt x="1735" y="2178"/>
                    <a:pt x="2569" y="2979"/>
                    <a:pt x="3370" y="3746"/>
                  </a:cubicBezTo>
                  <a:cubicBezTo>
                    <a:pt x="5638" y="5981"/>
                    <a:pt x="7840" y="8183"/>
                    <a:pt x="10008" y="10484"/>
                  </a:cubicBezTo>
                  <a:cubicBezTo>
                    <a:pt x="10141" y="10584"/>
                    <a:pt x="10308" y="10684"/>
                    <a:pt x="10341" y="10985"/>
                  </a:cubicBezTo>
                  <a:cubicBezTo>
                    <a:pt x="10275" y="10951"/>
                    <a:pt x="10225" y="10935"/>
                    <a:pt x="10179" y="10935"/>
                  </a:cubicBezTo>
                  <a:cubicBezTo>
                    <a:pt x="10133" y="10935"/>
                    <a:pt x="10091" y="10951"/>
                    <a:pt x="10041" y="10985"/>
                  </a:cubicBezTo>
                  <a:cubicBezTo>
                    <a:pt x="9341" y="10851"/>
                    <a:pt x="8640" y="10718"/>
                    <a:pt x="7873" y="10651"/>
                  </a:cubicBezTo>
                  <a:cubicBezTo>
                    <a:pt x="5972" y="10484"/>
                    <a:pt x="4070" y="10284"/>
                    <a:pt x="2169" y="10151"/>
                  </a:cubicBezTo>
                  <a:cubicBezTo>
                    <a:pt x="2092" y="10137"/>
                    <a:pt x="2017" y="10130"/>
                    <a:pt x="1943" y="10130"/>
                  </a:cubicBezTo>
                  <a:cubicBezTo>
                    <a:pt x="1664" y="10130"/>
                    <a:pt x="1406" y="10226"/>
                    <a:pt x="1168" y="10384"/>
                  </a:cubicBezTo>
                  <a:cubicBezTo>
                    <a:pt x="901" y="10518"/>
                    <a:pt x="701" y="10684"/>
                    <a:pt x="501" y="10818"/>
                  </a:cubicBezTo>
                  <a:cubicBezTo>
                    <a:pt x="167" y="10985"/>
                    <a:pt x="34" y="11251"/>
                    <a:pt x="34" y="11652"/>
                  </a:cubicBezTo>
                  <a:cubicBezTo>
                    <a:pt x="1" y="12152"/>
                    <a:pt x="1" y="12185"/>
                    <a:pt x="401" y="12185"/>
                  </a:cubicBezTo>
                  <a:lnTo>
                    <a:pt x="4471" y="12185"/>
                  </a:lnTo>
                  <a:cubicBezTo>
                    <a:pt x="5138" y="12185"/>
                    <a:pt x="5805" y="12177"/>
                    <a:pt x="6472" y="12177"/>
                  </a:cubicBezTo>
                  <a:cubicBezTo>
                    <a:pt x="7139" y="12177"/>
                    <a:pt x="7806" y="12185"/>
                    <a:pt x="8473" y="12219"/>
                  </a:cubicBezTo>
                  <a:cubicBezTo>
                    <a:pt x="8871" y="12247"/>
                    <a:pt x="9271" y="12261"/>
                    <a:pt x="9672" y="12261"/>
                  </a:cubicBezTo>
                  <a:cubicBezTo>
                    <a:pt x="10718" y="12261"/>
                    <a:pt x="11773" y="12160"/>
                    <a:pt x="12810" y="11919"/>
                  </a:cubicBezTo>
                  <a:cubicBezTo>
                    <a:pt x="12977" y="11885"/>
                    <a:pt x="13177" y="11852"/>
                    <a:pt x="13344" y="11752"/>
                  </a:cubicBezTo>
                  <a:cubicBezTo>
                    <a:pt x="13644" y="11585"/>
                    <a:pt x="13710" y="11251"/>
                    <a:pt x="13544" y="10918"/>
                  </a:cubicBezTo>
                  <a:cubicBezTo>
                    <a:pt x="13410" y="10718"/>
                    <a:pt x="13310" y="10551"/>
                    <a:pt x="13143" y="10384"/>
                  </a:cubicBezTo>
                  <a:cubicBezTo>
                    <a:pt x="11642" y="8716"/>
                    <a:pt x="10141" y="7082"/>
                    <a:pt x="8540" y="5547"/>
                  </a:cubicBezTo>
                  <a:cubicBezTo>
                    <a:pt x="6972" y="4013"/>
                    <a:pt x="5371" y="2512"/>
                    <a:pt x="3803" y="977"/>
                  </a:cubicBezTo>
                  <a:cubicBezTo>
                    <a:pt x="2957" y="131"/>
                    <a:pt x="2827" y="1"/>
                    <a:pt x="2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3"/>
        <p:cNvGrpSpPr/>
        <p:nvPr/>
      </p:nvGrpSpPr>
      <p:grpSpPr>
        <a:xfrm>
          <a:off x="0" y="0"/>
          <a:ext cx="0" cy="0"/>
          <a:chOff x="0" y="0"/>
          <a:chExt cx="0" cy="0"/>
        </a:xfrm>
      </p:grpSpPr>
      <p:sp>
        <p:nvSpPr>
          <p:cNvPr id="294" name="Google Shape;29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500"/>
              <a:buNone/>
              <a:defRPr/>
            </a:lvl1pPr>
          </a:lstStyle>
          <a:p>
            <a:endParaRPr/>
          </a:p>
        </p:txBody>
      </p:sp>
      <p:grpSp>
        <p:nvGrpSpPr>
          <p:cNvPr id="295" name="Google Shape;295;p10"/>
          <p:cNvGrpSpPr/>
          <p:nvPr/>
        </p:nvGrpSpPr>
        <p:grpSpPr>
          <a:xfrm rot="-6184135">
            <a:off x="-1628368" y="742637"/>
            <a:ext cx="2384308" cy="2738072"/>
            <a:chOff x="1618800" y="-1482250"/>
            <a:chExt cx="2384550" cy="2738350"/>
          </a:xfrm>
        </p:grpSpPr>
        <p:sp>
          <p:nvSpPr>
            <p:cNvPr id="296" name="Google Shape;296;p10"/>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0"/>
          <p:cNvSpPr/>
          <p:nvPr/>
        </p:nvSpPr>
        <p:spPr>
          <a:xfrm rot="-3002358">
            <a:off x="8189900" y="1834226"/>
            <a:ext cx="1261510" cy="1447561"/>
          </a:xfrm>
          <a:custGeom>
            <a:avLst/>
            <a:gdLst/>
            <a:ahLst/>
            <a:cxnLst/>
            <a:rect l="l" t="t" r="r" b="b"/>
            <a:pathLst>
              <a:path w="19982" h="22929" extrusionOk="0">
                <a:moveTo>
                  <a:pt x="14771" y="2191"/>
                </a:moveTo>
                <a:cubicBezTo>
                  <a:pt x="14824" y="2191"/>
                  <a:pt x="14882" y="2210"/>
                  <a:pt x="14944" y="2247"/>
                </a:cubicBezTo>
                <a:cubicBezTo>
                  <a:pt x="15545" y="2681"/>
                  <a:pt x="16145" y="3048"/>
                  <a:pt x="16746" y="3482"/>
                </a:cubicBezTo>
                <a:cubicBezTo>
                  <a:pt x="17013" y="3582"/>
                  <a:pt x="16979" y="3815"/>
                  <a:pt x="16879" y="4015"/>
                </a:cubicBezTo>
                <a:cubicBezTo>
                  <a:pt x="16646" y="4749"/>
                  <a:pt x="16312" y="5516"/>
                  <a:pt x="15979" y="6217"/>
                </a:cubicBezTo>
                <a:cubicBezTo>
                  <a:pt x="14878" y="8552"/>
                  <a:pt x="13677" y="10753"/>
                  <a:pt x="12543" y="13055"/>
                </a:cubicBezTo>
                <a:cubicBezTo>
                  <a:pt x="12443" y="13255"/>
                  <a:pt x="12309" y="13522"/>
                  <a:pt x="12176" y="13756"/>
                </a:cubicBezTo>
                <a:cubicBezTo>
                  <a:pt x="11642" y="14923"/>
                  <a:pt x="11108" y="16057"/>
                  <a:pt x="10375" y="17158"/>
                </a:cubicBezTo>
                <a:cubicBezTo>
                  <a:pt x="10008" y="17725"/>
                  <a:pt x="9774" y="18359"/>
                  <a:pt x="9441" y="18993"/>
                </a:cubicBezTo>
                <a:cubicBezTo>
                  <a:pt x="9307" y="19260"/>
                  <a:pt x="9140" y="19526"/>
                  <a:pt x="8974" y="19760"/>
                </a:cubicBezTo>
                <a:cubicBezTo>
                  <a:pt x="8873" y="19727"/>
                  <a:pt x="8840" y="19727"/>
                  <a:pt x="8807" y="19727"/>
                </a:cubicBezTo>
                <a:cubicBezTo>
                  <a:pt x="8540" y="19193"/>
                  <a:pt x="8306" y="18659"/>
                  <a:pt x="8040" y="18159"/>
                </a:cubicBezTo>
                <a:cubicBezTo>
                  <a:pt x="7472" y="16858"/>
                  <a:pt x="6939" y="15524"/>
                  <a:pt x="6305" y="14223"/>
                </a:cubicBezTo>
                <a:cubicBezTo>
                  <a:pt x="5504" y="12521"/>
                  <a:pt x="4704" y="10854"/>
                  <a:pt x="4003" y="9152"/>
                </a:cubicBezTo>
                <a:cubicBezTo>
                  <a:pt x="3770" y="8519"/>
                  <a:pt x="3436" y="7851"/>
                  <a:pt x="3136" y="7218"/>
                </a:cubicBezTo>
                <a:cubicBezTo>
                  <a:pt x="2936" y="6751"/>
                  <a:pt x="2936" y="6717"/>
                  <a:pt x="3336" y="6484"/>
                </a:cubicBezTo>
                <a:cubicBezTo>
                  <a:pt x="3503" y="6350"/>
                  <a:pt x="3670" y="6184"/>
                  <a:pt x="3937" y="6150"/>
                </a:cubicBezTo>
                <a:cubicBezTo>
                  <a:pt x="4270" y="6684"/>
                  <a:pt x="4470" y="7318"/>
                  <a:pt x="4704" y="7885"/>
                </a:cubicBezTo>
                <a:cubicBezTo>
                  <a:pt x="5504" y="9819"/>
                  <a:pt x="6272" y="11721"/>
                  <a:pt x="7005" y="13589"/>
                </a:cubicBezTo>
                <a:cubicBezTo>
                  <a:pt x="7270" y="14199"/>
                  <a:pt x="7386" y="14425"/>
                  <a:pt x="7662" y="14425"/>
                </a:cubicBezTo>
                <a:cubicBezTo>
                  <a:pt x="7840" y="14425"/>
                  <a:pt x="8083" y="14332"/>
                  <a:pt x="8473" y="14189"/>
                </a:cubicBezTo>
                <a:cubicBezTo>
                  <a:pt x="9441" y="13822"/>
                  <a:pt x="9874" y="13222"/>
                  <a:pt x="10208" y="12321"/>
                </a:cubicBezTo>
                <a:cubicBezTo>
                  <a:pt x="11475" y="9019"/>
                  <a:pt x="12976" y="5883"/>
                  <a:pt x="14377" y="2714"/>
                </a:cubicBezTo>
                <a:cubicBezTo>
                  <a:pt x="14444" y="2581"/>
                  <a:pt x="14511" y="2481"/>
                  <a:pt x="14544" y="2347"/>
                </a:cubicBezTo>
                <a:cubicBezTo>
                  <a:pt x="14607" y="2243"/>
                  <a:pt x="14682" y="2191"/>
                  <a:pt x="14771" y="2191"/>
                </a:cubicBezTo>
                <a:close/>
                <a:moveTo>
                  <a:pt x="15686" y="1"/>
                </a:moveTo>
                <a:cubicBezTo>
                  <a:pt x="15630" y="1"/>
                  <a:pt x="15572" y="5"/>
                  <a:pt x="15512" y="12"/>
                </a:cubicBezTo>
                <a:cubicBezTo>
                  <a:pt x="14811" y="79"/>
                  <a:pt x="14144" y="313"/>
                  <a:pt x="13443" y="379"/>
                </a:cubicBezTo>
                <a:cubicBezTo>
                  <a:pt x="13010" y="479"/>
                  <a:pt x="12710" y="680"/>
                  <a:pt x="12509" y="1047"/>
                </a:cubicBezTo>
                <a:cubicBezTo>
                  <a:pt x="12142" y="1747"/>
                  <a:pt x="11776" y="2481"/>
                  <a:pt x="11475" y="3215"/>
                </a:cubicBezTo>
                <a:cubicBezTo>
                  <a:pt x="10675" y="5316"/>
                  <a:pt x="9874" y="7351"/>
                  <a:pt x="9107" y="9386"/>
                </a:cubicBezTo>
                <a:cubicBezTo>
                  <a:pt x="9040" y="9519"/>
                  <a:pt x="9040" y="9686"/>
                  <a:pt x="8840" y="9753"/>
                </a:cubicBezTo>
                <a:cubicBezTo>
                  <a:pt x="8773" y="9586"/>
                  <a:pt x="8707" y="9486"/>
                  <a:pt x="8640" y="9386"/>
                </a:cubicBezTo>
                <a:cubicBezTo>
                  <a:pt x="8306" y="8519"/>
                  <a:pt x="7973" y="7585"/>
                  <a:pt x="7606" y="6717"/>
                </a:cubicBezTo>
                <a:cubicBezTo>
                  <a:pt x="7272" y="5917"/>
                  <a:pt x="6939" y="5149"/>
                  <a:pt x="6505" y="4382"/>
                </a:cubicBezTo>
                <a:cubicBezTo>
                  <a:pt x="6301" y="4064"/>
                  <a:pt x="6204" y="3947"/>
                  <a:pt x="5995" y="3947"/>
                </a:cubicBezTo>
                <a:cubicBezTo>
                  <a:pt x="5897" y="3947"/>
                  <a:pt x="5775" y="3973"/>
                  <a:pt x="5604" y="4015"/>
                </a:cubicBezTo>
                <a:cubicBezTo>
                  <a:pt x="4937" y="4182"/>
                  <a:pt x="4337" y="4416"/>
                  <a:pt x="3703" y="4582"/>
                </a:cubicBezTo>
                <a:cubicBezTo>
                  <a:pt x="3303" y="4716"/>
                  <a:pt x="2936" y="4916"/>
                  <a:pt x="2536" y="5183"/>
                </a:cubicBezTo>
                <a:cubicBezTo>
                  <a:pt x="1969" y="5583"/>
                  <a:pt x="1368" y="6017"/>
                  <a:pt x="801" y="6384"/>
                </a:cubicBezTo>
                <a:cubicBezTo>
                  <a:pt x="134" y="6784"/>
                  <a:pt x="0" y="7218"/>
                  <a:pt x="301" y="7951"/>
                </a:cubicBezTo>
                <a:cubicBezTo>
                  <a:pt x="1035" y="9686"/>
                  <a:pt x="1768" y="11387"/>
                  <a:pt x="2536" y="13088"/>
                </a:cubicBezTo>
                <a:cubicBezTo>
                  <a:pt x="3970" y="16091"/>
                  <a:pt x="5438" y="19093"/>
                  <a:pt x="6839" y="22062"/>
                </a:cubicBezTo>
                <a:cubicBezTo>
                  <a:pt x="6972" y="22262"/>
                  <a:pt x="7106" y="22462"/>
                  <a:pt x="7272" y="22695"/>
                </a:cubicBezTo>
                <a:cubicBezTo>
                  <a:pt x="7413" y="22836"/>
                  <a:pt x="7530" y="22928"/>
                  <a:pt x="7666" y="22928"/>
                </a:cubicBezTo>
                <a:cubicBezTo>
                  <a:pt x="7755" y="22928"/>
                  <a:pt x="7854" y="22888"/>
                  <a:pt x="7973" y="22795"/>
                </a:cubicBezTo>
                <a:cubicBezTo>
                  <a:pt x="8673" y="22295"/>
                  <a:pt x="9441" y="21795"/>
                  <a:pt x="9874" y="21027"/>
                </a:cubicBezTo>
                <a:cubicBezTo>
                  <a:pt x="10341" y="20227"/>
                  <a:pt x="10808" y="19426"/>
                  <a:pt x="11309" y="18626"/>
                </a:cubicBezTo>
                <a:cubicBezTo>
                  <a:pt x="13944" y="14456"/>
                  <a:pt x="16312" y="10120"/>
                  <a:pt x="18647" y="5783"/>
                </a:cubicBezTo>
                <a:cubicBezTo>
                  <a:pt x="19114" y="4916"/>
                  <a:pt x="19481" y="4049"/>
                  <a:pt x="19815" y="3115"/>
                </a:cubicBezTo>
                <a:cubicBezTo>
                  <a:pt x="19981" y="2681"/>
                  <a:pt x="19948" y="2548"/>
                  <a:pt x="19614" y="2347"/>
                </a:cubicBezTo>
                <a:cubicBezTo>
                  <a:pt x="18480" y="1647"/>
                  <a:pt x="17346" y="880"/>
                  <a:pt x="16212" y="179"/>
                </a:cubicBezTo>
                <a:cubicBezTo>
                  <a:pt x="16057" y="50"/>
                  <a:pt x="15882" y="1"/>
                  <a:pt x="15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1"/>
        <p:cNvGrpSpPr/>
        <p:nvPr/>
      </p:nvGrpSpPr>
      <p:grpSpPr>
        <a:xfrm>
          <a:off x="0" y="0"/>
          <a:ext cx="0" cy="0"/>
          <a:chOff x="0" y="0"/>
          <a:chExt cx="0" cy="0"/>
        </a:xfrm>
      </p:grpSpPr>
      <p:grpSp>
        <p:nvGrpSpPr>
          <p:cNvPr id="302" name="Google Shape;302;p11"/>
          <p:cNvGrpSpPr/>
          <p:nvPr/>
        </p:nvGrpSpPr>
        <p:grpSpPr>
          <a:xfrm>
            <a:off x="250" y="206006"/>
            <a:ext cx="9144000" cy="4731564"/>
            <a:chOff x="238125" y="1157725"/>
            <a:chExt cx="7143750" cy="3385250"/>
          </a:xfrm>
        </p:grpSpPr>
        <p:sp>
          <p:nvSpPr>
            <p:cNvPr id="303" name="Google Shape;303;p11"/>
            <p:cNvSpPr/>
            <p:nvPr/>
          </p:nvSpPr>
          <p:spPr>
            <a:xfrm>
              <a:off x="238125" y="30707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238125" y="29240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238125" y="27766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238125" y="26296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238125" y="24822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238125" y="23349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38125" y="21879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238125" y="20405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238125" y="18935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238125" y="17464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238125" y="1598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238125" y="145210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238125" y="1157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238125" y="45429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238125" y="43959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238125" y="42485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238125" y="410152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38125" y="39541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38125" y="3806850"/>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238125" y="365980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238125" y="351247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238125" y="3365725"/>
              <a:ext cx="7143750" cy="25"/>
            </a:xfrm>
            <a:custGeom>
              <a:avLst/>
              <a:gdLst/>
              <a:ahLst/>
              <a:cxnLst/>
              <a:rect l="l" t="t" r="r" b="b"/>
              <a:pathLst>
                <a:path w="285750" h="1" fill="none" extrusionOk="0">
                  <a:moveTo>
                    <a:pt x="285750" y="0"/>
                  </a:moveTo>
                  <a:lnTo>
                    <a:pt x="0" y="0"/>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238125" y="3218375"/>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238125" y="1304750"/>
              <a:ext cx="7143750" cy="25"/>
            </a:xfrm>
            <a:custGeom>
              <a:avLst/>
              <a:gdLst/>
              <a:ahLst/>
              <a:cxnLst/>
              <a:rect l="l" t="t" r="r" b="b"/>
              <a:pathLst>
                <a:path w="285750" h="1" fill="none" extrusionOk="0">
                  <a:moveTo>
                    <a:pt x="285750" y="1"/>
                  </a:moveTo>
                  <a:lnTo>
                    <a:pt x="0" y="1"/>
                  </a:lnTo>
                </a:path>
              </a:pathLst>
            </a:custGeom>
            <a:noFill/>
            <a:ln w="952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8" name="Google Shape;32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grpSp>
        <p:nvGrpSpPr>
          <p:cNvPr id="329" name="Google Shape;329;p11"/>
          <p:cNvGrpSpPr/>
          <p:nvPr/>
        </p:nvGrpSpPr>
        <p:grpSpPr>
          <a:xfrm>
            <a:off x="-514874" y="3574990"/>
            <a:ext cx="1902663" cy="1470636"/>
            <a:chOff x="1564625" y="2516600"/>
            <a:chExt cx="801425" cy="619450"/>
          </a:xfrm>
        </p:grpSpPr>
        <p:sp>
          <p:nvSpPr>
            <p:cNvPr id="330" name="Google Shape;330;p11"/>
            <p:cNvSpPr/>
            <p:nvPr/>
          </p:nvSpPr>
          <p:spPr>
            <a:xfrm>
              <a:off x="1564625" y="2546425"/>
              <a:ext cx="743050" cy="589625"/>
            </a:xfrm>
            <a:custGeom>
              <a:avLst/>
              <a:gdLst/>
              <a:ahLst/>
              <a:cxnLst/>
              <a:rect l="l" t="t" r="r" b="b"/>
              <a:pathLst>
                <a:path w="29722" h="23585" extrusionOk="0">
                  <a:moveTo>
                    <a:pt x="16298" y="9348"/>
                  </a:moveTo>
                  <a:cubicBezTo>
                    <a:pt x="16383" y="9348"/>
                    <a:pt x="16490" y="9415"/>
                    <a:pt x="16679" y="9541"/>
                  </a:cubicBezTo>
                  <a:cubicBezTo>
                    <a:pt x="18313" y="10642"/>
                    <a:pt x="19281" y="12210"/>
                    <a:pt x="19581" y="14211"/>
                  </a:cubicBezTo>
                  <a:cubicBezTo>
                    <a:pt x="19848" y="15812"/>
                    <a:pt x="19414" y="17246"/>
                    <a:pt x="18447" y="18547"/>
                  </a:cubicBezTo>
                  <a:cubicBezTo>
                    <a:pt x="18080" y="19014"/>
                    <a:pt x="17680" y="19315"/>
                    <a:pt x="17179" y="19581"/>
                  </a:cubicBezTo>
                  <a:cubicBezTo>
                    <a:pt x="17029" y="19665"/>
                    <a:pt x="16896" y="19707"/>
                    <a:pt x="16758" y="19707"/>
                  </a:cubicBezTo>
                  <a:cubicBezTo>
                    <a:pt x="16621" y="19707"/>
                    <a:pt x="16479" y="19665"/>
                    <a:pt x="16312" y="19581"/>
                  </a:cubicBezTo>
                  <a:cubicBezTo>
                    <a:pt x="15511" y="19148"/>
                    <a:pt x="15011" y="18481"/>
                    <a:pt x="14644" y="17713"/>
                  </a:cubicBezTo>
                  <a:cubicBezTo>
                    <a:pt x="14177" y="16779"/>
                    <a:pt x="14044" y="15779"/>
                    <a:pt x="14144" y="14411"/>
                  </a:cubicBezTo>
                  <a:cubicBezTo>
                    <a:pt x="14244" y="12877"/>
                    <a:pt x="14911" y="11175"/>
                    <a:pt x="16012" y="9608"/>
                  </a:cubicBezTo>
                  <a:cubicBezTo>
                    <a:pt x="16135" y="9432"/>
                    <a:pt x="16203" y="9348"/>
                    <a:pt x="16298" y="9348"/>
                  </a:cubicBezTo>
                  <a:close/>
                  <a:moveTo>
                    <a:pt x="27220" y="1"/>
                  </a:moveTo>
                  <a:cubicBezTo>
                    <a:pt x="27070" y="1"/>
                    <a:pt x="26920" y="34"/>
                    <a:pt x="26753" y="101"/>
                  </a:cubicBezTo>
                  <a:cubicBezTo>
                    <a:pt x="25552" y="534"/>
                    <a:pt x="24384" y="1035"/>
                    <a:pt x="23184" y="1502"/>
                  </a:cubicBezTo>
                  <a:cubicBezTo>
                    <a:pt x="20048" y="2736"/>
                    <a:pt x="17213" y="4504"/>
                    <a:pt x="14844" y="6872"/>
                  </a:cubicBezTo>
                  <a:cubicBezTo>
                    <a:pt x="14295" y="7421"/>
                    <a:pt x="13746" y="7620"/>
                    <a:pt x="13067" y="7620"/>
                  </a:cubicBezTo>
                  <a:cubicBezTo>
                    <a:pt x="12963" y="7620"/>
                    <a:pt x="12854" y="7615"/>
                    <a:pt x="12743" y="7606"/>
                  </a:cubicBezTo>
                  <a:cubicBezTo>
                    <a:pt x="12608" y="7601"/>
                    <a:pt x="12474" y="7598"/>
                    <a:pt x="12342" y="7598"/>
                  </a:cubicBezTo>
                  <a:cubicBezTo>
                    <a:pt x="10009" y="7598"/>
                    <a:pt x="7974" y="8426"/>
                    <a:pt x="6238" y="9941"/>
                  </a:cubicBezTo>
                  <a:cubicBezTo>
                    <a:pt x="4871" y="11175"/>
                    <a:pt x="3803" y="12610"/>
                    <a:pt x="2902" y="14244"/>
                  </a:cubicBezTo>
                  <a:cubicBezTo>
                    <a:pt x="1535" y="16880"/>
                    <a:pt x="567" y="19682"/>
                    <a:pt x="67" y="22584"/>
                  </a:cubicBezTo>
                  <a:cubicBezTo>
                    <a:pt x="0" y="23117"/>
                    <a:pt x="67" y="23284"/>
                    <a:pt x="634" y="23418"/>
                  </a:cubicBezTo>
                  <a:cubicBezTo>
                    <a:pt x="1068" y="23518"/>
                    <a:pt x="1568" y="23551"/>
                    <a:pt x="2035" y="23584"/>
                  </a:cubicBezTo>
                  <a:cubicBezTo>
                    <a:pt x="2169" y="23584"/>
                    <a:pt x="2302" y="23584"/>
                    <a:pt x="2402" y="23451"/>
                  </a:cubicBezTo>
                  <a:cubicBezTo>
                    <a:pt x="2736" y="23117"/>
                    <a:pt x="3036" y="22850"/>
                    <a:pt x="3169" y="22350"/>
                  </a:cubicBezTo>
                  <a:cubicBezTo>
                    <a:pt x="3703" y="20349"/>
                    <a:pt x="4337" y="18414"/>
                    <a:pt x="5237" y="16579"/>
                  </a:cubicBezTo>
                  <a:cubicBezTo>
                    <a:pt x="6038" y="14945"/>
                    <a:pt x="6972" y="13377"/>
                    <a:pt x="8173" y="12009"/>
                  </a:cubicBezTo>
                  <a:cubicBezTo>
                    <a:pt x="9207" y="10775"/>
                    <a:pt x="10475" y="9874"/>
                    <a:pt x="12009" y="9407"/>
                  </a:cubicBezTo>
                  <a:cubicBezTo>
                    <a:pt x="12136" y="9382"/>
                    <a:pt x="12262" y="9318"/>
                    <a:pt x="12404" y="9318"/>
                  </a:cubicBezTo>
                  <a:cubicBezTo>
                    <a:pt x="12448" y="9318"/>
                    <a:pt x="12495" y="9325"/>
                    <a:pt x="12543" y="9341"/>
                  </a:cubicBezTo>
                  <a:cubicBezTo>
                    <a:pt x="12576" y="9508"/>
                    <a:pt x="12476" y="9574"/>
                    <a:pt x="12543" y="9741"/>
                  </a:cubicBezTo>
                  <a:cubicBezTo>
                    <a:pt x="12142" y="10408"/>
                    <a:pt x="11842" y="11109"/>
                    <a:pt x="11542" y="11809"/>
                  </a:cubicBezTo>
                  <a:cubicBezTo>
                    <a:pt x="11008" y="13277"/>
                    <a:pt x="10708" y="14778"/>
                    <a:pt x="10908" y="16379"/>
                  </a:cubicBezTo>
                  <a:cubicBezTo>
                    <a:pt x="11175" y="18314"/>
                    <a:pt x="12176" y="19782"/>
                    <a:pt x="14144" y="20449"/>
                  </a:cubicBezTo>
                  <a:cubicBezTo>
                    <a:pt x="15011" y="20749"/>
                    <a:pt x="15945" y="20949"/>
                    <a:pt x="16879" y="21116"/>
                  </a:cubicBezTo>
                  <a:cubicBezTo>
                    <a:pt x="17181" y="21174"/>
                    <a:pt x="17479" y="21204"/>
                    <a:pt x="17774" y="21204"/>
                  </a:cubicBezTo>
                  <a:cubicBezTo>
                    <a:pt x="18324" y="21204"/>
                    <a:pt x="18859" y="21100"/>
                    <a:pt x="19381" y="20882"/>
                  </a:cubicBezTo>
                  <a:cubicBezTo>
                    <a:pt x="20015" y="20616"/>
                    <a:pt x="20582" y="20215"/>
                    <a:pt x="21082" y="19748"/>
                  </a:cubicBezTo>
                  <a:cubicBezTo>
                    <a:pt x="23350" y="17647"/>
                    <a:pt x="23751" y="14978"/>
                    <a:pt x="22350" y="12276"/>
                  </a:cubicBezTo>
                  <a:cubicBezTo>
                    <a:pt x="21382" y="10542"/>
                    <a:pt x="19915" y="9374"/>
                    <a:pt x="18013" y="8707"/>
                  </a:cubicBezTo>
                  <a:cubicBezTo>
                    <a:pt x="17746" y="8607"/>
                    <a:pt x="17446" y="8574"/>
                    <a:pt x="17246" y="8407"/>
                  </a:cubicBezTo>
                  <a:cubicBezTo>
                    <a:pt x="17246" y="8207"/>
                    <a:pt x="17379" y="8107"/>
                    <a:pt x="17446" y="8040"/>
                  </a:cubicBezTo>
                  <a:cubicBezTo>
                    <a:pt x="18113" y="7373"/>
                    <a:pt x="18780" y="6772"/>
                    <a:pt x="19514" y="6205"/>
                  </a:cubicBezTo>
                  <a:cubicBezTo>
                    <a:pt x="21216" y="4771"/>
                    <a:pt x="23184" y="3803"/>
                    <a:pt x="25218" y="2970"/>
                  </a:cubicBezTo>
                  <a:cubicBezTo>
                    <a:pt x="26353" y="2536"/>
                    <a:pt x="27420" y="2102"/>
                    <a:pt x="28554" y="1702"/>
                  </a:cubicBezTo>
                  <a:cubicBezTo>
                    <a:pt x="28854" y="1569"/>
                    <a:pt x="29188" y="1435"/>
                    <a:pt x="29488" y="1268"/>
                  </a:cubicBezTo>
                  <a:cubicBezTo>
                    <a:pt x="29722" y="1168"/>
                    <a:pt x="29722" y="1001"/>
                    <a:pt x="29488" y="801"/>
                  </a:cubicBezTo>
                  <a:cubicBezTo>
                    <a:pt x="29355" y="735"/>
                    <a:pt x="29188" y="601"/>
                    <a:pt x="29021" y="568"/>
                  </a:cubicBezTo>
                  <a:cubicBezTo>
                    <a:pt x="28587" y="401"/>
                    <a:pt x="28154" y="268"/>
                    <a:pt x="27687" y="101"/>
                  </a:cubicBezTo>
                  <a:cubicBezTo>
                    <a:pt x="27520" y="34"/>
                    <a:pt x="27370" y="1"/>
                    <a:pt x="272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2040800" y="2516600"/>
              <a:ext cx="325250" cy="238350"/>
            </a:xfrm>
            <a:custGeom>
              <a:avLst/>
              <a:gdLst/>
              <a:ahLst/>
              <a:cxnLst/>
              <a:rect l="l" t="t" r="r" b="b"/>
              <a:pathLst>
                <a:path w="13010" h="9534" extrusionOk="0">
                  <a:moveTo>
                    <a:pt x="9854" y="1"/>
                  </a:moveTo>
                  <a:cubicBezTo>
                    <a:pt x="9775" y="1"/>
                    <a:pt x="9693" y="9"/>
                    <a:pt x="9607" y="26"/>
                  </a:cubicBezTo>
                  <a:cubicBezTo>
                    <a:pt x="8773" y="93"/>
                    <a:pt x="7873" y="126"/>
                    <a:pt x="7039" y="193"/>
                  </a:cubicBezTo>
                  <a:cubicBezTo>
                    <a:pt x="5035" y="223"/>
                    <a:pt x="3032" y="364"/>
                    <a:pt x="1029" y="364"/>
                  </a:cubicBezTo>
                  <a:cubicBezTo>
                    <a:pt x="831" y="364"/>
                    <a:pt x="632" y="363"/>
                    <a:pt x="434" y="360"/>
                  </a:cubicBezTo>
                  <a:cubicBezTo>
                    <a:pt x="267" y="360"/>
                    <a:pt x="134" y="393"/>
                    <a:pt x="34" y="560"/>
                  </a:cubicBezTo>
                  <a:cubicBezTo>
                    <a:pt x="0" y="727"/>
                    <a:pt x="34" y="860"/>
                    <a:pt x="167" y="927"/>
                  </a:cubicBezTo>
                  <a:cubicBezTo>
                    <a:pt x="868" y="1427"/>
                    <a:pt x="1501" y="2028"/>
                    <a:pt x="2502" y="2061"/>
                  </a:cubicBezTo>
                  <a:cubicBezTo>
                    <a:pt x="2703" y="2065"/>
                    <a:pt x="2904" y="2066"/>
                    <a:pt x="3105" y="2066"/>
                  </a:cubicBezTo>
                  <a:cubicBezTo>
                    <a:pt x="4739" y="2066"/>
                    <a:pt x="6372" y="1957"/>
                    <a:pt x="8006" y="1928"/>
                  </a:cubicBezTo>
                  <a:cubicBezTo>
                    <a:pt x="8473" y="1928"/>
                    <a:pt x="8940" y="1894"/>
                    <a:pt x="9474" y="1894"/>
                  </a:cubicBezTo>
                  <a:cubicBezTo>
                    <a:pt x="9440" y="2194"/>
                    <a:pt x="9340" y="2361"/>
                    <a:pt x="9207" y="2495"/>
                  </a:cubicBezTo>
                  <a:cubicBezTo>
                    <a:pt x="8707" y="3295"/>
                    <a:pt x="8306" y="4129"/>
                    <a:pt x="7806" y="4930"/>
                  </a:cubicBezTo>
                  <a:cubicBezTo>
                    <a:pt x="7205" y="5897"/>
                    <a:pt x="6605" y="6831"/>
                    <a:pt x="6005" y="7798"/>
                  </a:cubicBezTo>
                  <a:cubicBezTo>
                    <a:pt x="5671" y="8399"/>
                    <a:pt x="5771" y="8666"/>
                    <a:pt x="6338" y="9033"/>
                  </a:cubicBezTo>
                  <a:cubicBezTo>
                    <a:pt x="6605" y="9133"/>
                    <a:pt x="6805" y="9233"/>
                    <a:pt x="7039" y="9366"/>
                  </a:cubicBezTo>
                  <a:cubicBezTo>
                    <a:pt x="7283" y="9477"/>
                    <a:pt x="7524" y="9533"/>
                    <a:pt x="7752" y="9533"/>
                  </a:cubicBezTo>
                  <a:cubicBezTo>
                    <a:pt x="8206" y="9533"/>
                    <a:pt x="8606" y="9311"/>
                    <a:pt x="8873" y="8866"/>
                  </a:cubicBezTo>
                  <a:cubicBezTo>
                    <a:pt x="9807" y="7432"/>
                    <a:pt x="10775" y="6031"/>
                    <a:pt x="11642" y="4596"/>
                  </a:cubicBezTo>
                  <a:cubicBezTo>
                    <a:pt x="12142" y="3762"/>
                    <a:pt x="12643" y="2928"/>
                    <a:pt x="12876" y="1961"/>
                  </a:cubicBezTo>
                  <a:cubicBezTo>
                    <a:pt x="13010" y="1461"/>
                    <a:pt x="12976" y="1394"/>
                    <a:pt x="12509" y="1127"/>
                  </a:cubicBezTo>
                  <a:cubicBezTo>
                    <a:pt x="11842" y="793"/>
                    <a:pt x="11175" y="527"/>
                    <a:pt x="10508" y="193"/>
                  </a:cubicBezTo>
                  <a:cubicBezTo>
                    <a:pt x="10285" y="69"/>
                    <a:pt x="10081" y="1"/>
                    <a:pt x="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11"/>
          <p:cNvGrpSpPr/>
          <p:nvPr/>
        </p:nvGrpSpPr>
        <p:grpSpPr>
          <a:xfrm rot="1688313" flipH="1">
            <a:off x="7500459" y="-891280"/>
            <a:ext cx="2384524" cy="2738320"/>
            <a:chOff x="1618800" y="-1482250"/>
            <a:chExt cx="2384550" cy="2738350"/>
          </a:xfrm>
        </p:grpSpPr>
        <p:sp>
          <p:nvSpPr>
            <p:cNvPr id="333" name="Google Shape;333;p11"/>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1"/>
          <p:cNvSpPr/>
          <p:nvPr/>
        </p:nvSpPr>
        <p:spPr>
          <a:xfrm rot="3122091" flipH="1">
            <a:off x="5012887" y="-1370737"/>
            <a:ext cx="2222217" cy="1909501"/>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575" y="445025"/>
            <a:ext cx="77088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1pPr>
            <a:lvl2pPr lvl="1">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2pPr>
            <a:lvl3pPr lvl="2">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3pPr>
            <a:lvl4pPr lvl="3">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4pPr>
            <a:lvl5pPr lvl="4">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5pPr>
            <a:lvl6pPr lvl="5">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6pPr>
            <a:lvl7pPr lvl="6">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7pPr>
            <a:lvl8pPr lvl="7">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8pPr>
            <a:lvl9pPr lvl="8">
              <a:lnSpc>
                <a:spcPct val="100000"/>
              </a:lnSpc>
              <a:spcBef>
                <a:spcPts val="0"/>
              </a:spcBef>
              <a:spcAft>
                <a:spcPts val="0"/>
              </a:spcAft>
              <a:buClr>
                <a:schemeClr val="dk1"/>
              </a:buClr>
              <a:buSzPts val="4600"/>
              <a:buFont typeface="Vibur"/>
              <a:buNone/>
              <a:defRPr sz="4600">
                <a:solidFill>
                  <a:schemeClr val="dk1"/>
                </a:solidFill>
                <a:latin typeface="Vibur"/>
                <a:ea typeface="Vibur"/>
                <a:cs typeface="Vibur"/>
                <a:sym typeface="Vibur"/>
              </a:defRPr>
            </a:lvl9pPr>
          </a:lstStyle>
          <a:p>
            <a:endParaRPr/>
          </a:p>
        </p:txBody>
      </p:sp>
      <p:sp>
        <p:nvSpPr>
          <p:cNvPr id="7" name="Google Shape;7;p1"/>
          <p:cNvSpPr txBox="1">
            <a:spLocks noGrp="1"/>
          </p:cNvSpPr>
          <p:nvPr>
            <p:ph type="body" idx="1"/>
          </p:nvPr>
        </p:nvSpPr>
        <p:spPr>
          <a:xfrm>
            <a:off x="717575" y="1152475"/>
            <a:ext cx="77088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1pPr>
            <a:lvl2pPr marL="914400" lvl="1"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2pPr>
            <a:lvl3pPr marL="1371600" lvl="2"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3pPr>
            <a:lvl4pPr marL="1828800" lvl="3"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4pPr>
            <a:lvl5pPr marL="2286000" lvl="4"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5pPr>
            <a:lvl6pPr marL="2743200" lvl="5"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6pPr>
            <a:lvl7pPr marL="3200400" lvl="6"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7pPr>
            <a:lvl8pPr marL="3657600" lvl="7"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8pPr>
            <a:lvl9pPr marL="4114800" lvl="8" indent="-323850">
              <a:lnSpc>
                <a:spcPct val="115000"/>
              </a:lnSpc>
              <a:spcBef>
                <a:spcPts val="0"/>
              </a:spcBef>
              <a:spcAft>
                <a:spcPts val="0"/>
              </a:spcAft>
              <a:buClr>
                <a:schemeClr val="dk1"/>
              </a:buClr>
              <a:buSzPts val="1500"/>
              <a:buFont typeface="Red Hat Display Medium"/>
              <a:buChar char="■"/>
              <a:defRPr sz="1500">
                <a:solidFill>
                  <a:schemeClr val="dk1"/>
                </a:solidFill>
                <a:latin typeface="Red Hat Display Medium"/>
                <a:ea typeface="Red Hat Display Medium"/>
                <a:cs typeface="Red Hat Display Medium"/>
                <a:sym typeface="Red Hat Displ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9" r:id="rId17"/>
    <p:sldLayoutId id="2147483670" r:id="rId18"/>
    <p:sldLayoutId id="2147483674" r:id="rId19"/>
    <p:sldLayoutId id="2147483675"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3"/>
          <p:cNvSpPr txBox="1">
            <a:spLocks noGrp="1"/>
          </p:cNvSpPr>
          <p:nvPr>
            <p:ph type="ctrTitle"/>
          </p:nvPr>
        </p:nvSpPr>
        <p:spPr>
          <a:xfrm>
            <a:off x="282551" y="-333988"/>
            <a:ext cx="7807419" cy="22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latin typeface="+mj-lt"/>
              </a:rPr>
              <a:t>Chủ đề:</a:t>
            </a:r>
            <a:br>
              <a:rPr lang="en" sz="6000" dirty="0">
                <a:latin typeface="+mj-lt"/>
              </a:rPr>
            </a:br>
            <a:r>
              <a:rPr lang="en" sz="6000" dirty="0">
                <a:highlight>
                  <a:schemeClr val="accent1"/>
                </a:highlight>
                <a:latin typeface="+mj-lt"/>
              </a:rPr>
              <a:t>Mật mã hóa là gì?</a:t>
            </a:r>
            <a:endParaRPr sz="6000" dirty="0">
              <a:highlight>
                <a:schemeClr val="accent1"/>
              </a:highlight>
              <a:latin typeface="+mj-lt"/>
            </a:endParaRPr>
          </a:p>
        </p:txBody>
      </p:sp>
      <p:sp>
        <p:nvSpPr>
          <p:cNvPr id="929" name="Google Shape;929;p33"/>
          <p:cNvSpPr/>
          <p:nvPr/>
        </p:nvSpPr>
        <p:spPr>
          <a:xfrm>
            <a:off x="1699979" y="3852620"/>
            <a:ext cx="2222197" cy="1909484"/>
          </a:xfrm>
          <a:custGeom>
            <a:avLst/>
            <a:gdLst/>
            <a:ahLst/>
            <a:cxnLst/>
            <a:rect l="l" t="t" r="r" b="b"/>
            <a:pathLst>
              <a:path w="38615" h="33181" extrusionOk="0">
                <a:moveTo>
                  <a:pt x="38406" y="14567"/>
                </a:moveTo>
                <a:lnTo>
                  <a:pt x="38406" y="14567"/>
                </a:lnTo>
                <a:cubicBezTo>
                  <a:pt x="38447" y="14567"/>
                  <a:pt x="38495" y="15009"/>
                  <a:pt x="38481" y="15490"/>
                </a:cubicBezTo>
                <a:cubicBezTo>
                  <a:pt x="38481" y="15657"/>
                  <a:pt x="38448" y="15824"/>
                  <a:pt x="38448" y="15991"/>
                </a:cubicBezTo>
                <a:cubicBezTo>
                  <a:pt x="38410" y="16123"/>
                  <a:pt x="38394" y="16267"/>
                  <a:pt x="38381" y="16409"/>
                </a:cubicBezTo>
                <a:lnTo>
                  <a:pt x="38381" y="16409"/>
                </a:lnTo>
                <a:cubicBezTo>
                  <a:pt x="38330" y="15035"/>
                  <a:pt x="38364" y="14567"/>
                  <a:pt x="38406" y="14567"/>
                </a:cubicBezTo>
                <a:close/>
                <a:moveTo>
                  <a:pt x="38466" y="18164"/>
                </a:moveTo>
                <a:lnTo>
                  <a:pt x="38466" y="18164"/>
                </a:lnTo>
                <a:cubicBezTo>
                  <a:pt x="38472" y="18251"/>
                  <a:pt x="38477" y="18338"/>
                  <a:pt x="38481" y="18426"/>
                </a:cubicBezTo>
                <a:cubicBezTo>
                  <a:pt x="38476" y="18337"/>
                  <a:pt x="38471" y="18250"/>
                  <a:pt x="38466" y="18164"/>
                </a:cubicBezTo>
                <a:close/>
                <a:moveTo>
                  <a:pt x="16684" y="4139"/>
                </a:moveTo>
                <a:cubicBezTo>
                  <a:pt x="17360" y="4139"/>
                  <a:pt x="18034" y="4165"/>
                  <a:pt x="18701" y="4215"/>
                </a:cubicBezTo>
                <a:cubicBezTo>
                  <a:pt x="21136" y="4416"/>
                  <a:pt x="23604" y="4883"/>
                  <a:pt x="25939" y="5550"/>
                </a:cubicBezTo>
                <a:cubicBezTo>
                  <a:pt x="28141" y="6184"/>
                  <a:pt x="30309" y="7051"/>
                  <a:pt x="32277" y="8352"/>
                </a:cubicBezTo>
                <a:cubicBezTo>
                  <a:pt x="35365" y="10381"/>
                  <a:pt x="37675" y="13369"/>
                  <a:pt x="38316" y="16951"/>
                </a:cubicBezTo>
                <a:lnTo>
                  <a:pt x="38316" y="16951"/>
                </a:lnTo>
                <a:cubicBezTo>
                  <a:pt x="38243" y="17401"/>
                  <a:pt x="38129" y="17830"/>
                  <a:pt x="38014" y="18259"/>
                </a:cubicBezTo>
                <a:cubicBezTo>
                  <a:pt x="37714" y="19293"/>
                  <a:pt x="37314" y="20260"/>
                  <a:pt x="36780" y="21194"/>
                </a:cubicBezTo>
                <a:cubicBezTo>
                  <a:pt x="35713" y="23029"/>
                  <a:pt x="34278" y="24563"/>
                  <a:pt x="32544" y="25731"/>
                </a:cubicBezTo>
                <a:cubicBezTo>
                  <a:pt x="29393" y="27965"/>
                  <a:pt x="25627" y="28945"/>
                  <a:pt x="21838" y="28945"/>
                </a:cubicBezTo>
                <a:cubicBezTo>
                  <a:pt x="21215" y="28945"/>
                  <a:pt x="20590" y="28918"/>
                  <a:pt x="19968" y="28866"/>
                </a:cubicBezTo>
                <a:cubicBezTo>
                  <a:pt x="17600" y="28666"/>
                  <a:pt x="15198" y="28133"/>
                  <a:pt x="12963" y="27332"/>
                </a:cubicBezTo>
                <a:cubicBezTo>
                  <a:pt x="10928" y="26632"/>
                  <a:pt x="8960" y="25664"/>
                  <a:pt x="7259" y="24330"/>
                </a:cubicBezTo>
                <a:cubicBezTo>
                  <a:pt x="5591" y="23029"/>
                  <a:pt x="4290" y="21361"/>
                  <a:pt x="3456" y="19426"/>
                </a:cubicBezTo>
                <a:cubicBezTo>
                  <a:pt x="3050" y="18552"/>
                  <a:pt x="2820" y="17647"/>
                  <a:pt x="2655" y="16714"/>
                </a:cubicBezTo>
                <a:lnTo>
                  <a:pt x="2655" y="16714"/>
                </a:lnTo>
                <a:cubicBezTo>
                  <a:pt x="2666" y="16651"/>
                  <a:pt x="2677" y="16588"/>
                  <a:pt x="2689" y="16524"/>
                </a:cubicBezTo>
                <a:cubicBezTo>
                  <a:pt x="3423" y="12722"/>
                  <a:pt x="6025" y="9486"/>
                  <a:pt x="9494" y="7818"/>
                </a:cubicBezTo>
                <a:cubicBezTo>
                  <a:pt x="10361" y="7384"/>
                  <a:pt x="11295" y="7084"/>
                  <a:pt x="12196" y="6884"/>
                </a:cubicBezTo>
                <a:cubicBezTo>
                  <a:pt x="12296" y="6884"/>
                  <a:pt x="12263" y="4983"/>
                  <a:pt x="12196" y="4816"/>
                </a:cubicBezTo>
                <a:cubicBezTo>
                  <a:pt x="12210" y="4809"/>
                  <a:pt x="12217" y="4713"/>
                  <a:pt x="12219" y="4567"/>
                </a:cubicBezTo>
                <a:lnTo>
                  <a:pt x="12219" y="4567"/>
                </a:lnTo>
                <a:cubicBezTo>
                  <a:pt x="13686" y="4269"/>
                  <a:pt x="15190" y="4139"/>
                  <a:pt x="16684" y="4139"/>
                </a:cubicBezTo>
                <a:close/>
                <a:moveTo>
                  <a:pt x="16541" y="1"/>
                </a:moveTo>
                <a:cubicBezTo>
                  <a:pt x="13331" y="1"/>
                  <a:pt x="10136" y="601"/>
                  <a:pt x="7292" y="2214"/>
                </a:cubicBezTo>
                <a:cubicBezTo>
                  <a:pt x="5358" y="3315"/>
                  <a:pt x="3690" y="4849"/>
                  <a:pt x="2522" y="6784"/>
                </a:cubicBezTo>
                <a:cubicBezTo>
                  <a:pt x="1322" y="8785"/>
                  <a:pt x="654" y="11120"/>
                  <a:pt x="321" y="13455"/>
                </a:cubicBezTo>
                <a:cubicBezTo>
                  <a:pt x="154" y="14556"/>
                  <a:pt x="87" y="15724"/>
                  <a:pt x="87" y="16891"/>
                </a:cubicBezTo>
                <a:cubicBezTo>
                  <a:pt x="75" y="17263"/>
                  <a:pt x="64" y="17637"/>
                  <a:pt x="54" y="18012"/>
                </a:cubicBezTo>
                <a:lnTo>
                  <a:pt x="54" y="18012"/>
                </a:lnTo>
                <a:cubicBezTo>
                  <a:pt x="54" y="18011"/>
                  <a:pt x="53" y="18010"/>
                  <a:pt x="52" y="18010"/>
                </a:cubicBezTo>
                <a:cubicBezTo>
                  <a:pt x="7" y="18010"/>
                  <a:pt x="0" y="19939"/>
                  <a:pt x="32" y="20483"/>
                </a:cubicBezTo>
                <a:lnTo>
                  <a:pt x="32" y="20483"/>
                </a:lnTo>
                <a:cubicBezTo>
                  <a:pt x="39" y="21314"/>
                  <a:pt x="66" y="22144"/>
                  <a:pt x="121" y="22962"/>
                </a:cubicBezTo>
                <a:cubicBezTo>
                  <a:pt x="287" y="25331"/>
                  <a:pt x="855" y="27699"/>
                  <a:pt x="2256" y="29700"/>
                </a:cubicBezTo>
                <a:cubicBezTo>
                  <a:pt x="2856" y="30634"/>
                  <a:pt x="3657" y="31402"/>
                  <a:pt x="4524" y="32002"/>
                </a:cubicBezTo>
                <a:lnTo>
                  <a:pt x="4524" y="31368"/>
                </a:lnTo>
                <a:lnTo>
                  <a:pt x="4524" y="29901"/>
                </a:lnTo>
                <a:lnTo>
                  <a:pt x="4524" y="28466"/>
                </a:lnTo>
                <a:cubicBezTo>
                  <a:pt x="4524" y="28366"/>
                  <a:pt x="4591" y="27866"/>
                  <a:pt x="4524" y="27832"/>
                </a:cubicBezTo>
                <a:cubicBezTo>
                  <a:pt x="2789" y="26632"/>
                  <a:pt x="1588" y="24830"/>
                  <a:pt x="921" y="22862"/>
                </a:cubicBezTo>
                <a:cubicBezTo>
                  <a:pt x="488" y="21728"/>
                  <a:pt x="287" y="20527"/>
                  <a:pt x="154" y="19326"/>
                </a:cubicBezTo>
                <a:cubicBezTo>
                  <a:pt x="152" y="19303"/>
                  <a:pt x="150" y="19280"/>
                  <a:pt x="148" y="19256"/>
                </a:cubicBezTo>
                <a:lnTo>
                  <a:pt x="148" y="19256"/>
                </a:lnTo>
                <a:cubicBezTo>
                  <a:pt x="167" y="18977"/>
                  <a:pt x="191" y="18698"/>
                  <a:pt x="221" y="18426"/>
                </a:cubicBezTo>
                <a:cubicBezTo>
                  <a:pt x="560" y="15090"/>
                  <a:pt x="1611" y="11816"/>
                  <a:pt x="3756" y="9271"/>
                </a:cubicBezTo>
                <a:lnTo>
                  <a:pt x="3756" y="9271"/>
                </a:lnTo>
                <a:cubicBezTo>
                  <a:pt x="3555" y="9665"/>
                  <a:pt x="3377" y="10070"/>
                  <a:pt x="3223" y="10487"/>
                </a:cubicBezTo>
                <a:cubicBezTo>
                  <a:pt x="2823" y="11521"/>
                  <a:pt x="2589" y="12621"/>
                  <a:pt x="2489" y="13689"/>
                </a:cubicBezTo>
                <a:cubicBezTo>
                  <a:pt x="2389" y="15524"/>
                  <a:pt x="2389" y="17392"/>
                  <a:pt x="2456" y="19226"/>
                </a:cubicBezTo>
                <a:cubicBezTo>
                  <a:pt x="2522" y="21394"/>
                  <a:pt x="3156" y="23563"/>
                  <a:pt x="4324" y="25397"/>
                </a:cubicBezTo>
                <a:cubicBezTo>
                  <a:pt x="6825" y="29400"/>
                  <a:pt x="11596" y="31435"/>
                  <a:pt x="15999" y="32502"/>
                </a:cubicBezTo>
                <a:cubicBezTo>
                  <a:pt x="17860" y="32942"/>
                  <a:pt x="19771" y="33181"/>
                  <a:pt x="21672" y="33181"/>
                </a:cubicBezTo>
                <a:cubicBezTo>
                  <a:pt x="24678" y="33181"/>
                  <a:pt x="27658" y="32583"/>
                  <a:pt x="30376" y="31235"/>
                </a:cubicBezTo>
                <a:cubicBezTo>
                  <a:pt x="34445" y="29200"/>
                  <a:pt x="37514" y="25564"/>
                  <a:pt x="38315" y="21028"/>
                </a:cubicBezTo>
                <a:cubicBezTo>
                  <a:pt x="38615" y="19360"/>
                  <a:pt x="38515" y="17658"/>
                  <a:pt x="38515" y="15991"/>
                </a:cubicBezTo>
                <a:cubicBezTo>
                  <a:pt x="38515" y="14656"/>
                  <a:pt x="38481" y="13355"/>
                  <a:pt x="38181" y="12054"/>
                </a:cubicBezTo>
                <a:cubicBezTo>
                  <a:pt x="37681" y="9920"/>
                  <a:pt x="36513" y="8052"/>
                  <a:pt x="35012" y="6484"/>
                </a:cubicBezTo>
                <a:cubicBezTo>
                  <a:pt x="31610" y="2915"/>
                  <a:pt x="26706" y="1347"/>
                  <a:pt x="22003" y="513"/>
                </a:cubicBezTo>
                <a:cubicBezTo>
                  <a:pt x="20219" y="197"/>
                  <a:pt x="18378" y="1"/>
                  <a:pt x="165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rot="424977">
            <a:off x="6851098" y="130020"/>
            <a:ext cx="2161486" cy="849795"/>
          </a:xfrm>
          <a:custGeom>
            <a:avLst/>
            <a:gdLst/>
            <a:ahLst/>
            <a:cxnLst/>
            <a:rect l="l" t="t" r="r" b="b"/>
            <a:pathLst>
              <a:path w="49569" h="19515" extrusionOk="0">
                <a:moveTo>
                  <a:pt x="34091" y="14669"/>
                </a:moveTo>
                <a:cubicBezTo>
                  <a:pt x="34091" y="14802"/>
                  <a:pt x="34024" y="14835"/>
                  <a:pt x="33924" y="14869"/>
                </a:cubicBezTo>
                <a:cubicBezTo>
                  <a:pt x="33924" y="14802"/>
                  <a:pt x="33958" y="14702"/>
                  <a:pt x="34091" y="14669"/>
                </a:cubicBezTo>
                <a:close/>
                <a:moveTo>
                  <a:pt x="19418" y="0"/>
                </a:moveTo>
                <a:cubicBezTo>
                  <a:pt x="19289" y="0"/>
                  <a:pt x="19168" y="44"/>
                  <a:pt x="19047" y="125"/>
                </a:cubicBezTo>
                <a:cubicBezTo>
                  <a:pt x="18880" y="292"/>
                  <a:pt x="18680" y="425"/>
                  <a:pt x="18513" y="592"/>
                </a:cubicBezTo>
                <a:cubicBezTo>
                  <a:pt x="18013" y="1026"/>
                  <a:pt x="17546" y="1493"/>
                  <a:pt x="17046" y="1960"/>
                </a:cubicBezTo>
                <a:cubicBezTo>
                  <a:pt x="15778" y="3027"/>
                  <a:pt x="14544" y="4161"/>
                  <a:pt x="13276" y="5295"/>
                </a:cubicBezTo>
                <a:cubicBezTo>
                  <a:pt x="12109" y="6363"/>
                  <a:pt x="11008" y="7464"/>
                  <a:pt x="9840" y="8531"/>
                </a:cubicBezTo>
                <a:cubicBezTo>
                  <a:pt x="9774" y="8631"/>
                  <a:pt x="9707" y="8698"/>
                  <a:pt x="9574" y="8698"/>
                </a:cubicBezTo>
                <a:cubicBezTo>
                  <a:pt x="9607" y="8631"/>
                  <a:pt x="9607" y="8531"/>
                  <a:pt x="9674" y="8498"/>
                </a:cubicBezTo>
                <a:cubicBezTo>
                  <a:pt x="10274" y="7430"/>
                  <a:pt x="10875" y="6296"/>
                  <a:pt x="11508" y="5195"/>
                </a:cubicBezTo>
                <a:cubicBezTo>
                  <a:pt x="11775" y="4662"/>
                  <a:pt x="12042" y="4161"/>
                  <a:pt x="12209" y="3594"/>
                </a:cubicBezTo>
                <a:cubicBezTo>
                  <a:pt x="12276" y="3294"/>
                  <a:pt x="12242" y="3194"/>
                  <a:pt x="12009" y="3027"/>
                </a:cubicBezTo>
                <a:cubicBezTo>
                  <a:pt x="11075" y="2460"/>
                  <a:pt x="10107" y="1960"/>
                  <a:pt x="9173" y="1459"/>
                </a:cubicBezTo>
                <a:cubicBezTo>
                  <a:pt x="9038" y="1384"/>
                  <a:pt x="8910" y="1350"/>
                  <a:pt x="8788" y="1350"/>
                </a:cubicBezTo>
                <a:cubicBezTo>
                  <a:pt x="8639" y="1350"/>
                  <a:pt x="8501" y="1401"/>
                  <a:pt x="8373" y="1493"/>
                </a:cubicBezTo>
                <a:cubicBezTo>
                  <a:pt x="8039" y="1693"/>
                  <a:pt x="7772" y="1960"/>
                  <a:pt x="7539" y="2193"/>
                </a:cubicBezTo>
                <a:cubicBezTo>
                  <a:pt x="6438" y="3427"/>
                  <a:pt x="5437" y="4695"/>
                  <a:pt x="4537" y="6096"/>
                </a:cubicBezTo>
                <a:cubicBezTo>
                  <a:pt x="3269" y="7964"/>
                  <a:pt x="2202" y="9865"/>
                  <a:pt x="1268" y="11933"/>
                </a:cubicBezTo>
                <a:cubicBezTo>
                  <a:pt x="901" y="12801"/>
                  <a:pt x="534" y="13635"/>
                  <a:pt x="234" y="14502"/>
                </a:cubicBezTo>
                <a:cubicBezTo>
                  <a:pt x="100" y="14936"/>
                  <a:pt x="0" y="15369"/>
                  <a:pt x="0" y="15836"/>
                </a:cubicBezTo>
                <a:cubicBezTo>
                  <a:pt x="0" y="16337"/>
                  <a:pt x="200" y="16670"/>
                  <a:pt x="601" y="16937"/>
                </a:cubicBezTo>
                <a:cubicBezTo>
                  <a:pt x="867" y="17104"/>
                  <a:pt x="1168" y="17204"/>
                  <a:pt x="1401" y="17337"/>
                </a:cubicBezTo>
                <a:cubicBezTo>
                  <a:pt x="2335" y="17804"/>
                  <a:pt x="3269" y="18205"/>
                  <a:pt x="4236" y="18672"/>
                </a:cubicBezTo>
                <a:cubicBezTo>
                  <a:pt x="4530" y="18784"/>
                  <a:pt x="4808" y="18867"/>
                  <a:pt x="5102" y="18867"/>
                </a:cubicBezTo>
                <a:cubicBezTo>
                  <a:pt x="5243" y="18867"/>
                  <a:pt x="5387" y="18848"/>
                  <a:pt x="5537" y="18805"/>
                </a:cubicBezTo>
                <a:cubicBezTo>
                  <a:pt x="5904" y="18705"/>
                  <a:pt x="6238" y="18605"/>
                  <a:pt x="6605" y="18505"/>
                </a:cubicBezTo>
                <a:cubicBezTo>
                  <a:pt x="7172" y="18371"/>
                  <a:pt x="7606" y="18104"/>
                  <a:pt x="8039" y="17771"/>
                </a:cubicBezTo>
                <a:cubicBezTo>
                  <a:pt x="8573" y="17337"/>
                  <a:pt x="9040" y="16870"/>
                  <a:pt x="9540" y="16437"/>
                </a:cubicBezTo>
                <a:cubicBezTo>
                  <a:pt x="9607" y="16337"/>
                  <a:pt x="9674" y="16203"/>
                  <a:pt x="9840" y="16203"/>
                </a:cubicBezTo>
                <a:cubicBezTo>
                  <a:pt x="10074" y="16670"/>
                  <a:pt x="10107" y="16770"/>
                  <a:pt x="10608" y="17004"/>
                </a:cubicBezTo>
                <a:cubicBezTo>
                  <a:pt x="11675" y="17537"/>
                  <a:pt x="12743" y="18004"/>
                  <a:pt x="13777" y="18505"/>
                </a:cubicBezTo>
                <a:cubicBezTo>
                  <a:pt x="13982" y="18619"/>
                  <a:pt x="14203" y="18670"/>
                  <a:pt x="14428" y="18670"/>
                </a:cubicBezTo>
                <a:cubicBezTo>
                  <a:pt x="14533" y="18670"/>
                  <a:pt x="14638" y="18659"/>
                  <a:pt x="14744" y="18638"/>
                </a:cubicBezTo>
                <a:cubicBezTo>
                  <a:pt x="15745" y="18438"/>
                  <a:pt x="16745" y="18171"/>
                  <a:pt x="17546" y="17371"/>
                </a:cubicBezTo>
                <a:cubicBezTo>
                  <a:pt x="17652" y="17283"/>
                  <a:pt x="17729" y="17241"/>
                  <a:pt x="17809" y="17241"/>
                </a:cubicBezTo>
                <a:cubicBezTo>
                  <a:pt x="17880" y="17241"/>
                  <a:pt x="17952" y="17274"/>
                  <a:pt x="18046" y="17337"/>
                </a:cubicBezTo>
                <a:cubicBezTo>
                  <a:pt x="18713" y="17671"/>
                  <a:pt x="19414" y="18038"/>
                  <a:pt x="20114" y="18438"/>
                </a:cubicBezTo>
                <a:cubicBezTo>
                  <a:pt x="20385" y="18563"/>
                  <a:pt x="20630" y="18662"/>
                  <a:pt x="20881" y="18662"/>
                </a:cubicBezTo>
                <a:cubicBezTo>
                  <a:pt x="21032" y="18662"/>
                  <a:pt x="21186" y="18626"/>
                  <a:pt x="21349" y="18538"/>
                </a:cubicBezTo>
                <a:cubicBezTo>
                  <a:pt x="21382" y="18505"/>
                  <a:pt x="21449" y="18505"/>
                  <a:pt x="21549" y="18505"/>
                </a:cubicBezTo>
                <a:cubicBezTo>
                  <a:pt x="22116" y="18471"/>
                  <a:pt x="22583" y="18205"/>
                  <a:pt x="22916" y="17671"/>
                </a:cubicBezTo>
                <a:cubicBezTo>
                  <a:pt x="23350" y="17004"/>
                  <a:pt x="23784" y="16370"/>
                  <a:pt x="24251" y="15769"/>
                </a:cubicBezTo>
                <a:cubicBezTo>
                  <a:pt x="25752" y="13668"/>
                  <a:pt x="27453" y="11800"/>
                  <a:pt x="29388" y="10099"/>
                </a:cubicBezTo>
                <a:cubicBezTo>
                  <a:pt x="29621" y="9832"/>
                  <a:pt x="29888" y="9532"/>
                  <a:pt x="30222" y="9365"/>
                </a:cubicBezTo>
                <a:lnTo>
                  <a:pt x="30222" y="9365"/>
                </a:lnTo>
                <a:cubicBezTo>
                  <a:pt x="30255" y="9465"/>
                  <a:pt x="30222" y="9498"/>
                  <a:pt x="30188" y="9532"/>
                </a:cubicBezTo>
                <a:cubicBezTo>
                  <a:pt x="28854" y="11566"/>
                  <a:pt x="27520" y="13601"/>
                  <a:pt x="25952" y="15469"/>
                </a:cubicBezTo>
                <a:cubicBezTo>
                  <a:pt x="25618" y="15870"/>
                  <a:pt x="25251" y="16236"/>
                  <a:pt x="25018" y="16703"/>
                </a:cubicBezTo>
                <a:cubicBezTo>
                  <a:pt x="24751" y="17070"/>
                  <a:pt x="24851" y="17337"/>
                  <a:pt x="25218" y="17537"/>
                </a:cubicBezTo>
                <a:cubicBezTo>
                  <a:pt x="25718" y="17838"/>
                  <a:pt x="26185" y="18138"/>
                  <a:pt x="26686" y="18438"/>
                </a:cubicBezTo>
                <a:cubicBezTo>
                  <a:pt x="27220" y="18705"/>
                  <a:pt x="27753" y="19038"/>
                  <a:pt x="28287" y="19372"/>
                </a:cubicBezTo>
                <a:cubicBezTo>
                  <a:pt x="28424" y="19454"/>
                  <a:pt x="28561" y="19514"/>
                  <a:pt x="28699" y="19514"/>
                </a:cubicBezTo>
                <a:cubicBezTo>
                  <a:pt x="28728" y="19514"/>
                  <a:pt x="28758" y="19511"/>
                  <a:pt x="28787" y="19505"/>
                </a:cubicBezTo>
                <a:cubicBezTo>
                  <a:pt x="29221" y="19372"/>
                  <a:pt x="29621" y="19439"/>
                  <a:pt x="30022" y="19305"/>
                </a:cubicBezTo>
                <a:cubicBezTo>
                  <a:pt x="30222" y="19272"/>
                  <a:pt x="30388" y="19139"/>
                  <a:pt x="30555" y="18972"/>
                </a:cubicBezTo>
                <a:cubicBezTo>
                  <a:pt x="31289" y="18038"/>
                  <a:pt x="32023" y="17104"/>
                  <a:pt x="32757" y="16203"/>
                </a:cubicBezTo>
                <a:cubicBezTo>
                  <a:pt x="33124" y="15769"/>
                  <a:pt x="33457" y="15269"/>
                  <a:pt x="33924" y="14869"/>
                </a:cubicBezTo>
                <a:lnTo>
                  <a:pt x="33924" y="14869"/>
                </a:lnTo>
                <a:cubicBezTo>
                  <a:pt x="33891" y="14969"/>
                  <a:pt x="33858" y="15036"/>
                  <a:pt x="33758" y="15036"/>
                </a:cubicBezTo>
                <a:cubicBezTo>
                  <a:pt x="33557" y="15336"/>
                  <a:pt x="33291" y="15569"/>
                  <a:pt x="33124" y="15870"/>
                </a:cubicBezTo>
                <a:cubicBezTo>
                  <a:pt x="32924" y="16236"/>
                  <a:pt x="32957" y="16470"/>
                  <a:pt x="33291" y="16703"/>
                </a:cubicBezTo>
                <a:cubicBezTo>
                  <a:pt x="33791" y="17070"/>
                  <a:pt x="34391" y="17471"/>
                  <a:pt x="34925" y="17838"/>
                </a:cubicBezTo>
                <a:cubicBezTo>
                  <a:pt x="35392" y="18171"/>
                  <a:pt x="35859" y="18471"/>
                  <a:pt x="36293" y="18738"/>
                </a:cubicBezTo>
                <a:cubicBezTo>
                  <a:pt x="36502" y="18858"/>
                  <a:pt x="36684" y="18977"/>
                  <a:pt x="36863" y="18977"/>
                </a:cubicBezTo>
                <a:cubicBezTo>
                  <a:pt x="36884" y="18977"/>
                  <a:pt x="36905" y="18975"/>
                  <a:pt x="36926" y="18972"/>
                </a:cubicBezTo>
                <a:cubicBezTo>
                  <a:pt x="37360" y="18872"/>
                  <a:pt x="37727" y="18905"/>
                  <a:pt x="38127" y="18838"/>
                </a:cubicBezTo>
                <a:cubicBezTo>
                  <a:pt x="38428" y="18805"/>
                  <a:pt x="38628" y="18672"/>
                  <a:pt x="38794" y="18471"/>
                </a:cubicBezTo>
                <a:cubicBezTo>
                  <a:pt x="39061" y="18171"/>
                  <a:pt x="39295" y="17838"/>
                  <a:pt x="39562" y="17537"/>
                </a:cubicBezTo>
                <a:cubicBezTo>
                  <a:pt x="39616" y="17483"/>
                  <a:pt x="39691" y="17386"/>
                  <a:pt x="39789" y="17386"/>
                </a:cubicBezTo>
                <a:cubicBezTo>
                  <a:pt x="39812" y="17386"/>
                  <a:pt x="39836" y="17391"/>
                  <a:pt x="39862" y="17404"/>
                </a:cubicBezTo>
                <a:cubicBezTo>
                  <a:pt x="40095" y="17571"/>
                  <a:pt x="40396" y="17671"/>
                  <a:pt x="40629" y="17838"/>
                </a:cubicBezTo>
                <a:cubicBezTo>
                  <a:pt x="41230" y="18305"/>
                  <a:pt x="41897" y="18672"/>
                  <a:pt x="42530" y="19072"/>
                </a:cubicBezTo>
                <a:cubicBezTo>
                  <a:pt x="42697" y="19217"/>
                  <a:pt x="42876" y="19298"/>
                  <a:pt x="43068" y="19298"/>
                </a:cubicBezTo>
                <a:cubicBezTo>
                  <a:pt x="43184" y="19298"/>
                  <a:pt x="43305" y="19268"/>
                  <a:pt x="43431" y="19205"/>
                </a:cubicBezTo>
                <a:cubicBezTo>
                  <a:pt x="43464" y="19172"/>
                  <a:pt x="43565" y="19172"/>
                  <a:pt x="43598" y="19172"/>
                </a:cubicBezTo>
                <a:cubicBezTo>
                  <a:pt x="43683" y="19187"/>
                  <a:pt x="43767" y="19194"/>
                  <a:pt x="43849" y="19194"/>
                </a:cubicBezTo>
                <a:cubicBezTo>
                  <a:pt x="44120" y="19194"/>
                  <a:pt x="44376" y="19123"/>
                  <a:pt x="44632" y="19072"/>
                </a:cubicBezTo>
                <a:cubicBezTo>
                  <a:pt x="44899" y="19072"/>
                  <a:pt x="45066" y="18905"/>
                  <a:pt x="45099" y="18672"/>
                </a:cubicBezTo>
                <a:cubicBezTo>
                  <a:pt x="45199" y="18371"/>
                  <a:pt x="45266" y="18038"/>
                  <a:pt x="45399" y="17738"/>
                </a:cubicBezTo>
                <a:cubicBezTo>
                  <a:pt x="45900" y="16537"/>
                  <a:pt x="46467" y="15369"/>
                  <a:pt x="47134" y="14235"/>
                </a:cubicBezTo>
                <a:cubicBezTo>
                  <a:pt x="47801" y="13068"/>
                  <a:pt x="48435" y="11967"/>
                  <a:pt x="49035" y="10733"/>
                </a:cubicBezTo>
                <a:cubicBezTo>
                  <a:pt x="49269" y="10232"/>
                  <a:pt x="49435" y="9698"/>
                  <a:pt x="49536" y="9165"/>
                </a:cubicBezTo>
                <a:cubicBezTo>
                  <a:pt x="49569" y="8698"/>
                  <a:pt x="49469" y="8331"/>
                  <a:pt x="49069" y="8064"/>
                </a:cubicBezTo>
                <a:cubicBezTo>
                  <a:pt x="48735" y="7897"/>
                  <a:pt x="48435" y="7630"/>
                  <a:pt x="48135" y="7397"/>
                </a:cubicBezTo>
                <a:cubicBezTo>
                  <a:pt x="47467" y="6963"/>
                  <a:pt x="46800" y="6463"/>
                  <a:pt x="46133" y="5996"/>
                </a:cubicBezTo>
                <a:cubicBezTo>
                  <a:pt x="45964" y="5875"/>
                  <a:pt x="45777" y="5789"/>
                  <a:pt x="45586" y="5789"/>
                </a:cubicBezTo>
                <a:cubicBezTo>
                  <a:pt x="45513" y="5789"/>
                  <a:pt x="45439" y="5801"/>
                  <a:pt x="45366" y="5829"/>
                </a:cubicBezTo>
                <a:cubicBezTo>
                  <a:pt x="45032" y="5896"/>
                  <a:pt x="44699" y="6029"/>
                  <a:pt x="44365" y="6196"/>
                </a:cubicBezTo>
                <a:cubicBezTo>
                  <a:pt x="44056" y="6342"/>
                  <a:pt x="43929" y="6425"/>
                  <a:pt x="43811" y="6425"/>
                </a:cubicBezTo>
                <a:cubicBezTo>
                  <a:pt x="43687" y="6425"/>
                  <a:pt x="43572" y="6334"/>
                  <a:pt x="43264" y="6129"/>
                </a:cubicBezTo>
                <a:cubicBezTo>
                  <a:pt x="42564" y="5662"/>
                  <a:pt x="41897" y="5195"/>
                  <a:pt x="41196" y="4695"/>
                </a:cubicBezTo>
                <a:cubicBezTo>
                  <a:pt x="41037" y="4581"/>
                  <a:pt x="40877" y="4529"/>
                  <a:pt x="40707" y="4529"/>
                </a:cubicBezTo>
                <a:cubicBezTo>
                  <a:pt x="40628" y="4529"/>
                  <a:pt x="40547" y="4540"/>
                  <a:pt x="40462" y="4561"/>
                </a:cubicBezTo>
                <a:cubicBezTo>
                  <a:pt x="40129" y="4695"/>
                  <a:pt x="39795" y="4862"/>
                  <a:pt x="39462" y="5028"/>
                </a:cubicBezTo>
                <a:cubicBezTo>
                  <a:pt x="38728" y="5462"/>
                  <a:pt x="37961" y="5996"/>
                  <a:pt x="37227" y="6496"/>
                </a:cubicBezTo>
                <a:lnTo>
                  <a:pt x="36860" y="6730"/>
                </a:lnTo>
                <a:cubicBezTo>
                  <a:pt x="36797" y="6767"/>
                  <a:pt x="36744" y="6786"/>
                  <a:pt x="36702" y="6786"/>
                </a:cubicBezTo>
                <a:cubicBezTo>
                  <a:pt x="36632" y="6786"/>
                  <a:pt x="36593" y="6734"/>
                  <a:pt x="36593" y="6630"/>
                </a:cubicBezTo>
                <a:lnTo>
                  <a:pt x="36593" y="6463"/>
                </a:lnTo>
                <a:cubicBezTo>
                  <a:pt x="36626" y="6129"/>
                  <a:pt x="36459" y="5896"/>
                  <a:pt x="36226" y="5729"/>
                </a:cubicBezTo>
                <a:cubicBezTo>
                  <a:pt x="35359" y="5162"/>
                  <a:pt x="34425" y="4628"/>
                  <a:pt x="33524" y="4061"/>
                </a:cubicBezTo>
                <a:cubicBezTo>
                  <a:pt x="33357" y="3994"/>
                  <a:pt x="33190" y="3894"/>
                  <a:pt x="32957" y="3894"/>
                </a:cubicBezTo>
                <a:cubicBezTo>
                  <a:pt x="32823" y="3882"/>
                  <a:pt x="32684" y="3874"/>
                  <a:pt x="32542" y="3874"/>
                </a:cubicBezTo>
                <a:cubicBezTo>
                  <a:pt x="32297" y="3874"/>
                  <a:pt x="32043" y="3898"/>
                  <a:pt x="31789" y="3961"/>
                </a:cubicBezTo>
                <a:cubicBezTo>
                  <a:pt x="31723" y="3961"/>
                  <a:pt x="31656" y="3991"/>
                  <a:pt x="31579" y="3991"/>
                </a:cubicBezTo>
                <a:cubicBezTo>
                  <a:pt x="31541" y="3991"/>
                  <a:pt x="31500" y="3983"/>
                  <a:pt x="31456" y="3961"/>
                </a:cubicBezTo>
                <a:cubicBezTo>
                  <a:pt x="31523" y="3627"/>
                  <a:pt x="31523" y="3627"/>
                  <a:pt x="31256" y="3461"/>
                </a:cubicBezTo>
                <a:cubicBezTo>
                  <a:pt x="31189" y="3361"/>
                  <a:pt x="31089" y="3327"/>
                  <a:pt x="31022" y="3294"/>
                </a:cubicBezTo>
                <a:cubicBezTo>
                  <a:pt x="30455" y="2994"/>
                  <a:pt x="29955" y="2727"/>
                  <a:pt x="29454" y="2460"/>
                </a:cubicBezTo>
                <a:cubicBezTo>
                  <a:pt x="28854" y="2060"/>
                  <a:pt x="28187" y="1726"/>
                  <a:pt x="27520" y="1393"/>
                </a:cubicBezTo>
                <a:cubicBezTo>
                  <a:pt x="27451" y="1365"/>
                  <a:pt x="27370" y="1349"/>
                  <a:pt x="27288" y="1349"/>
                </a:cubicBezTo>
                <a:cubicBezTo>
                  <a:pt x="27171" y="1349"/>
                  <a:pt x="27050" y="1381"/>
                  <a:pt x="26953" y="1459"/>
                </a:cubicBezTo>
                <a:cubicBezTo>
                  <a:pt x="26853" y="1526"/>
                  <a:pt x="26753" y="1559"/>
                  <a:pt x="26686" y="1659"/>
                </a:cubicBezTo>
                <a:cubicBezTo>
                  <a:pt x="25852" y="2293"/>
                  <a:pt x="25085" y="2994"/>
                  <a:pt x="24351" y="3694"/>
                </a:cubicBezTo>
                <a:cubicBezTo>
                  <a:pt x="22950" y="5028"/>
                  <a:pt x="21616" y="6363"/>
                  <a:pt x="20248" y="7697"/>
                </a:cubicBezTo>
                <a:cubicBezTo>
                  <a:pt x="20181" y="7797"/>
                  <a:pt x="20114" y="7864"/>
                  <a:pt x="19948" y="7897"/>
                </a:cubicBezTo>
                <a:lnTo>
                  <a:pt x="20081" y="7664"/>
                </a:lnTo>
                <a:cubicBezTo>
                  <a:pt x="20548" y="6830"/>
                  <a:pt x="21048" y="5996"/>
                  <a:pt x="21582" y="5195"/>
                </a:cubicBezTo>
                <a:cubicBezTo>
                  <a:pt x="21949" y="4561"/>
                  <a:pt x="22349" y="3961"/>
                  <a:pt x="22850" y="3394"/>
                </a:cubicBezTo>
                <a:cubicBezTo>
                  <a:pt x="23083" y="3127"/>
                  <a:pt x="23350" y="2894"/>
                  <a:pt x="23550" y="2627"/>
                </a:cubicBezTo>
                <a:cubicBezTo>
                  <a:pt x="23717" y="2327"/>
                  <a:pt x="23717" y="2226"/>
                  <a:pt x="23417" y="2060"/>
                </a:cubicBezTo>
                <a:cubicBezTo>
                  <a:pt x="22183" y="1359"/>
                  <a:pt x="20915" y="725"/>
                  <a:pt x="19681" y="58"/>
                </a:cubicBezTo>
                <a:cubicBezTo>
                  <a:pt x="19589" y="19"/>
                  <a:pt x="19502" y="0"/>
                  <a:pt x="19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3"/>
          <p:cNvGrpSpPr/>
          <p:nvPr/>
        </p:nvGrpSpPr>
        <p:grpSpPr>
          <a:xfrm rot="10110549">
            <a:off x="6848731" y="3716694"/>
            <a:ext cx="2384412" cy="2738192"/>
            <a:chOff x="1618800" y="-1482250"/>
            <a:chExt cx="2384550" cy="2738350"/>
          </a:xfrm>
        </p:grpSpPr>
        <p:sp>
          <p:nvSpPr>
            <p:cNvPr id="932" name="Google Shape;932;p33"/>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4817674" y="2146020"/>
            <a:ext cx="3114167" cy="1323439"/>
          </a:xfrm>
          <a:prstGeom prst="rect">
            <a:avLst/>
          </a:prstGeom>
          <a:noFill/>
        </p:spPr>
        <p:txBody>
          <a:bodyPr wrap="square" rtlCol="0">
            <a:spAutoFit/>
          </a:bodyPr>
          <a:lstStyle/>
          <a:p>
            <a:r>
              <a:rPr lang="en-US" sz="2000" dirty="0" err="1"/>
              <a:t>Nhóm</a:t>
            </a:r>
            <a:r>
              <a:rPr lang="en-US" sz="2000" dirty="0"/>
              <a:t> 6:</a:t>
            </a:r>
          </a:p>
          <a:p>
            <a:r>
              <a:rPr lang="en-US" sz="2000" dirty="0" err="1"/>
              <a:t>Lại</a:t>
            </a:r>
            <a:r>
              <a:rPr lang="en-US" sz="2000" dirty="0"/>
              <a:t> </a:t>
            </a:r>
            <a:r>
              <a:rPr lang="en-US" sz="2000" dirty="0" err="1"/>
              <a:t>Thị</a:t>
            </a:r>
            <a:r>
              <a:rPr lang="en-US" sz="2000" dirty="0"/>
              <a:t> </a:t>
            </a:r>
            <a:r>
              <a:rPr lang="en-US" sz="2000" dirty="0" err="1"/>
              <a:t>Phương</a:t>
            </a:r>
            <a:r>
              <a:rPr lang="en-US" sz="2000" dirty="0"/>
              <a:t> </a:t>
            </a:r>
            <a:r>
              <a:rPr lang="en-US" sz="2000" dirty="0" err="1"/>
              <a:t>Nhung</a:t>
            </a:r>
            <a:endParaRPr lang="en-US" sz="2000" dirty="0"/>
          </a:p>
          <a:p>
            <a:r>
              <a:rPr lang="en-US" sz="2000" dirty="0" err="1"/>
              <a:t>Lê</a:t>
            </a:r>
            <a:r>
              <a:rPr lang="en-US" sz="2000" dirty="0"/>
              <a:t> </a:t>
            </a:r>
            <a:r>
              <a:rPr lang="en-US" sz="2000" dirty="0" err="1"/>
              <a:t>Hữu</a:t>
            </a:r>
            <a:r>
              <a:rPr lang="en-US" sz="2000" dirty="0"/>
              <a:t> </a:t>
            </a:r>
            <a:r>
              <a:rPr lang="en-US" sz="2000" dirty="0" err="1"/>
              <a:t>Nghĩa</a:t>
            </a:r>
            <a:endParaRPr lang="en-US" sz="2000" dirty="0"/>
          </a:p>
          <a:p>
            <a:r>
              <a:rPr lang="en-US" sz="2000" dirty="0" err="1"/>
              <a:t>Nguyễn</a:t>
            </a:r>
            <a:r>
              <a:rPr lang="en-US" sz="2000" dirty="0"/>
              <a:t> Hoàng Duy</a:t>
            </a:r>
          </a:p>
        </p:txBody>
      </p:sp>
      <p:pic>
        <p:nvPicPr>
          <p:cNvPr id="3" name="Picture 2"/>
          <p:cNvPicPr>
            <a:picLocks noChangeAspect="1"/>
          </p:cNvPicPr>
          <p:nvPr/>
        </p:nvPicPr>
        <p:blipFill>
          <a:blip r:embed="rId3"/>
          <a:stretch>
            <a:fillRect/>
          </a:stretch>
        </p:blipFill>
        <p:spPr>
          <a:xfrm>
            <a:off x="1283387" y="2361517"/>
            <a:ext cx="2638789" cy="13028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4" name="Rectangle 3"/>
          <p:cNvSpPr/>
          <p:nvPr/>
        </p:nvSpPr>
        <p:spPr>
          <a:xfrm>
            <a:off x="637953" y="440636"/>
            <a:ext cx="7605823" cy="3785652"/>
          </a:xfrm>
          <a:prstGeom prst="rect">
            <a:avLst/>
          </a:prstGeom>
        </p:spPr>
        <p:txBody>
          <a:bodyPr wrap="square">
            <a:spAutoFit/>
          </a:bodyPr>
          <a:lstStyle/>
          <a:p>
            <a:pPr algn="just">
              <a:spcBef>
                <a:spcPts val="1200"/>
              </a:spcBef>
            </a:pPr>
            <a:r>
              <a:rPr lang="en-US" sz="1600" b="1" dirty="0">
                <a:latin typeface="+mj-lt"/>
                <a:ea typeface="Times New Roman" panose="02020603050405020304" pitchFamily="18" charset="0"/>
              </a:rPr>
              <a:t>AES : (</a:t>
            </a:r>
            <a:r>
              <a:rPr lang="en-US" sz="1600" b="1" dirty="0" err="1">
                <a:latin typeface="+mj-lt"/>
                <a:ea typeface="Times New Roman" panose="02020603050405020304" pitchFamily="18" charset="0"/>
              </a:rPr>
              <a:t>viết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tắt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của</a:t>
            </a:r>
            <a:r>
              <a:rPr lang="en-US" sz="1600" b="1" dirty="0">
                <a:latin typeface="+mj-lt"/>
                <a:ea typeface="Times New Roman" panose="02020603050405020304" pitchFamily="18" charset="0"/>
              </a:rPr>
              <a:t> Advance Encryption Standard)</a:t>
            </a:r>
            <a:r>
              <a:rPr lang="en-US" sz="1600" dirty="0">
                <a:latin typeface="+mj-lt"/>
                <a:ea typeface="Times New Roman" panose="02020603050405020304" pitchFamily="18" charset="0"/>
              </a:rPr>
              <a:t> </a:t>
            </a:r>
            <a:r>
              <a:rPr lang="vi-VN" sz="1600" dirty="0">
                <a:latin typeface="+mj-lt"/>
                <a:ea typeface="Times New Roman" panose="02020603050405020304" pitchFamily="18" charset="0"/>
              </a:rPr>
              <a:t>Tháng 12 năm 1997, viện tiêu chuẩn và công nghệ Mỹ (NIST – National Institute of Standard and Technology) kêu gọi phát triển một thuật toán mới thay thế cho 3DES (một biến thể an toàn hơn của DES với chìa khóa dài 112 bit). Thuật toán được chọn phải là thuật toán khối có kích thước khối là 128 bit, hỗ trợ chìa khóa có kích thước 128 bit, 192 bit và 256 bit.</a:t>
            </a:r>
            <a:endParaRPr lang="en-US" sz="1600" dirty="0">
              <a:latin typeface="+mj-lt"/>
              <a:ea typeface="Times New Roman" panose="02020603050405020304" pitchFamily="18" charset="0"/>
            </a:endParaRPr>
          </a:p>
          <a:p>
            <a:pPr algn="just"/>
            <a:r>
              <a:rPr lang="en-US" sz="1600" b="1" dirty="0">
                <a:latin typeface="+mj-lt"/>
                <a:ea typeface="Times New Roman" panose="02020603050405020304" pitchFamily="18" charset="0"/>
              </a:rPr>
              <a:t>RSA : (</a:t>
            </a:r>
            <a:r>
              <a:rPr lang="en-US" sz="1600" b="1" dirty="0" err="1">
                <a:latin typeface="+mj-lt"/>
                <a:ea typeface="Times New Roman" panose="02020603050405020304" pitchFamily="18" charset="0"/>
              </a:rPr>
              <a:t>Viết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tắt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của</a:t>
            </a:r>
            <a:r>
              <a:rPr lang="en-US" sz="1600" b="1" dirty="0">
                <a:latin typeface="+mj-lt"/>
                <a:ea typeface="Times New Roman" panose="02020603050405020304" pitchFamily="18" charset="0"/>
              </a:rPr>
              <a:t> 3 </a:t>
            </a:r>
            <a:r>
              <a:rPr lang="en-US" sz="1600" b="1" dirty="0" err="1">
                <a:latin typeface="+mj-lt"/>
                <a:ea typeface="Times New Roman" panose="02020603050405020304" pitchFamily="18" charset="0"/>
              </a:rPr>
              <a:t>người</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tạo</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ra</a:t>
            </a:r>
            <a:r>
              <a:rPr lang="en-US" sz="1600" b="1" dirty="0">
                <a:latin typeface="+mj-lt"/>
                <a:ea typeface="Times New Roman" panose="02020603050405020304" pitchFamily="18" charset="0"/>
              </a:rPr>
              <a:t> : Ronald </a:t>
            </a:r>
            <a:r>
              <a:rPr lang="en-US" sz="1600" b="1" dirty="0" err="1">
                <a:latin typeface="+mj-lt"/>
                <a:ea typeface="Times New Roman" panose="02020603050405020304" pitchFamily="18" charset="0"/>
              </a:rPr>
              <a:t>Rivest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Adi</a:t>
            </a:r>
            <a:r>
              <a:rPr lang="en-US" sz="1600" b="1" dirty="0">
                <a:latin typeface="+mj-lt"/>
                <a:ea typeface="Times New Roman" panose="02020603050405020304" pitchFamily="18" charset="0"/>
              </a:rPr>
              <a:t> Shamir </a:t>
            </a:r>
            <a:r>
              <a:rPr lang="en-US" sz="1600" b="1" dirty="0" err="1">
                <a:latin typeface="+mj-lt"/>
                <a:ea typeface="Times New Roman" panose="02020603050405020304" pitchFamily="18" charset="0"/>
              </a:rPr>
              <a:t>và</a:t>
            </a:r>
            <a:r>
              <a:rPr lang="en-US" sz="1600" b="1" dirty="0">
                <a:latin typeface="+mj-lt"/>
                <a:ea typeface="Times New Roman" panose="02020603050405020304" pitchFamily="18" charset="0"/>
              </a:rPr>
              <a:t> Leonard </a:t>
            </a:r>
            <a:r>
              <a:rPr lang="en-US" sz="1600" b="1" dirty="0" err="1">
                <a:latin typeface="+mj-lt"/>
                <a:ea typeface="Times New Roman" panose="02020603050405020304" pitchFamily="18" charset="0"/>
              </a:rPr>
              <a:t>Adleman</a:t>
            </a:r>
            <a:r>
              <a:rPr lang="en-US" sz="1600" b="1" dirty="0">
                <a:latin typeface="+mj-lt"/>
                <a:ea typeface="Times New Roman" panose="02020603050405020304" pitchFamily="18" charset="0"/>
              </a:rPr>
              <a:t>)</a:t>
            </a:r>
            <a:r>
              <a:rPr lang="en-US" sz="1600" kern="1200" dirty="0">
                <a:solidFill>
                  <a:srgbClr val="FFFFFF"/>
                </a:solidFill>
                <a:latin typeface="+mj-lt"/>
                <a:ea typeface="Times New Roman" panose="02020603050405020304" pitchFamily="18" charset="0"/>
              </a:rPr>
              <a:t> </a:t>
            </a:r>
            <a:r>
              <a:rPr lang="vi-VN" sz="1600" dirty="0">
                <a:latin typeface="+mj-lt"/>
                <a:ea typeface="Times New Roman" panose="02020603050405020304" pitchFamily="18" charset="0"/>
              </a:rPr>
              <a:t>RSA đảm bảo dữ liệu được an toàn khi truyền qua mạng. Việc bị lộ mã là rất khó.</a:t>
            </a:r>
            <a:r>
              <a:rPr lang="en-US" sz="1600" dirty="0" err="1">
                <a:latin typeface="+mj-lt"/>
                <a:ea typeface="Times New Roman" panose="02020603050405020304" pitchFamily="18" charset="0"/>
              </a:rPr>
              <a:t>Ngoài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ra</a:t>
            </a:r>
            <a:r>
              <a:rPr lang="en-US" sz="1600" dirty="0">
                <a:latin typeface="+mj-lt"/>
                <a:ea typeface="Times New Roman" panose="02020603050405020304" pitchFamily="18" charset="0"/>
              </a:rPr>
              <a:t> RSA </a:t>
            </a:r>
            <a:r>
              <a:rPr lang="en-US" sz="1600" dirty="0" err="1">
                <a:latin typeface="+mj-lt"/>
                <a:ea typeface="Times New Roman" panose="02020603050405020304" pitchFamily="18" charset="0"/>
              </a:rPr>
              <a:t>còn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dùng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để</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tạo</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chữ</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ký</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điện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tử.Để</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tạo</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ra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một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bản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mã</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có</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độ</a:t>
            </a:r>
            <a:r>
              <a:rPr lang="en-US" sz="1600" dirty="0">
                <a:latin typeface="+mj-lt"/>
                <a:ea typeface="Times New Roman" panose="02020603050405020304" pitchFamily="18" charset="0"/>
              </a:rPr>
              <a:t> an </a:t>
            </a:r>
            <a:r>
              <a:rPr lang="en-US" sz="1600" dirty="0" err="1">
                <a:latin typeface="+mj-lt"/>
                <a:ea typeface="Times New Roman" panose="02020603050405020304" pitchFamily="18" charset="0"/>
              </a:rPr>
              <a:t>toàn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tương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đương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với</a:t>
            </a:r>
            <a:r>
              <a:rPr lang="en-US" sz="1600" dirty="0">
                <a:latin typeface="+mj-lt"/>
                <a:ea typeface="Times New Roman" panose="02020603050405020304" pitchFamily="18" charset="0"/>
              </a:rPr>
              <a:t> DES. RSA </a:t>
            </a:r>
            <a:r>
              <a:rPr lang="en-US" sz="1600" dirty="0" err="1">
                <a:latin typeface="+mj-lt"/>
                <a:ea typeface="Times New Roman" panose="02020603050405020304" pitchFamily="18" charset="0"/>
              </a:rPr>
              <a:t>sẽ</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phải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mất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nhiều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thời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gian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hơn</a:t>
            </a:r>
            <a:r>
              <a:rPr lang="en-US" sz="1600" dirty="0">
                <a:latin typeface="+mj-lt"/>
                <a:ea typeface="Times New Roman" panose="02020603050405020304" pitchFamily="18" charset="0"/>
              </a:rPr>
              <a:t>.</a:t>
            </a:r>
          </a:p>
          <a:p>
            <a:pPr algn="just"/>
            <a:r>
              <a:rPr lang="vi-VN" sz="1600" b="1" dirty="0">
                <a:latin typeface="+mj-lt"/>
                <a:ea typeface="Times New Roman" panose="02020603050405020304" pitchFamily="18" charset="0"/>
              </a:rPr>
              <a:t> </a:t>
            </a:r>
            <a:endParaRPr lang="en-US" sz="1600" dirty="0">
              <a:latin typeface="+mj-lt"/>
              <a:ea typeface="Times New Roman" panose="02020603050405020304" pitchFamily="18" charset="0"/>
            </a:endParaRPr>
          </a:p>
          <a:p>
            <a:pPr algn="just"/>
            <a:r>
              <a:rPr lang="en-US" sz="1600" b="1" dirty="0">
                <a:latin typeface="+mj-lt"/>
                <a:ea typeface="Times New Roman" panose="02020603050405020304" pitchFamily="18" charset="0"/>
              </a:rPr>
              <a:t>MD5</a:t>
            </a:r>
            <a:r>
              <a:rPr lang="en-US" sz="1600" dirty="0">
                <a:latin typeface="+mj-lt"/>
                <a:ea typeface="Times New Roman" panose="02020603050405020304" pitchFamily="18" charset="0"/>
              </a:rPr>
              <a:t> </a:t>
            </a:r>
            <a:r>
              <a:rPr lang="en-US" sz="1600" b="1" dirty="0">
                <a:latin typeface="+mj-lt"/>
                <a:ea typeface="Times New Roman" panose="02020603050405020304" pitchFamily="18" charset="0"/>
              </a:rPr>
              <a:t>:  </a:t>
            </a:r>
            <a:r>
              <a:rPr lang="vi-VN" sz="1600" b="1" dirty="0">
                <a:latin typeface="+mj-lt"/>
                <a:ea typeface="Times New Roman" panose="02020603050405020304" pitchFamily="18" charset="0"/>
              </a:rPr>
              <a:t>(</a:t>
            </a:r>
            <a:r>
              <a:rPr lang="en-US" sz="1600" b="1" dirty="0" err="1">
                <a:latin typeface="+mj-lt"/>
                <a:ea typeface="Times New Roman" panose="02020603050405020304" pitchFamily="18" charset="0"/>
              </a:rPr>
              <a:t>Viết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tắt</a:t>
            </a:r>
            <a:r>
              <a:rPr lang="en-US" sz="1600" b="1" dirty="0">
                <a:latin typeface="+mj-lt"/>
                <a:ea typeface="Times New Roman" panose="02020603050405020304" pitchFamily="18" charset="0"/>
              </a:rPr>
              <a:t> </a:t>
            </a:r>
            <a:r>
              <a:rPr lang="en-US" sz="1600" b="1" dirty="0" err="1">
                <a:latin typeface="+mj-lt"/>
                <a:ea typeface="Times New Roman" panose="02020603050405020304" pitchFamily="18" charset="0"/>
              </a:rPr>
              <a:t>của</a:t>
            </a:r>
            <a:r>
              <a:rPr lang="en-US" sz="1600" b="1" dirty="0">
                <a:latin typeface="+mj-lt"/>
                <a:ea typeface="Times New Roman" panose="02020603050405020304" pitchFamily="18" charset="0"/>
              </a:rPr>
              <a:t> </a:t>
            </a:r>
            <a:r>
              <a:rPr lang="vi-VN" sz="1600" b="1" dirty="0">
                <a:latin typeface="+mj-lt"/>
                <a:ea typeface="Times New Roman" panose="02020603050405020304" pitchFamily="18" charset="0"/>
              </a:rPr>
              <a:t>Message-Digest algorithm 5</a:t>
            </a:r>
            <a:r>
              <a:rPr lang="vi-VN" sz="1600" dirty="0">
                <a:latin typeface="+mj-lt"/>
                <a:ea typeface="Times New Roman" panose="02020603050405020304" pitchFamily="18" charset="0"/>
              </a:rPr>
              <a:t>) là một hàm băm để mã hóa với giá trị băm là 128bit. Từng được xem là một chuẩn trên Internet, MD5 đã được sữ dụng rông rải trong các chương trình an ninh mạng, và cũng thường được dùng để kiểm tra tính nguyên vẹn của tập tin.</a:t>
            </a:r>
            <a:r>
              <a:rPr lang="en-US" sz="1600" dirty="0">
                <a:latin typeface="+mj-lt"/>
                <a:ea typeface="Times New Roman" panose="02020603050405020304" pitchFamily="18" charset="0"/>
              </a:rPr>
              <a:t>MD5 </a:t>
            </a:r>
            <a:r>
              <a:rPr lang="en-US" sz="1600" dirty="0" err="1">
                <a:latin typeface="+mj-lt"/>
                <a:ea typeface="Times New Roman" panose="02020603050405020304" pitchFamily="18" charset="0"/>
              </a:rPr>
              <a:t>biến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đổi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một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thông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điệp</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có</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chiều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bất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kì</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thành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một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khối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có</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kích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thước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cố</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định</a:t>
            </a:r>
            <a:r>
              <a:rPr lang="en-US" sz="1600" dirty="0">
                <a:latin typeface="+mj-lt"/>
                <a:ea typeface="Times New Roman" panose="02020603050405020304" pitchFamily="18" charset="0"/>
              </a:rPr>
              <a:t> 128 bits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44"/>
          <p:cNvSpPr/>
          <p:nvPr/>
        </p:nvSpPr>
        <p:spPr>
          <a:xfrm>
            <a:off x="610267" y="180886"/>
            <a:ext cx="6591519" cy="1164240"/>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4"/>
          </a:solidFill>
          <a:ln>
            <a:noFill/>
          </a:ln>
        </p:spPr>
        <p:txBody>
          <a:bodyPr spcFirstLastPara="1" wrap="square" lIns="91425" tIns="91425" rIns="91425" bIns="91425" anchor="ctr" anchorCtr="0">
            <a:noAutofit/>
          </a:bodyPr>
          <a:lstStyle/>
          <a:p>
            <a:r>
              <a:rPr lang="en-US" sz="3200" dirty="0"/>
              <a:t>9. </a:t>
            </a:r>
            <a:r>
              <a:rPr lang="en-US" sz="3200" dirty="0" err="1"/>
              <a:t>Tấn</a:t>
            </a:r>
            <a:r>
              <a:rPr lang="en-US" sz="3200" dirty="0"/>
              <a:t> </a:t>
            </a:r>
            <a:r>
              <a:rPr lang="en-US" sz="3200" dirty="0" err="1"/>
              <a:t>Công</a:t>
            </a:r>
            <a:r>
              <a:rPr lang="en-US" sz="3200" dirty="0"/>
              <a:t> </a:t>
            </a:r>
            <a:r>
              <a:rPr lang="en-US" sz="3200" dirty="0" err="1"/>
              <a:t>Mã</a:t>
            </a:r>
            <a:r>
              <a:rPr lang="en-US" sz="3200" dirty="0"/>
              <a:t> </a:t>
            </a:r>
            <a:r>
              <a:rPr lang="en-US" sz="3200" dirty="0" err="1"/>
              <a:t>Hóa</a:t>
            </a:r>
            <a:r>
              <a:rPr lang="en-US" sz="3200" dirty="0"/>
              <a:t> </a:t>
            </a:r>
            <a:r>
              <a:rPr lang="en-US" sz="3200" dirty="0" err="1"/>
              <a:t>Thông</a:t>
            </a:r>
            <a:r>
              <a:rPr lang="en-US" sz="3200" dirty="0"/>
              <a:t> Tin:</a:t>
            </a:r>
          </a:p>
          <a:p>
            <a:pPr marL="0" lvl="0" indent="0" algn="l" rtl="0">
              <a:spcBef>
                <a:spcPts val="0"/>
              </a:spcBef>
              <a:spcAft>
                <a:spcPts val="0"/>
              </a:spcAft>
              <a:buNone/>
            </a:pPr>
            <a:endParaRPr dirty="0"/>
          </a:p>
        </p:txBody>
      </p:sp>
      <p:grpSp>
        <p:nvGrpSpPr>
          <p:cNvPr id="1151" name="Google Shape;1151;p44"/>
          <p:cNvGrpSpPr/>
          <p:nvPr/>
        </p:nvGrpSpPr>
        <p:grpSpPr>
          <a:xfrm rot="20241405">
            <a:off x="-2262866" y="1547514"/>
            <a:ext cx="3024958" cy="774320"/>
            <a:chOff x="1644675" y="3268375"/>
            <a:chExt cx="1276775" cy="326825"/>
          </a:xfrm>
        </p:grpSpPr>
        <p:sp>
          <p:nvSpPr>
            <p:cNvPr id="1152" name="Google Shape;1152;p44"/>
            <p:cNvSpPr/>
            <p:nvPr/>
          </p:nvSpPr>
          <p:spPr>
            <a:xfrm>
              <a:off x="1644675" y="3330325"/>
              <a:ext cx="1200050" cy="264875"/>
            </a:xfrm>
            <a:custGeom>
              <a:avLst/>
              <a:gdLst/>
              <a:ahLst/>
              <a:cxnLst/>
              <a:rect l="l" t="t" r="r" b="b"/>
              <a:pathLst>
                <a:path w="48002" h="10595" extrusionOk="0">
                  <a:moveTo>
                    <a:pt x="24318" y="1"/>
                  </a:moveTo>
                  <a:cubicBezTo>
                    <a:pt x="22684" y="34"/>
                    <a:pt x="21483" y="101"/>
                    <a:pt x="20315" y="334"/>
                  </a:cubicBezTo>
                  <a:cubicBezTo>
                    <a:pt x="18347" y="668"/>
                    <a:pt x="16379" y="1068"/>
                    <a:pt x="14478" y="1668"/>
                  </a:cubicBezTo>
                  <a:cubicBezTo>
                    <a:pt x="10408" y="2869"/>
                    <a:pt x="6572" y="4704"/>
                    <a:pt x="2903" y="7172"/>
                  </a:cubicBezTo>
                  <a:cubicBezTo>
                    <a:pt x="1969" y="7773"/>
                    <a:pt x="1035" y="8507"/>
                    <a:pt x="301" y="9407"/>
                  </a:cubicBezTo>
                  <a:cubicBezTo>
                    <a:pt x="67" y="9674"/>
                    <a:pt x="1" y="9874"/>
                    <a:pt x="67" y="10208"/>
                  </a:cubicBezTo>
                  <a:cubicBezTo>
                    <a:pt x="126" y="10481"/>
                    <a:pt x="162" y="10595"/>
                    <a:pt x="248" y="10595"/>
                  </a:cubicBezTo>
                  <a:cubicBezTo>
                    <a:pt x="310" y="10595"/>
                    <a:pt x="396" y="10538"/>
                    <a:pt x="534" y="10441"/>
                  </a:cubicBezTo>
                  <a:cubicBezTo>
                    <a:pt x="1135" y="10041"/>
                    <a:pt x="1702" y="9674"/>
                    <a:pt x="2302" y="9240"/>
                  </a:cubicBezTo>
                  <a:cubicBezTo>
                    <a:pt x="5771" y="6772"/>
                    <a:pt x="9341" y="4871"/>
                    <a:pt x="13210" y="3603"/>
                  </a:cubicBezTo>
                  <a:cubicBezTo>
                    <a:pt x="15345" y="2936"/>
                    <a:pt x="17480" y="2269"/>
                    <a:pt x="19648" y="1935"/>
                  </a:cubicBezTo>
                  <a:cubicBezTo>
                    <a:pt x="21096" y="1704"/>
                    <a:pt x="22557" y="1606"/>
                    <a:pt x="24024" y="1606"/>
                  </a:cubicBezTo>
                  <a:cubicBezTo>
                    <a:pt x="24888" y="1606"/>
                    <a:pt x="25754" y="1640"/>
                    <a:pt x="26620" y="1702"/>
                  </a:cubicBezTo>
                  <a:cubicBezTo>
                    <a:pt x="29222" y="1869"/>
                    <a:pt x="31790" y="2436"/>
                    <a:pt x="34325" y="3236"/>
                  </a:cubicBezTo>
                  <a:cubicBezTo>
                    <a:pt x="38128" y="4404"/>
                    <a:pt x="41697" y="6205"/>
                    <a:pt x="45133" y="8440"/>
                  </a:cubicBezTo>
                  <a:cubicBezTo>
                    <a:pt x="45900" y="9007"/>
                    <a:pt x="46801" y="8940"/>
                    <a:pt x="47635" y="9007"/>
                  </a:cubicBezTo>
                  <a:cubicBezTo>
                    <a:pt x="47735" y="9007"/>
                    <a:pt x="47902" y="8907"/>
                    <a:pt x="47968" y="8740"/>
                  </a:cubicBezTo>
                  <a:cubicBezTo>
                    <a:pt x="48002" y="8573"/>
                    <a:pt x="47902" y="8440"/>
                    <a:pt x="47801" y="8340"/>
                  </a:cubicBezTo>
                  <a:cubicBezTo>
                    <a:pt x="47701" y="8240"/>
                    <a:pt x="47635" y="8206"/>
                    <a:pt x="47535" y="8106"/>
                  </a:cubicBezTo>
                  <a:cubicBezTo>
                    <a:pt x="45200" y="6405"/>
                    <a:pt x="42798" y="5037"/>
                    <a:pt x="40229" y="3837"/>
                  </a:cubicBezTo>
                  <a:cubicBezTo>
                    <a:pt x="37227" y="2402"/>
                    <a:pt x="34192" y="1402"/>
                    <a:pt x="31056" y="734"/>
                  </a:cubicBezTo>
                  <a:cubicBezTo>
                    <a:pt x="28688" y="234"/>
                    <a:pt x="26286" y="1"/>
                    <a:pt x="24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4"/>
            <p:cNvSpPr/>
            <p:nvPr/>
          </p:nvSpPr>
          <p:spPr>
            <a:xfrm>
              <a:off x="2578675" y="3268375"/>
              <a:ext cx="342775" cy="306550"/>
            </a:xfrm>
            <a:custGeom>
              <a:avLst/>
              <a:gdLst/>
              <a:ahLst/>
              <a:cxnLst/>
              <a:rect l="l" t="t" r="r" b="b"/>
              <a:pathLst>
                <a:path w="13711" h="12262" extrusionOk="0">
                  <a:moveTo>
                    <a:pt x="2000" y="1"/>
                  </a:moveTo>
                  <a:cubicBezTo>
                    <a:pt x="1849" y="1"/>
                    <a:pt x="1674" y="5"/>
                    <a:pt x="1468" y="10"/>
                  </a:cubicBezTo>
                  <a:cubicBezTo>
                    <a:pt x="1001" y="10"/>
                    <a:pt x="935" y="377"/>
                    <a:pt x="768" y="711"/>
                  </a:cubicBezTo>
                  <a:cubicBezTo>
                    <a:pt x="634" y="1011"/>
                    <a:pt x="868" y="1144"/>
                    <a:pt x="1001" y="1311"/>
                  </a:cubicBezTo>
                  <a:cubicBezTo>
                    <a:pt x="1735" y="2178"/>
                    <a:pt x="2569" y="2979"/>
                    <a:pt x="3370" y="3746"/>
                  </a:cubicBezTo>
                  <a:cubicBezTo>
                    <a:pt x="5638" y="5981"/>
                    <a:pt x="7840" y="8183"/>
                    <a:pt x="10008" y="10484"/>
                  </a:cubicBezTo>
                  <a:cubicBezTo>
                    <a:pt x="10141" y="10584"/>
                    <a:pt x="10308" y="10684"/>
                    <a:pt x="10341" y="10985"/>
                  </a:cubicBezTo>
                  <a:cubicBezTo>
                    <a:pt x="10275" y="10951"/>
                    <a:pt x="10225" y="10935"/>
                    <a:pt x="10179" y="10935"/>
                  </a:cubicBezTo>
                  <a:cubicBezTo>
                    <a:pt x="10133" y="10935"/>
                    <a:pt x="10091" y="10951"/>
                    <a:pt x="10041" y="10985"/>
                  </a:cubicBezTo>
                  <a:cubicBezTo>
                    <a:pt x="9341" y="10851"/>
                    <a:pt x="8640" y="10718"/>
                    <a:pt x="7873" y="10651"/>
                  </a:cubicBezTo>
                  <a:cubicBezTo>
                    <a:pt x="5972" y="10484"/>
                    <a:pt x="4070" y="10284"/>
                    <a:pt x="2169" y="10151"/>
                  </a:cubicBezTo>
                  <a:cubicBezTo>
                    <a:pt x="2092" y="10137"/>
                    <a:pt x="2017" y="10130"/>
                    <a:pt x="1943" y="10130"/>
                  </a:cubicBezTo>
                  <a:cubicBezTo>
                    <a:pt x="1664" y="10130"/>
                    <a:pt x="1406" y="10226"/>
                    <a:pt x="1168" y="10384"/>
                  </a:cubicBezTo>
                  <a:cubicBezTo>
                    <a:pt x="901" y="10518"/>
                    <a:pt x="701" y="10684"/>
                    <a:pt x="501" y="10818"/>
                  </a:cubicBezTo>
                  <a:cubicBezTo>
                    <a:pt x="167" y="10985"/>
                    <a:pt x="34" y="11251"/>
                    <a:pt x="34" y="11652"/>
                  </a:cubicBezTo>
                  <a:cubicBezTo>
                    <a:pt x="1" y="12152"/>
                    <a:pt x="1" y="12185"/>
                    <a:pt x="401" y="12185"/>
                  </a:cubicBezTo>
                  <a:lnTo>
                    <a:pt x="4471" y="12185"/>
                  </a:lnTo>
                  <a:cubicBezTo>
                    <a:pt x="5138" y="12185"/>
                    <a:pt x="5805" y="12177"/>
                    <a:pt x="6472" y="12177"/>
                  </a:cubicBezTo>
                  <a:cubicBezTo>
                    <a:pt x="7139" y="12177"/>
                    <a:pt x="7806" y="12185"/>
                    <a:pt x="8473" y="12219"/>
                  </a:cubicBezTo>
                  <a:cubicBezTo>
                    <a:pt x="8871" y="12247"/>
                    <a:pt x="9271" y="12261"/>
                    <a:pt x="9672" y="12261"/>
                  </a:cubicBezTo>
                  <a:cubicBezTo>
                    <a:pt x="10718" y="12261"/>
                    <a:pt x="11773" y="12160"/>
                    <a:pt x="12810" y="11919"/>
                  </a:cubicBezTo>
                  <a:cubicBezTo>
                    <a:pt x="12977" y="11885"/>
                    <a:pt x="13177" y="11852"/>
                    <a:pt x="13344" y="11752"/>
                  </a:cubicBezTo>
                  <a:cubicBezTo>
                    <a:pt x="13644" y="11585"/>
                    <a:pt x="13710" y="11251"/>
                    <a:pt x="13544" y="10918"/>
                  </a:cubicBezTo>
                  <a:cubicBezTo>
                    <a:pt x="13410" y="10718"/>
                    <a:pt x="13310" y="10551"/>
                    <a:pt x="13143" y="10384"/>
                  </a:cubicBezTo>
                  <a:cubicBezTo>
                    <a:pt x="11642" y="8716"/>
                    <a:pt x="10141" y="7082"/>
                    <a:pt x="8540" y="5547"/>
                  </a:cubicBezTo>
                  <a:cubicBezTo>
                    <a:pt x="6972" y="4013"/>
                    <a:pt x="5371" y="2512"/>
                    <a:pt x="3803" y="977"/>
                  </a:cubicBezTo>
                  <a:cubicBezTo>
                    <a:pt x="2957" y="131"/>
                    <a:pt x="2827" y="1"/>
                    <a:pt x="2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751367" y="1405943"/>
            <a:ext cx="7650384" cy="3693319"/>
          </a:xfrm>
          <a:prstGeom prst="rect">
            <a:avLst/>
          </a:prstGeom>
        </p:spPr>
        <p:txBody>
          <a:bodyPr wrap="square">
            <a:spAutoFit/>
          </a:bodyPr>
          <a:lstStyle/>
          <a:p>
            <a:r>
              <a:rPr lang="en-US" sz="1800" b="1" dirty="0">
                <a:latin typeface="+mn-lt"/>
                <a:ea typeface="Times New Roman" panose="02020603050405020304" pitchFamily="18" charset="0"/>
              </a:rPr>
              <a:t>Brute-force attack (exhaustive key search):</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tấn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công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bằng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cách</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thử</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tất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cả</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những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chìa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khóa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thể</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Đây</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là</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tấn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công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thô</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sơ</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nhất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và</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cũng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khăn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nhất</a:t>
            </a:r>
            <a:r>
              <a:rPr lang="en-US" sz="1800" dirty="0">
                <a:latin typeface="+mn-lt"/>
                <a:ea typeface="Times New Roman" panose="02020603050405020304" pitchFamily="18" charset="0"/>
              </a:rPr>
              <a:t>.</a:t>
            </a:r>
          </a:p>
          <a:p>
            <a:r>
              <a:rPr lang="en-US" sz="1800" b="1" dirty="0">
                <a:latin typeface="+mn-lt"/>
                <a:ea typeface="Times New Roman" panose="02020603050405020304" pitchFamily="18" charset="0"/>
              </a:rPr>
              <a:t>Frequency analysis:</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thống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kê</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tần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suất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chỉ</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thể</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dụng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được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đối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với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các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thuật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toán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cổ</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điển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dùng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thay</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thế</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ví</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dụ</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Caesar. </a:t>
            </a:r>
            <a:r>
              <a:rPr lang="en-US" sz="1800" dirty="0" err="1">
                <a:latin typeface="+mn-lt"/>
                <a:ea typeface="Times New Roman" panose="02020603050405020304" pitchFamily="18" charset="0"/>
              </a:rPr>
              <a:t>Để</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thực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hiện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này</a:t>
            </a:r>
            <a:r>
              <a:rPr lang="en-US" sz="1800" dirty="0">
                <a:latin typeface="+mn-lt"/>
                <a:ea typeface="Times New Roman" panose="02020603050405020304" pitchFamily="18" charset="0"/>
              </a:rPr>
              <a:t> ta </a:t>
            </a:r>
            <a:r>
              <a:rPr lang="en-US" sz="1800" dirty="0" err="1">
                <a:latin typeface="+mn-lt"/>
                <a:ea typeface="Times New Roman" panose="02020603050405020304" pitchFamily="18" charset="0"/>
              </a:rPr>
              <a:t>cần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một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lượng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văn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bản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đã</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mã</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hóa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đủ</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lớn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để</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phép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thống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kê</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được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chính</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xác</a:t>
            </a:r>
            <a:r>
              <a:rPr lang="en-US" sz="1800" dirty="0">
                <a:latin typeface="+mn-lt"/>
                <a:ea typeface="Times New Roman" panose="02020603050405020304" pitchFamily="18" charset="0"/>
              </a:rPr>
              <a:t>. </a:t>
            </a:r>
          </a:p>
          <a:p>
            <a:r>
              <a:rPr lang="en-US" sz="1800" b="1" dirty="0">
                <a:latin typeface="+mn-lt"/>
                <a:ea typeface="Times New Roman" panose="02020603050405020304" pitchFamily="18" charset="0"/>
              </a:rPr>
              <a:t>Differential cryptanalysis:</a:t>
            </a:r>
            <a:r>
              <a:rPr lang="en-US" sz="1800" dirty="0">
                <a:latin typeface="+mn-lt"/>
                <a:ea typeface="Times New Roman" panose="02020603050405020304" pitchFamily="18" charset="0"/>
              </a:rPr>
              <a:t> Eli </a:t>
            </a:r>
            <a:r>
              <a:rPr lang="en-US" sz="1800" dirty="0" err="1">
                <a:latin typeface="+mn-lt"/>
                <a:ea typeface="Times New Roman" panose="02020603050405020304" pitchFamily="18" charset="0"/>
              </a:rPr>
              <a:t>Biham</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và</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Adi</a:t>
            </a:r>
            <a:r>
              <a:rPr lang="en-US" sz="1800" dirty="0">
                <a:latin typeface="+mn-lt"/>
                <a:ea typeface="Times New Roman" panose="02020603050405020304" pitchFamily="18" charset="0"/>
              </a:rPr>
              <a:t> Shamir </a:t>
            </a:r>
            <a:r>
              <a:rPr lang="en-US" sz="1800" dirty="0" err="1">
                <a:latin typeface="+mn-lt"/>
                <a:ea typeface="Times New Roman" panose="02020603050405020304" pitchFamily="18" charset="0"/>
              </a:rPr>
              <a:t>tìm</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ra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này</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vào</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khoảng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cuối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những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năm</a:t>
            </a:r>
            <a:r>
              <a:rPr lang="en-US" sz="1800" dirty="0">
                <a:latin typeface="+mn-lt"/>
                <a:ea typeface="Times New Roman" panose="02020603050405020304" pitchFamily="18" charset="0"/>
              </a:rPr>
              <a:t> 1980; </a:t>
            </a:r>
            <a:r>
              <a:rPr lang="en-US" sz="1800" dirty="0" err="1">
                <a:latin typeface="+mn-lt"/>
                <a:ea typeface="Times New Roman" panose="02020603050405020304" pitchFamily="18" charset="0"/>
              </a:rPr>
              <a:t>nó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thường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được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sử</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dụng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để</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tấn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công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các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thuật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toán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khối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Phương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pháp</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này</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dựa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trên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việc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phân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tích</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những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biến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đổi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của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hai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văn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bản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gốc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có</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liên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quan</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khi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được</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mã</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hóa</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bởi</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cùng</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một</a:t>
            </a:r>
            <a:r>
              <a:rPr lang="en-US" sz="1800" dirty="0">
                <a:latin typeface="+mn-lt"/>
                <a:ea typeface="Times New Roman" panose="02020603050405020304" pitchFamily="18" charset="0"/>
              </a:rPr>
              <a:t> </a:t>
            </a:r>
            <a:r>
              <a:rPr lang="en-US" sz="1800" dirty="0" err="1">
                <a:latin typeface="+mn-lt"/>
                <a:ea typeface="Times New Roman" panose="02020603050405020304" pitchFamily="18" charset="0"/>
              </a:rPr>
              <a:t>chìa</a:t>
            </a:r>
            <a:r>
              <a:rPr lang="en-US" sz="1800" dirty="0">
                <a:latin typeface="+mn-lt"/>
                <a:ea typeface="Times New Roman" panose="02020603050405020304" pitchFamily="18" charset="0"/>
              </a:rPr>
              <a:t>.</a:t>
            </a:r>
          </a:p>
          <a:p>
            <a:r>
              <a:rPr lang="vi-VN" sz="1800" dirty="0">
                <a:latin typeface="+mn-lt"/>
                <a:ea typeface="Times New Roman" panose="02020603050405020304" pitchFamily="18" charset="0"/>
              </a:rPr>
              <a:t> </a:t>
            </a:r>
            <a:endParaRPr lang="en-US" sz="1800" dirty="0">
              <a:latin typeface="+mn-lt"/>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44"/>
          <p:cNvSpPr/>
          <p:nvPr/>
        </p:nvSpPr>
        <p:spPr>
          <a:xfrm>
            <a:off x="1063923" y="1399102"/>
            <a:ext cx="7116059" cy="1960787"/>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4"/>
          </a:solidFill>
          <a:ln>
            <a:noFill/>
          </a:ln>
        </p:spPr>
        <p:txBody>
          <a:bodyPr spcFirstLastPara="1" wrap="square" lIns="91425" tIns="91425" rIns="91425" bIns="91425" anchor="ctr" anchorCtr="0">
            <a:noAutofit/>
          </a:bodyPr>
          <a:lstStyle/>
          <a:p>
            <a:r>
              <a:rPr lang="en-US" sz="3200" dirty="0" err="1"/>
              <a:t>Cảm</a:t>
            </a:r>
            <a:r>
              <a:rPr lang="en-US" sz="3200" dirty="0"/>
              <a:t> </a:t>
            </a:r>
            <a:r>
              <a:rPr lang="en-US" sz="3200" dirty="0" err="1"/>
              <a:t>ơn</a:t>
            </a:r>
            <a:r>
              <a:rPr lang="en-US" sz="3200" dirty="0"/>
              <a:t> </a:t>
            </a:r>
            <a:r>
              <a:rPr lang="en-US" sz="3200" dirty="0" err="1"/>
              <a:t>thầy</a:t>
            </a:r>
            <a:r>
              <a:rPr lang="en-US" sz="3200" dirty="0"/>
              <a:t> </a:t>
            </a:r>
            <a:r>
              <a:rPr lang="en-US" sz="3200" dirty="0" err="1"/>
              <a:t>và</a:t>
            </a:r>
            <a:r>
              <a:rPr lang="en-US" sz="3200" dirty="0"/>
              <a:t> </a:t>
            </a:r>
            <a:r>
              <a:rPr lang="en-US" sz="3200" dirty="0" err="1"/>
              <a:t>các</a:t>
            </a:r>
            <a:r>
              <a:rPr lang="en-US" sz="3200" dirty="0"/>
              <a:t> </a:t>
            </a:r>
            <a:r>
              <a:rPr lang="en-US" sz="3200" dirty="0" err="1"/>
              <a:t>bạn</a:t>
            </a:r>
            <a:r>
              <a:rPr lang="en-US" sz="3200" dirty="0"/>
              <a:t> </a:t>
            </a:r>
            <a:r>
              <a:rPr lang="en-US" sz="3200" dirty="0" err="1"/>
              <a:t>đã</a:t>
            </a:r>
            <a:r>
              <a:rPr lang="en-US" sz="3200" dirty="0"/>
              <a:t> </a:t>
            </a:r>
            <a:r>
              <a:rPr lang="en-US" sz="3200" dirty="0" err="1"/>
              <a:t>lắng</a:t>
            </a:r>
            <a:r>
              <a:rPr lang="en-US" sz="3200" dirty="0"/>
              <a:t> </a:t>
            </a:r>
            <a:r>
              <a:rPr lang="en-US" sz="3200" dirty="0" err="1"/>
              <a:t>nghe</a:t>
            </a:r>
            <a:endParaRPr lang="en-US" sz="3200" dirty="0"/>
          </a:p>
          <a:p>
            <a:pPr marL="0" lvl="0" indent="0" algn="l" rtl="0">
              <a:spcBef>
                <a:spcPts val="0"/>
              </a:spcBef>
              <a:spcAft>
                <a:spcPts val="0"/>
              </a:spcAft>
              <a:buNone/>
            </a:pPr>
            <a:endParaRPr dirty="0"/>
          </a:p>
        </p:txBody>
      </p:sp>
      <p:grpSp>
        <p:nvGrpSpPr>
          <p:cNvPr id="1151" name="Google Shape;1151;p44"/>
          <p:cNvGrpSpPr/>
          <p:nvPr/>
        </p:nvGrpSpPr>
        <p:grpSpPr>
          <a:xfrm rot="20241405">
            <a:off x="-2262866" y="1547514"/>
            <a:ext cx="3024958" cy="774320"/>
            <a:chOff x="1644675" y="3268375"/>
            <a:chExt cx="1276775" cy="326825"/>
          </a:xfrm>
        </p:grpSpPr>
        <p:sp>
          <p:nvSpPr>
            <p:cNvPr id="1152" name="Google Shape;1152;p44"/>
            <p:cNvSpPr/>
            <p:nvPr/>
          </p:nvSpPr>
          <p:spPr>
            <a:xfrm>
              <a:off x="1644675" y="3330325"/>
              <a:ext cx="1200050" cy="264875"/>
            </a:xfrm>
            <a:custGeom>
              <a:avLst/>
              <a:gdLst/>
              <a:ahLst/>
              <a:cxnLst/>
              <a:rect l="l" t="t" r="r" b="b"/>
              <a:pathLst>
                <a:path w="48002" h="10595" extrusionOk="0">
                  <a:moveTo>
                    <a:pt x="24318" y="1"/>
                  </a:moveTo>
                  <a:cubicBezTo>
                    <a:pt x="22684" y="34"/>
                    <a:pt x="21483" y="101"/>
                    <a:pt x="20315" y="334"/>
                  </a:cubicBezTo>
                  <a:cubicBezTo>
                    <a:pt x="18347" y="668"/>
                    <a:pt x="16379" y="1068"/>
                    <a:pt x="14478" y="1668"/>
                  </a:cubicBezTo>
                  <a:cubicBezTo>
                    <a:pt x="10408" y="2869"/>
                    <a:pt x="6572" y="4704"/>
                    <a:pt x="2903" y="7172"/>
                  </a:cubicBezTo>
                  <a:cubicBezTo>
                    <a:pt x="1969" y="7773"/>
                    <a:pt x="1035" y="8507"/>
                    <a:pt x="301" y="9407"/>
                  </a:cubicBezTo>
                  <a:cubicBezTo>
                    <a:pt x="67" y="9674"/>
                    <a:pt x="1" y="9874"/>
                    <a:pt x="67" y="10208"/>
                  </a:cubicBezTo>
                  <a:cubicBezTo>
                    <a:pt x="126" y="10481"/>
                    <a:pt x="162" y="10595"/>
                    <a:pt x="248" y="10595"/>
                  </a:cubicBezTo>
                  <a:cubicBezTo>
                    <a:pt x="310" y="10595"/>
                    <a:pt x="396" y="10538"/>
                    <a:pt x="534" y="10441"/>
                  </a:cubicBezTo>
                  <a:cubicBezTo>
                    <a:pt x="1135" y="10041"/>
                    <a:pt x="1702" y="9674"/>
                    <a:pt x="2302" y="9240"/>
                  </a:cubicBezTo>
                  <a:cubicBezTo>
                    <a:pt x="5771" y="6772"/>
                    <a:pt x="9341" y="4871"/>
                    <a:pt x="13210" y="3603"/>
                  </a:cubicBezTo>
                  <a:cubicBezTo>
                    <a:pt x="15345" y="2936"/>
                    <a:pt x="17480" y="2269"/>
                    <a:pt x="19648" y="1935"/>
                  </a:cubicBezTo>
                  <a:cubicBezTo>
                    <a:pt x="21096" y="1704"/>
                    <a:pt x="22557" y="1606"/>
                    <a:pt x="24024" y="1606"/>
                  </a:cubicBezTo>
                  <a:cubicBezTo>
                    <a:pt x="24888" y="1606"/>
                    <a:pt x="25754" y="1640"/>
                    <a:pt x="26620" y="1702"/>
                  </a:cubicBezTo>
                  <a:cubicBezTo>
                    <a:pt x="29222" y="1869"/>
                    <a:pt x="31790" y="2436"/>
                    <a:pt x="34325" y="3236"/>
                  </a:cubicBezTo>
                  <a:cubicBezTo>
                    <a:pt x="38128" y="4404"/>
                    <a:pt x="41697" y="6205"/>
                    <a:pt x="45133" y="8440"/>
                  </a:cubicBezTo>
                  <a:cubicBezTo>
                    <a:pt x="45900" y="9007"/>
                    <a:pt x="46801" y="8940"/>
                    <a:pt x="47635" y="9007"/>
                  </a:cubicBezTo>
                  <a:cubicBezTo>
                    <a:pt x="47735" y="9007"/>
                    <a:pt x="47902" y="8907"/>
                    <a:pt x="47968" y="8740"/>
                  </a:cubicBezTo>
                  <a:cubicBezTo>
                    <a:pt x="48002" y="8573"/>
                    <a:pt x="47902" y="8440"/>
                    <a:pt x="47801" y="8340"/>
                  </a:cubicBezTo>
                  <a:cubicBezTo>
                    <a:pt x="47701" y="8240"/>
                    <a:pt x="47635" y="8206"/>
                    <a:pt x="47535" y="8106"/>
                  </a:cubicBezTo>
                  <a:cubicBezTo>
                    <a:pt x="45200" y="6405"/>
                    <a:pt x="42798" y="5037"/>
                    <a:pt x="40229" y="3837"/>
                  </a:cubicBezTo>
                  <a:cubicBezTo>
                    <a:pt x="37227" y="2402"/>
                    <a:pt x="34192" y="1402"/>
                    <a:pt x="31056" y="734"/>
                  </a:cubicBezTo>
                  <a:cubicBezTo>
                    <a:pt x="28688" y="234"/>
                    <a:pt x="26286" y="1"/>
                    <a:pt x="24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4"/>
            <p:cNvSpPr/>
            <p:nvPr/>
          </p:nvSpPr>
          <p:spPr>
            <a:xfrm>
              <a:off x="2578675" y="3268375"/>
              <a:ext cx="342775" cy="306550"/>
            </a:xfrm>
            <a:custGeom>
              <a:avLst/>
              <a:gdLst/>
              <a:ahLst/>
              <a:cxnLst/>
              <a:rect l="l" t="t" r="r" b="b"/>
              <a:pathLst>
                <a:path w="13711" h="12262" extrusionOk="0">
                  <a:moveTo>
                    <a:pt x="2000" y="1"/>
                  </a:moveTo>
                  <a:cubicBezTo>
                    <a:pt x="1849" y="1"/>
                    <a:pt x="1674" y="5"/>
                    <a:pt x="1468" y="10"/>
                  </a:cubicBezTo>
                  <a:cubicBezTo>
                    <a:pt x="1001" y="10"/>
                    <a:pt x="935" y="377"/>
                    <a:pt x="768" y="711"/>
                  </a:cubicBezTo>
                  <a:cubicBezTo>
                    <a:pt x="634" y="1011"/>
                    <a:pt x="868" y="1144"/>
                    <a:pt x="1001" y="1311"/>
                  </a:cubicBezTo>
                  <a:cubicBezTo>
                    <a:pt x="1735" y="2178"/>
                    <a:pt x="2569" y="2979"/>
                    <a:pt x="3370" y="3746"/>
                  </a:cubicBezTo>
                  <a:cubicBezTo>
                    <a:pt x="5638" y="5981"/>
                    <a:pt x="7840" y="8183"/>
                    <a:pt x="10008" y="10484"/>
                  </a:cubicBezTo>
                  <a:cubicBezTo>
                    <a:pt x="10141" y="10584"/>
                    <a:pt x="10308" y="10684"/>
                    <a:pt x="10341" y="10985"/>
                  </a:cubicBezTo>
                  <a:cubicBezTo>
                    <a:pt x="10275" y="10951"/>
                    <a:pt x="10225" y="10935"/>
                    <a:pt x="10179" y="10935"/>
                  </a:cubicBezTo>
                  <a:cubicBezTo>
                    <a:pt x="10133" y="10935"/>
                    <a:pt x="10091" y="10951"/>
                    <a:pt x="10041" y="10985"/>
                  </a:cubicBezTo>
                  <a:cubicBezTo>
                    <a:pt x="9341" y="10851"/>
                    <a:pt x="8640" y="10718"/>
                    <a:pt x="7873" y="10651"/>
                  </a:cubicBezTo>
                  <a:cubicBezTo>
                    <a:pt x="5972" y="10484"/>
                    <a:pt x="4070" y="10284"/>
                    <a:pt x="2169" y="10151"/>
                  </a:cubicBezTo>
                  <a:cubicBezTo>
                    <a:pt x="2092" y="10137"/>
                    <a:pt x="2017" y="10130"/>
                    <a:pt x="1943" y="10130"/>
                  </a:cubicBezTo>
                  <a:cubicBezTo>
                    <a:pt x="1664" y="10130"/>
                    <a:pt x="1406" y="10226"/>
                    <a:pt x="1168" y="10384"/>
                  </a:cubicBezTo>
                  <a:cubicBezTo>
                    <a:pt x="901" y="10518"/>
                    <a:pt x="701" y="10684"/>
                    <a:pt x="501" y="10818"/>
                  </a:cubicBezTo>
                  <a:cubicBezTo>
                    <a:pt x="167" y="10985"/>
                    <a:pt x="34" y="11251"/>
                    <a:pt x="34" y="11652"/>
                  </a:cubicBezTo>
                  <a:cubicBezTo>
                    <a:pt x="1" y="12152"/>
                    <a:pt x="1" y="12185"/>
                    <a:pt x="401" y="12185"/>
                  </a:cubicBezTo>
                  <a:lnTo>
                    <a:pt x="4471" y="12185"/>
                  </a:lnTo>
                  <a:cubicBezTo>
                    <a:pt x="5138" y="12185"/>
                    <a:pt x="5805" y="12177"/>
                    <a:pt x="6472" y="12177"/>
                  </a:cubicBezTo>
                  <a:cubicBezTo>
                    <a:pt x="7139" y="12177"/>
                    <a:pt x="7806" y="12185"/>
                    <a:pt x="8473" y="12219"/>
                  </a:cubicBezTo>
                  <a:cubicBezTo>
                    <a:pt x="8871" y="12247"/>
                    <a:pt x="9271" y="12261"/>
                    <a:pt x="9672" y="12261"/>
                  </a:cubicBezTo>
                  <a:cubicBezTo>
                    <a:pt x="10718" y="12261"/>
                    <a:pt x="11773" y="12160"/>
                    <a:pt x="12810" y="11919"/>
                  </a:cubicBezTo>
                  <a:cubicBezTo>
                    <a:pt x="12977" y="11885"/>
                    <a:pt x="13177" y="11852"/>
                    <a:pt x="13344" y="11752"/>
                  </a:cubicBezTo>
                  <a:cubicBezTo>
                    <a:pt x="13644" y="11585"/>
                    <a:pt x="13710" y="11251"/>
                    <a:pt x="13544" y="10918"/>
                  </a:cubicBezTo>
                  <a:cubicBezTo>
                    <a:pt x="13410" y="10718"/>
                    <a:pt x="13310" y="10551"/>
                    <a:pt x="13143" y="10384"/>
                  </a:cubicBezTo>
                  <a:cubicBezTo>
                    <a:pt x="11642" y="8716"/>
                    <a:pt x="10141" y="7082"/>
                    <a:pt x="8540" y="5547"/>
                  </a:cubicBezTo>
                  <a:cubicBezTo>
                    <a:pt x="6972" y="4013"/>
                    <a:pt x="5371" y="2512"/>
                    <a:pt x="3803" y="977"/>
                  </a:cubicBezTo>
                  <a:cubicBezTo>
                    <a:pt x="2957" y="131"/>
                    <a:pt x="2827" y="1"/>
                    <a:pt x="2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9289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6" name="Google Shape;946;p34"/>
          <p:cNvSpPr txBox="1">
            <a:spLocks noGrp="1"/>
          </p:cNvSpPr>
          <p:nvPr>
            <p:ph type="title"/>
          </p:nvPr>
        </p:nvSpPr>
        <p:spPr>
          <a:xfrm>
            <a:off x="2008288" y="85238"/>
            <a:ext cx="3823333" cy="77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highlight>
                  <a:schemeClr val="lt2"/>
                </a:highlight>
                <a:latin typeface="+mj-lt"/>
              </a:rPr>
              <a:t>1. </a:t>
            </a:r>
            <a:r>
              <a:rPr lang="en-US" sz="3200" dirty="0" err="1">
                <a:highlight>
                  <a:schemeClr val="lt2"/>
                </a:highlight>
                <a:latin typeface="+mj-lt"/>
              </a:rPr>
              <a:t>Giới</a:t>
            </a:r>
            <a:r>
              <a:rPr lang="en-US" sz="3200" dirty="0">
                <a:highlight>
                  <a:schemeClr val="lt2"/>
                </a:highlight>
                <a:latin typeface="+mj-lt"/>
              </a:rPr>
              <a:t> </a:t>
            </a:r>
            <a:r>
              <a:rPr lang="en-US" sz="3200" dirty="0" err="1">
                <a:highlight>
                  <a:schemeClr val="lt2"/>
                </a:highlight>
                <a:latin typeface="+mj-lt"/>
              </a:rPr>
              <a:t>thiệu</a:t>
            </a:r>
            <a:r>
              <a:rPr lang="en-US" sz="3200" dirty="0">
                <a:highlight>
                  <a:schemeClr val="lt2"/>
                </a:highlight>
                <a:latin typeface="+mj-lt"/>
              </a:rPr>
              <a:t>:</a:t>
            </a:r>
            <a:endParaRPr sz="3200" dirty="0">
              <a:highlight>
                <a:schemeClr val="lt2"/>
              </a:highlight>
              <a:latin typeface="+mj-lt"/>
            </a:endParaRPr>
          </a:p>
        </p:txBody>
      </p:sp>
      <p:grpSp>
        <p:nvGrpSpPr>
          <p:cNvPr id="959" name="Google Shape;959;p34"/>
          <p:cNvGrpSpPr/>
          <p:nvPr/>
        </p:nvGrpSpPr>
        <p:grpSpPr>
          <a:xfrm>
            <a:off x="-2305422" y="314639"/>
            <a:ext cx="3024935" cy="774314"/>
            <a:chOff x="1644675" y="3268375"/>
            <a:chExt cx="1276775" cy="326825"/>
          </a:xfrm>
        </p:grpSpPr>
        <p:sp>
          <p:nvSpPr>
            <p:cNvPr id="960" name="Google Shape;960;p34"/>
            <p:cNvSpPr/>
            <p:nvPr/>
          </p:nvSpPr>
          <p:spPr>
            <a:xfrm>
              <a:off x="1644675" y="3330325"/>
              <a:ext cx="1200050" cy="264875"/>
            </a:xfrm>
            <a:custGeom>
              <a:avLst/>
              <a:gdLst/>
              <a:ahLst/>
              <a:cxnLst/>
              <a:rect l="l" t="t" r="r" b="b"/>
              <a:pathLst>
                <a:path w="48002" h="10595" extrusionOk="0">
                  <a:moveTo>
                    <a:pt x="24318" y="1"/>
                  </a:moveTo>
                  <a:cubicBezTo>
                    <a:pt x="22684" y="34"/>
                    <a:pt x="21483" y="101"/>
                    <a:pt x="20315" y="334"/>
                  </a:cubicBezTo>
                  <a:cubicBezTo>
                    <a:pt x="18347" y="668"/>
                    <a:pt x="16379" y="1068"/>
                    <a:pt x="14478" y="1668"/>
                  </a:cubicBezTo>
                  <a:cubicBezTo>
                    <a:pt x="10408" y="2869"/>
                    <a:pt x="6572" y="4704"/>
                    <a:pt x="2903" y="7172"/>
                  </a:cubicBezTo>
                  <a:cubicBezTo>
                    <a:pt x="1969" y="7773"/>
                    <a:pt x="1035" y="8507"/>
                    <a:pt x="301" y="9407"/>
                  </a:cubicBezTo>
                  <a:cubicBezTo>
                    <a:pt x="67" y="9674"/>
                    <a:pt x="1" y="9874"/>
                    <a:pt x="67" y="10208"/>
                  </a:cubicBezTo>
                  <a:cubicBezTo>
                    <a:pt x="126" y="10481"/>
                    <a:pt x="162" y="10595"/>
                    <a:pt x="248" y="10595"/>
                  </a:cubicBezTo>
                  <a:cubicBezTo>
                    <a:pt x="310" y="10595"/>
                    <a:pt x="396" y="10538"/>
                    <a:pt x="534" y="10441"/>
                  </a:cubicBezTo>
                  <a:cubicBezTo>
                    <a:pt x="1135" y="10041"/>
                    <a:pt x="1702" y="9674"/>
                    <a:pt x="2302" y="9240"/>
                  </a:cubicBezTo>
                  <a:cubicBezTo>
                    <a:pt x="5771" y="6772"/>
                    <a:pt x="9341" y="4871"/>
                    <a:pt x="13210" y="3603"/>
                  </a:cubicBezTo>
                  <a:cubicBezTo>
                    <a:pt x="15345" y="2936"/>
                    <a:pt x="17480" y="2269"/>
                    <a:pt x="19648" y="1935"/>
                  </a:cubicBezTo>
                  <a:cubicBezTo>
                    <a:pt x="21096" y="1704"/>
                    <a:pt x="22557" y="1606"/>
                    <a:pt x="24024" y="1606"/>
                  </a:cubicBezTo>
                  <a:cubicBezTo>
                    <a:pt x="24888" y="1606"/>
                    <a:pt x="25754" y="1640"/>
                    <a:pt x="26620" y="1702"/>
                  </a:cubicBezTo>
                  <a:cubicBezTo>
                    <a:pt x="29222" y="1869"/>
                    <a:pt x="31790" y="2436"/>
                    <a:pt x="34325" y="3236"/>
                  </a:cubicBezTo>
                  <a:cubicBezTo>
                    <a:pt x="38128" y="4404"/>
                    <a:pt x="41697" y="6205"/>
                    <a:pt x="45133" y="8440"/>
                  </a:cubicBezTo>
                  <a:cubicBezTo>
                    <a:pt x="45900" y="9007"/>
                    <a:pt x="46801" y="8940"/>
                    <a:pt x="47635" y="9007"/>
                  </a:cubicBezTo>
                  <a:cubicBezTo>
                    <a:pt x="47735" y="9007"/>
                    <a:pt x="47902" y="8907"/>
                    <a:pt x="47968" y="8740"/>
                  </a:cubicBezTo>
                  <a:cubicBezTo>
                    <a:pt x="48002" y="8573"/>
                    <a:pt x="47902" y="8440"/>
                    <a:pt x="47801" y="8340"/>
                  </a:cubicBezTo>
                  <a:cubicBezTo>
                    <a:pt x="47701" y="8240"/>
                    <a:pt x="47635" y="8206"/>
                    <a:pt x="47535" y="8106"/>
                  </a:cubicBezTo>
                  <a:cubicBezTo>
                    <a:pt x="45200" y="6405"/>
                    <a:pt x="42798" y="5037"/>
                    <a:pt x="40229" y="3837"/>
                  </a:cubicBezTo>
                  <a:cubicBezTo>
                    <a:pt x="37227" y="2402"/>
                    <a:pt x="34192" y="1402"/>
                    <a:pt x="31056" y="734"/>
                  </a:cubicBezTo>
                  <a:cubicBezTo>
                    <a:pt x="28688" y="234"/>
                    <a:pt x="26286" y="1"/>
                    <a:pt x="24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2578675" y="3268375"/>
              <a:ext cx="342775" cy="306550"/>
            </a:xfrm>
            <a:custGeom>
              <a:avLst/>
              <a:gdLst/>
              <a:ahLst/>
              <a:cxnLst/>
              <a:rect l="l" t="t" r="r" b="b"/>
              <a:pathLst>
                <a:path w="13711" h="12262" extrusionOk="0">
                  <a:moveTo>
                    <a:pt x="2000" y="1"/>
                  </a:moveTo>
                  <a:cubicBezTo>
                    <a:pt x="1849" y="1"/>
                    <a:pt x="1674" y="5"/>
                    <a:pt x="1468" y="10"/>
                  </a:cubicBezTo>
                  <a:cubicBezTo>
                    <a:pt x="1001" y="10"/>
                    <a:pt x="935" y="377"/>
                    <a:pt x="768" y="711"/>
                  </a:cubicBezTo>
                  <a:cubicBezTo>
                    <a:pt x="634" y="1011"/>
                    <a:pt x="868" y="1144"/>
                    <a:pt x="1001" y="1311"/>
                  </a:cubicBezTo>
                  <a:cubicBezTo>
                    <a:pt x="1735" y="2178"/>
                    <a:pt x="2569" y="2979"/>
                    <a:pt x="3370" y="3746"/>
                  </a:cubicBezTo>
                  <a:cubicBezTo>
                    <a:pt x="5638" y="5981"/>
                    <a:pt x="7840" y="8183"/>
                    <a:pt x="10008" y="10484"/>
                  </a:cubicBezTo>
                  <a:cubicBezTo>
                    <a:pt x="10141" y="10584"/>
                    <a:pt x="10308" y="10684"/>
                    <a:pt x="10341" y="10985"/>
                  </a:cubicBezTo>
                  <a:cubicBezTo>
                    <a:pt x="10275" y="10951"/>
                    <a:pt x="10225" y="10935"/>
                    <a:pt x="10179" y="10935"/>
                  </a:cubicBezTo>
                  <a:cubicBezTo>
                    <a:pt x="10133" y="10935"/>
                    <a:pt x="10091" y="10951"/>
                    <a:pt x="10041" y="10985"/>
                  </a:cubicBezTo>
                  <a:cubicBezTo>
                    <a:pt x="9341" y="10851"/>
                    <a:pt x="8640" y="10718"/>
                    <a:pt x="7873" y="10651"/>
                  </a:cubicBezTo>
                  <a:cubicBezTo>
                    <a:pt x="5972" y="10484"/>
                    <a:pt x="4070" y="10284"/>
                    <a:pt x="2169" y="10151"/>
                  </a:cubicBezTo>
                  <a:cubicBezTo>
                    <a:pt x="2092" y="10137"/>
                    <a:pt x="2017" y="10130"/>
                    <a:pt x="1943" y="10130"/>
                  </a:cubicBezTo>
                  <a:cubicBezTo>
                    <a:pt x="1664" y="10130"/>
                    <a:pt x="1406" y="10226"/>
                    <a:pt x="1168" y="10384"/>
                  </a:cubicBezTo>
                  <a:cubicBezTo>
                    <a:pt x="901" y="10518"/>
                    <a:pt x="701" y="10684"/>
                    <a:pt x="501" y="10818"/>
                  </a:cubicBezTo>
                  <a:cubicBezTo>
                    <a:pt x="167" y="10985"/>
                    <a:pt x="34" y="11251"/>
                    <a:pt x="34" y="11652"/>
                  </a:cubicBezTo>
                  <a:cubicBezTo>
                    <a:pt x="1" y="12152"/>
                    <a:pt x="1" y="12185"/>
                    <a:pt x="401" y="12185"/>
                  </a:cubicBezTo>
                  <a:lnTo>
                    <a:pt x="4471" y="12185"/>
                  </a:lnTo>
                  <a:cubicBezTo>
                    <a:pt x="5138" y="12185"/>
                    <a:pt x="5805" y="12177"/>
                    <a:pt x="6472" y="12177"/>
                  </a:cubicBezTo>
                  <a:cubicBezTo>
                    <a:pt x="7139" y="12177"/>
                    <a:pt x="7806" y="12185"/>
                    <a:pt x="8473" y="12219"/>
                  </a:cubicBezTo>
                  <a:cubicBezTo>
                    <a:pt x="8871" y="12247"/>
                    <a:pt x="9271" y="12261"/>
                    <a:pt x="9672" y="12261"/>
                  </a:cubicBezTo>
                  <a:cubicBezTo>
                    <a:pt x="10718" y="12261"/>
                    <a:pt x="11773" y="12160"/>
                    <a:pt x="12810" y="11919"/>
                  </a:cubicBezTo>
                  <a:cubicBezTo>
                    <a:pt x="12977" y="11885"/>
                    <a:pt x="13177" y="11852"/>
                    <a:pt x="13344" y="11752"/>
                  </a:cubicBezTo>
                  <a:cubicBezTo>
                    <a:pt x="13644" y="11585"/>
                    <a:pt x="13710" y="11251"/>
                    <a:pt x="13544" y="10918"/>
                  </a:cubicBezTo>
                  <a:cubicBezTo>
                    <a:pt x="13410" y="10718"/>
                    <a:pt x="13310" y="10551"/>
                    <a:pt x="13143" y="10384"/>
                  </a:cubicBezTo>
                  <a:cubicBezTo>
                    <a:pt x="11642" y="8716"/>
                    <a:pt x="10141" y="7082"/>
                    <a:pt x="8540" y="5547"/>
                  </a:cubicBezTo>
                  <a:cubicBezTo>
                    <a:pt x="6972" y="4013"/>
                    <a:pt x="5371" y="2512"/>
                    <a:pt x="3803" y="977"/>
                  </a:cubicBezTo>
                  <a:cubicBezTo>
                    <a:pt x="2957" y="131"/>
                    <a:pt x="2827" y="1"/>
                    <a:pt x="2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34"/>
          <p:cNvGrpSpPr/>
          <p:nvPr/>
        </p:nvGrpSpPr>
        <p:grpSpPr>
          <a:xfrm rot="6657586">
            <a:off x="7861956" y="-1308342"/>
            <a:ext cx="2384469" cy="2738257"/>
            <a:chOff x="1618800" y="-1482250"/>
            <a:chExt cx="2384550" cy="2738350"/>
          </a:xfrm>
        </p:grpSpPr>
        <p:sp>
          <p:nvSpPr>
            <p:cNvPr id="963" name="Google Shape;963;p34"/>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p:cNvSpPr txBox="1"/>
          <p:nvPr/>
        </p:nvSpPr>
        <p:spPr>
          <a:xfrm>
            <a:off x="850604" y="677778"/>
            <a:ext cx="7258493" cy="1754326"/>
          </a:xfrm>
          <a:prstGeom prst="rect">
            <a:avLst/>
          </a:prstGeom>
          <a:noFill/>
        </p:spPr>
        <p:txBody>
          <a:bodyPr wrap="square" rtlCol="0">
            <a:spAutoFit/>
          </a:bodyPr>
          <a:lstStyle/>
          <a:p>
            <a:pPr algn="just"/>
            <a:r>
              <a:rPr lang="en-US" sz="1800" dirty="0" err="1"/>
              <a:t>Mã</a:t>
            </a:r>
            <a:r>
              <a:rPr lang="en-US" sz="1800" dirty="0"/>
              <a:t> </a:t>
            </a:r>
            <a:r>
              <a:rPr lang="en-US" sz="1800" dirty="0" err="1"/>
              <a:t>hóa</a:t>
            </a:r>
            <a:r>
              <a:rPr lang="en-US" sz="1800" dirty="0"/>
              <a:t> </a:t>
            </a:r>
            <a:r>
              <a:rPr lang="en-US" sz="1800" dirty="0" err="1"/>
              <a:t>với</a:t>
            </a:r>
            <a:r>
              <a:rPr lang="en-US" sz="1800" dirty="0"/>
              <a:t> </a:t>
            </a:r>
            <a:r>
              <a:rPr lang="en-US" sz="1800" dirty="0" err="1"/>
              <a:t>mục</a:t>
            </a:r>
            <a:r>
              <a:rPr lang="en-US" sz="1800" dirty="0"/>
              <a:t> </a:t>
            </a:r>
            <a:r>
              <a:rPr lang="en-US" sz="1800" dirty="0" err="1"/>
              <a:t>đích</a:t>
            </a:r>
            <a:r>
              <a:rPr lang="en-US" sz="1800" dirty="0"/>
              <a:t> </a:t>
            </a:r>
            <a:r>
              <a:rPr lang="en-US" sz="1800" dirty="0" err="1"/>
              <a:t>làm</a:t>
            </a:r>
            <a:r>
              <a:rPr lang="en-US" sz="1800" dirty="0"/>
              <a:t> </a:t>
            </a:r>
            <a:r>
              <a:rPr lang="en-US" sz="1800" dirty="0" err="1"/>
              <a:t>cho</a:t>
            </a:r>
            <a:r>
              <a:rPr lang="en-US" sz="1800" dirty="0"/>
              <a:t> </a:t>
            </a:r>
            <a:r>
              <a:rPr lang="en-US" sz="1800" dirty="0" err="1"/>
              <a:t>dữ</a:t>
            </a:r>
            <a:r>
              <a:rPr lang="en-US" sz="1800" dirty="0"/>
              <a:t> </a:t>
            </a:r>
            <a:r>
              <a:rPr lang="en-US" sz="1800" dirty="0" err="1"/>
              <a:t>liệu</a:t>
            </a:r>
            <a:r>
              <a:rPr lang="en-US" sz="1800" dirty="0"/>
              <a:t> </a:t>
            </a:r>
            <a:r>
              <a:rPr lang="en-US" sz="1800" dirty="0" err="1"/>
              <a:t>không</a:t>
            </a:r>
            <a:r>
              <a:rPr lang="en-US" sz="1800" dirty="0"/>
              <a:t> </a:t>
            </a:r>
            <a:r>
              <a:rPr lang="en-US" sz="1800" dirty="0" err="1"/>
              <a:t>thể</a:t>
            </a:r>
            <a:r>
              <a:rPr lang="en-US" sz="1800" dirty="0"/>
              <a:t> </a:t>
            </a:r>
            <a:r>
              <a:rPr lang="en-US" sz="1800" dirty="0" err="1"/>
              <a:t>đọc</a:t>
            </a:r>
            <a:r>
              <a:rPr lang="en-US" sz="1800" dirty="0"/>
              <a:t> </a:t>
            </a:r>
            <a:r>
              <a:rPr lang="en-US" sz="1800" dirty="0" err="1"/>
              <a:t>được</a:t>
            </a:r>
            <a:r>
              <a:rPr lang="en-US" sz="1800" dirty="0"/>
              <a:t> </a:t>
            </a:r>
            <a:r>
              <a:rPr lang="en-US" sz="1800" dirty="0" err="1"/>
              <a:t>bởi</a:t>
            </a:r>
            <a:r>
              <a:rPr lang="en-US" sz="1800" dirty="0"/>
              <a:t> </a:t>
            </a:r>
            <a:r>
              <a:rPr lang="en-US" sz="1800" dirty="0" err="1"/>
              <a:t>bất</a:t>
            </a:r>
            <a:r>
              <a:rPr lang="en-US" sz="1800" dirty="0"/>
              <a:t> </a:t>
            </a:r>
            <a:r>
              <a:rPr lang="en-US" sz="1800" dirty="0" err="1"/>
              <a:t>cứ</a:t>
            </a:r>
            <a:r>
              <a:rPr lang="en-US" sz="1800" dirty="0"/>
              <a:t> </a:t>
            </a:r>
            <a:r>
              <a:rPr lang="en-US" sz="1800" dirty="0" err="1"/>
              <a:t>ai</a:t>
            </a:r>
            <a:r>
              <a:rPr lang="en-US" sz="1800" dirty="0"/>
              <a:t>, </a:t>
            </a:r>
            <a:r>
              <a:rPr lang="en-US" sz="1800" dirty="0" err="1"/>
              <a:t>ngoại</a:t>
            </a:r>
            <a:r>
              <a:rPr lang="en-US" sz="1800" dirty="0"/>
              <a:t> </a:t>
            </a:r>
            <a:r>
              <a:rPr lang="en-US" sz="1800" dirty="0" err="1"/>
              <a:t>trừ</a:t>
            </a:r>
            <a:r>
              <a:rPr lang="en-US" sz="1800" dirty="0"/>
              <a:t> </a:t>
            </a:r>
            <a:r>
              <a:rPr lang="en-US" sz="1800" dirty="0" err="1"/>
              <a:t>những</a:t>
            </a:r>
            <a:r>
              <a:rPr lang="en-US" sz="1800" dirty="0"/>
              <a:t> </a:t>
            </a:r>
            <a:r>
              <a:rPr lang="en-US" sz="1800" dirty="0" err="1"/>
              <a:t>ai</a:t>
            </a:r>
            <a:r>
              <a:rPr lang="en-US" sz="1800" dirty="0"/>
              <a:t> </a:t>
            </a:r>
            <a:r>
              <a:rPr lang="en-US" sz="1800" dirty="0" err="1"/>
              <a:t>được</a:t>
            </a:r>
            <a:r>
              <a:rPr lang="en-US" sz="1800" dirty="0"/>
              <a:t> </a:t>
            </a:r>
            <a:r>
              <a:rPr lang="en-US" sz="1800" dirty="0" err="1"/>
              <a:t>cho</a:t>
            </a:r>
            <a:r>
              <a:rPr lang="en-US" sz="1800" dirty="0"/>
              <a:t> </a:t>
            </a:r>
            <a:r>
              <a:rPr lang="en-US" sz="1800" dirty="0" err="1"/>
              <a:t>chép</a:t>
            </a:r>
            <a:r>
              <a:rPr lang="en-US" sz="1800" dirty="0"/>
              <a:t> </a:t>
            </a:r>
            <a:r>
              <a:rPr lang="en-US" sz="1800" dirty="0" err="1"/>
              <a:t>đọc</a:t>
            </a:r>
            <a:r>
              <a:rPr lang="en-US" sz="1800" dirty="0"/>
              <a:t>. </a:t>
            </a:r>
            <a:r>
              <a:rPr lang="en-US" sz="1800" dirty="0" err="1"/>
              <a:t>Mã</a:t>
            </a:r>
            <a:r>
              <a:rPr lang="en-US" sz="1800" dirty="0"/>
              <a:t> </a:t>
            </a:r>
            <a:r>
              <a:rPr lang="en-US" sz="1800" dirty="0" err="1"/>
              <a:t>hóa</a:t>
            </a:r>
            <a:r>
              <a:rPr lang="en-US" sz="1800" dirty="0"/>
              <a:t> </a:t>
            </a:r>
            <a:r>
              <a:rPr lang="en-US" sz="1800" dirty="0" err="1"/>
              <a:t>sử</a:t>
            </a:r>
            <a:r>
              <a:rPr lang="en-US" sz="1800" dirty="0"/>
              <a:t> </a:t>
            </a:r>
            <a:r>
              <a:rPr lang="en-US" sz="1800" dirty="0" err="1"/>
              <a:t>dụng</a:t>
            </a:r>
            <a:r>
              <a:rPr lang="en-US" sz="1800" dirty="0"/>
              <a:t> </a:t>
            </a:r>
            <a:r>
              <a:rPr lang="en-US" sz="1800" dirty="0" err="1"/>
              <a:t>thuật</a:t>
            </a:r>
            <a:r>
              <a:rPr lang="en-US" sz="1800" dirty="0"/>
              <a:t> </a:t>
            </a:r>
            <a:r>
              <a:rPr lang="en-US" sz="1800" dirty="0" err="1"/>
              <a:t>toán</a:t>
            </a:r>
            <a:r>
              <a:rPr lang="en-US" sz="1800" dirty="0"/>
              <a:t> </a:t>
            </a:r>
            <a:r>
              <a:rPr lang="en-US" sz="1800" dirty="0" err="1"/>
              <a:t>và</a:t>
            </a:r>
            <a:r>
              <a:rPr lang="en-US" sz="1800" dirty="0"/>
              <a:t> </a:t>
            </a:r>
            <a:r>
              <a:rPr lang="en-US" sz="1800" dirty="0" err="1"/>
              <a:t>khóa</a:t>
            </a:r>
            <a:r>
              <a:rPr lang="en-US" sz="1800" dirty="0"/>
              <a:t> </a:t>
            </a:r>
            <a:r>
              <a:rPr lang="en-US" sz="1800" dirty="0" err="1"/>
              <a:t>để</a:t>
            </a:r>
            <a:r>
              <a:rPr lang="en-US" sz="1800" dirty="0"/>
              <a:t> </a:t>
            </a:r>
            <a:r>
              <a:rPr lang="en-US" sz="1800" dirty="0" err="1"/>
              <a:t>biến</a:t>
            </a:r>
            <a:r>
              <a:rPr lang="en-US" sz="1800" dirty="0"/>
              <a:t> </a:t>
            </a:r>
            <a:r>
              <a:rPr lang="en-US" sz="1800" dirty="0" err="1"/>
              <a:t>đổi</a:t>
            </a:r>
            <a:r>
              <a:rPr lang="en-US" sz="1800" dirty="0"/>
              <a:t> </a:t>
            </a:r>
            <a:r>
              <a:rPr lang="en-US" sz="1800" dirty="0" err="1"/>
              <a:t>dữ</a:t>
            </a:r>
            <a:r>
              <a:rPr lang="en-US" sz="1800" dirty="0"/>
              <a:t> </a:t>
            </a:r>
            <a:r>
              <a:rPr lang="en-US" sz="1800" dirty="0" err="1"/>
              <a:t>liệu</a:t>
            </a:r>
            <a:r>
              <a:rPr lang="en-US" sz="1800" dirty="0"/>
              <a:t> </a:t>
            </a:r>
            <a:r>
              <a:rPr lang="en-US" sz="1800" dirty="0" err="1"/>
              <a:t>từ</a:t>
            </a:r>
            <a:r>
              <a:rPr lang="en-US" sz="1800" dirty="0"/>
              <a:t> </a:t>
            </a:r>
            <a:r>
              <a:rPr lang="en-US" sz="1800" dirty="0" err="1"/>
              <a:t>hình</a:t>
            </a:r>
            <a:r>
              <a:rPr lang="en-US" sz="1800" dirty="0"/>
              <a:t> </a:t>
            </a:r>
            <a:r>
              <a:rPr lang="en-US" sz="1800" dirty="0" err="1"/>
              <a:t>thức</a:t>
            </a:r>
            <a:r>
              <a:rPr lang="en-US" sz="1800" dirty="0"/>
              <a:t> </a:t>
            </a:r>
            <a:r>
              <a:rPr lang="en-US" sz="1800" dirty="0" err="1"/>
              <a:t>đơn</a:t>
            </a:r>
            <a:r>
              <a:rPr lang="en-US" sz="1800" dirty="0"/>
              <a:t> </a:t>
            </a:r>
            <a:r>
              <a:rPr lang="en-US" sz="1800" dirty="0" err="1"/>
              <a:t>giản</a:t>
            </a:r>
            <a:r>
              <a:rPr lang="en-US" sz="1800" dirty="0"/>
              <a:t> </a:t>
            </a:r>
            <a:r>
              <a:rPr lang="en-US" sz="1800" dirty="0" err="1"/>
              <a:t>rõ</a:t>
            </a:r>
            <a:r>
              <a:rPr lang="en-US" sz="1800" dirty="0"/>
              <a:t> </a:t>
            </a:r>
            <a:r>
              <a:rPr lang="en-US" sz="1800" dirty="0" err="1"/>
              <a:t>ràng</a:t>
            </a:r>
            <a:r>
              <a:rPr lang="en-US" sz="1800" dirty="0"/>
              <a:t> (plain hay </a:t>
            </a:r>
            <a:r>
              <a:rPr lang="en-US" sz="1800" dirty="0" err="1"/>
              <a:t>cleartext</a:t>
            </a:r>
            <a:r>
              <a:rPr lang="en-US" sz="1800" dirty="0"/>
              <a:t>), </a:t>
            </a:r>
            <a:r>
              <a:rPr lang="en-US" sz="1800" dirty="0" err="1"/>
              <a:t>làm</a:t>
            </a:r>
            <a:r>
              <a:rPr lang="en-US" sz="1800" dirty="0"/>
              <a:t> </a:t>
            </a:r>
            <a:r>
              <a:rPr lang="en-US" sz="1800" dirty="0" err="1"/>
              <a:t>biến</a:t>
            </a:r>
            <a:r>
              <a:rPr lang="en-US" sz="1800" dirty="0"/>
              <a:t> </a:t>
            </a:r>
            <a:r>
              <a:rPr lang="en-US" sz="1800" dirty="0" err="1"/>
              <a:t>dữ</a:t>
            </a:r>
            <a:r>
              <a:rPr lang="en-US" sz="1800" dirty="0"/>
              <a:t> </a:t>
            </a:r>
            <a:r>
              <a:rPr lang="en-US" sz="1800" dirty="0" err="1"/>
              <a:t>liệu</a:t>
            </a:r>
            <a:r>
              <a:rPr lang="en-US" sz="1800" dirty="0"/>
              <a:t> sang </a:t>
            </a:r>
            <a:r>
              <a:rPr lang="en-US" sz="1800" dirty="0" err="1"/>
              <a:t>hình</a:t>
            </a:r>
            <a:r>
              <a:rPr lang="en-US" sz="1800" dirty="0"/>
              <a:t> </a:t>
            </a:r>
            <a:r>
              <a:rPr lang="en-US" sz="1800" dirty="0" err="1"/>
              <a:t>tức</a:t>
            </a:r>
            <a:r>
              <a:rPr lang="en-US" sz="1800" dirty="0"/>
              <a:t> </a:t>
            </a:r>
            <a:r>
              <a:rPr lang="en-US" sz="1800" dirty="0" err="1"/>
              <a:t>mật</a:t>
            </a:r>
            <a:r>
              <a:rPr lang="en-US" sz="1800" dirty="0"/>
              <a:t> </a:t>
            </a:r>
            <a:r>
              <a:rPr lang="en-US" sz="1800" dirty="0" err="1"/>
              <a:t>mã</a:t>
            </a:r>
            <a:r>
              <a:rPr lang="en-US" sz="1800" dirty="0"/>
              <a:t> </a:t>
            </a:r>
            <a:r>
              <a:rPr lang="en-US" sz="1800" dirty="0" err="1"/>
              <a:t>vô</a:t>
            </a:r>
            <a:r>
              <a:rPr lang="en-US" sz="1800" dirty="0"/>
              <a:t> </a:t>
            </a:r>
            <a:r>
              <a:rPr lang="en-US" sz="1800" dirty="0" err="1"/>
              <a:t>nghĩa</a:t>
            </a:r>
            <a:r>
              <a:rPr lang="en-US" sz="1800" dirty="0"/>
              <a:t> (code hay </a:t>
            </a:r>
            <a:r>
              <a:rPr lang="en-US" sz="1800" dirty="0" err="1"/>
              <a:t>ciphertext</a:t>
            </a:r>
            <a:r>
              <a:rPr lang="en-US" sz="1800" dirty="0"/>
              <a:t>). </a:t>
            </a:r>
            <a:r>
              <a:rPr lang="en-US" sz="1800" dirty="0" err="1"/>
              <a:t>Chỉ</a:t>
            </a:r>
            <a:r>
              <a:rPr lang="en-US" sz="1800" dirty="0"/>
              <a:t> </a:t>
            </a:r>
            <a:r>
              <a:rPr lang="en-US" sz="1800" dirty="0" err="1"/>
              <a:t>có</a:t>
            </a:r>
            <a:r>
              <a:rPr lang="en-US" sz="1800" dirty="0"/>
              <a:t> </a:t>
            </a:r>
            <a:r>
              <a:rPr lang="en-US" sz="1800" dirty="0" err="1"/>
              <a:t>những</a:t>
            </a:r>
            <a:r>
              <a:rPr lang="en-US" sz="1800" dirty="0"/>
              <a:t> </a:t>
            </a:r>
            <a:r>
              <a:rPr lang="en-US" sz="1800" dirty="0" err="1"/>
              <a:t>ai</a:t>
            </a:r>
            <a:r>
              <a:rPr lang="en-US" sz="1800" dirty="0"/>
              <a:t> </a:t>
            </a:r>
            <a:r>
              <a:rPr lang="en-US" sz="1800" dirty="0" err="1"/>
              <a:t>có</a:t>
            </a:r>
            <a:r>
              <a:rPr lang="en-US" sz="1800" dirty="0"/>
              <a:t> </a:t>
            </a:r>
            <a:r>
              <a:rPr lang="en-US" sz="1800" dirty="0" err="1"/>
              <a:t>thông</a:t>
            </a:r>
            <a:r>
              <a:rPr lang="en-US" sz="1800" dirty="0"/>
              <a:t> tin </a:t>
            </a:r>
            <a:r>
              <a:rPr lang="en-US" sz="1800" dirty="0" err="1"/>
              <a:t>giải</a:t>
            </a:r>
            <a:r>
              <a:rPr lang="en-US" sz="1800" dirty="0"/>
              <a:t> </a:t>
            </a:r>
            <a:r>
              <a:rPr lang="en-US" sz="1800" dirty="0" err="1"/>
              <a:t>mã</a:t>
            </a:r>
            <a:r>
              <a:rPr lang="en-US" sz="1800" dirty="0"/>
              <a:t> </a:t>
            </a:r>
            <a:r>
              <a:rPr lang="en-US" sz="1800" dirty="0" err="1"/>
              <a:t>thì</a:t>
            </a:r>
            <a:r>
              <a:rPr lang="en-US" sz="1800" dirty="0"/>
              <a:t> </a:t>
            </a:r>
            <a:r>
              <a:rPr lang="en-US" sz="1800" dirty="0" err="1"/>
              <a:t>mới</a:t>
            </a:r>
            <a:r>
              <a:rPr lang="en-US" sz="1800" dirty="0"/>
              <a:t> </a:t>
            </a:r>
            <a:r>
              <a:rPr lang="en-US" sz="1800" dirty="0" err="1"/>
              <a:t>giải</a:t>
            </a:r>
            <a:r>
              <a:rPr lang="en-US" sz="1800" dirty="0"/>
              <a:t> </a:t>
            </a:r>
            <a:r>
              <a:rPr lang="en-US" sz="1800" dirty="0" err="1"/>
              <a:t>mã</a:t>
            </a:r>
            <a:r>
              <a:rPr lang="en-US" sz="1800" dirty="0"/>
              <a:t> </a:t>
            </a:r>
            <a:r>
              <a:rPr lang="en-US" sz="1800" dirty="0" err="1"/>
              <a:t>được</a:t>
            </a:r>
            <a:r>
              <a:rPr lang="en-US" sz="1800" dirty="0"/>
              <a:t> </a:t>
            </a:r>
            <a:r>
              <a:rPr lang="en-US" sz="1800" dirty="0" err="1"/>
              <a:t>và</a:t>
            </a:r>
            <a:r>
              <a:rPr lang="en-US" sz="1800" dirty="0"/>
              <a:t> </a:t>
            </a:r>
            <a:r>
              <a:rPr lang="en-US" sz="1800" dirty="0" err="1"/>
              <a:t>đọc</a:t>
            </a:r>
            <a:r>
              <a:rPr lang="en-US" sz="1800" dirty="0"/>
              <a:t> </a:t>
            </a:r>
            <a:r>
              <a:rPr lang="en-US" sz="1800" dirty="0" err="1"/>
              <a:t>được</a:t>
            </a:r>
            <a:r>
              <a:rPr lang="en-US" sz="1800" dirty="0"/>
              <a:t> </a:t>
            </a:r>
            <a:r>
              <a:rPr lang="en-US" sz="1800" dirty="0" err="1"/>
              <a:t>dữ</a:t>
            </a:r>
            <a:r>
              <a:rPr lang="en-US" sz="1800" dirty="0"/>
              <a:t> </a:t>
            </a:r>
            <a:r>
              <a:rPr lang="en-US" sz="1800" dirty="0" err="1"/>
              <a:t>liệu</a:t>
            </a:r>
            <a:r>
              <a:rPr lang="en-US" sz="1800" dirty="0"/>
              <a:t>. </a:t>
            </a:r>
          </a:p>
        </p:txBody>
      </p:sp>
      <p:sp>
        <p:nvSpPr>
          <p:cNvPr id="42" name="Google Shape;946;p34"/>
          <p:cNvSpPr txBox="1">
            <a:spLocks noGrp="1"/>
          </p:cNvSpPr>
          <p:nvPr>
            <p:ph type="title"/>
          </p:nvPr>
        </p:nvSpPr>
        <p:spPr>
          <a:xfrm>
            <a:off x="2568183" y="2447073"/>
            <a:ext cx="3823333" cy="77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highlight>
                  <a:schemeClr val="lt2"/>
                </a:highlight>
                <a:latin typeface="+mj-lt"/>
              </a:rPr>
              <a:t>2. </a:t>
            </a:r>
            <a:r>
              <a:rPr lang="en-US" sz="3200" dirty="0" err="1">
                <a:highlight>
                  <a:schemeClr val="lt2"/>
                </a:highlight>
                <a:latin typeface="+mj-lt"/>
              </a:rPr>
              <a:t>Mật</a:t>
            </a:r>
            <a:r>
              <a:rPr lang="en-US" sz="3200" dirty="0">
                <a:highlight>
                  <a:schemeClr val="lt2"/>
                </a:highlight>
                <a:latin typeface="+mj-lt"/>
              </a:rPr>
              <a:t> </a:t>
            </a:r>
            <a:r>
              <a:rPr lang="en-US" sz="3200" dirty="0" err="1">
                <a:highlight>
                  <a:schemeClr val="lt2"/>
                </a:highlight>
                <a:latin typeface="+mj-lt"/>
              </a:rPr>
              <a:t>mã</a:t>
            </a:r>
            <a:r>
              <a:rPr lang="en-US" sz="3200" dirty="0">
                <a:highlight>
                  <a:schemeClr val="lt2"/>
                </a:highlight>
                <a:latin typeface="+mj-lt"/>
              </a:rPr>
              <a:t> </a:t>
            </a:r>
            <a:r>
              <a:rPr lang="en-US" sz="3200" dirty="0" err="1">
                <a:highlight>
                  <a:schemeClr val="lt2"/>
                </a:highlight>
                <a:latin typeface="+mj-lt"/>
              </a:rPr>
              <a:t>hóa</a:t>
            </a:r>
            <a:r>
              <a:rPr lang="en-US" sz="3200" dirty="0">
                <a:highlight>
                  <a:schemeClr val="lt2"/>
                </a:highlight>
                <a:latin typeface="+mj-lt"/>
              </a:rPr>
              <a:t> </a:t>
            </a:r>
            <a:r>
              <a:rPr lang="en-US" sz="3200" dirty="0" err="1">
                <a:highlight>
                  <a:schemeClr val="lt2"/>
                </a:highlight>
                <a:latin typeface="+mj-lt"/>
              </a:rPr>
              <a:t>là</a:t>
            </a:r>
            <a:r>
              <a:rPr lang="en-US" sz="3200" dirty="0">
                <a:highlight>
                  <a:schemeClr val="lt2"/>
                </a:highlight>
                <a:latin typeface="+mj-lt"/>
              </a:rPr>
              <a:t> </a:t>
            </a:r>
            <a:r>
              <a:rPr lang="en-US" sz="3200" dirty="0" err="1">
                <a:highlight>
                  <a:schemeClr val="lt2"/>
                </a:highlight>
                <a:latin typeface="+mj-lt"/>
              </a:rPr>
              <a:t>gì</a:t>
            </a:r>
            <a:r>
              <a:rPr lang="en-US" sz="3200" dirty="0">
                <a:highlight>
                  <a:schemeClr val="lt2"/>
                </a:highlight>
                <a:latin typeface="+mj-lt"/>
              </a:rPr>
              <a:t>:</a:t>
            </a:r>
            <a:endParaRPr sz="3200" dirty="0">
              <a:highlight>
                <a:schemeClr val="lt2"/>
              </a:highlight>
              <a:latin typeface="+mj-lt"/>
            </a:endParaRPr>
          </a:p>
        </p:txBody>
      </p:sp>
      <p:sp>
        <p:nvSpPr>
          <p:cNvPr id="15" name="Rectangle 14"/>
          <p:cNvSpPr/>
          <p:nvPr/>
        </p:nvSpPr>
        <p:spPr>
          <a:xfrm>
            <a:off x="719513" y="3036128"/>
            <a:ext cx="7318743" cy="1754326"/>
          </a:xfrm>
          <a:prstGeom prst="rect">
            <a:avLst/>
          </a:prstGeom>
        </p:spPr>
        <p:txBody>
          <a:bodyPr wrap="square">
            <a:spAutoFit/>
          </a:bodyPr>
          <a:lstStyle/>
          <a:p>
            <a:pPr marL="114300" algn="just"/>
            <a:r>
              <a:rPr lang="vi-VN" sz="1800" dirty="0">
                <a:latin typeface="+mn-lt"/>
                <a:ea typeface="Times New Roman" panose="02020603050405020304" pitchFamily="18" charset="0"/>
              </a:rPr>
              <a:t>Mật mã hóa là phương pháp bảo vệ thông tin thông qua việc sử dụng các thuật toán mã hóa, hàm băm và chữ ký. Thông tin có thể ở trạng thái đang được lưu trữ (chẳng hạn như tệp trên ổ cứng), đang được truyền (chẳng hạn như hoạt động giao tiếp điện tử qua lại giữa hai hoặc nhiều bên) hoặc đang được sử dụng (trong khi điện toán trên dữ liệu).</a:t>
            </a:r>
            <a:endParaRPr lang="en-US" sz="1800" dirty="0">
              <a:latin typeface="+mn-lt"/>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35"/>
          <p:cNvSpPr/>
          <p:nvPr/>
        </p:nvSpPr>
        <p:spPr>
          <a:xfrm>
            <a:off x="3122405" y="467975"/>
            <a:ext cx="2911293" cy="937325"/>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3. </a:t>
            </a:r>
            <a:r>
              <a:rPr lang="en-US" sz="3200" dirty="0" err="1"/>
              <a:t>Đặc</a:t>
            </a:r>
            <a:r>
              <a:rPr lang="en-US" sz="3200" dirty="0"/>
              <a:t> </a:t>
            </a:r>
            <a:r>
              <a:rPr lang="en-US" sz="3200" dirty="0" err="1"/>
              <a:t>điểm</a:t>
            </a:r>
            <a:r>
              <a:rPr lang="en-US" sz="3200" dirty="0"/>
              <a:t>:</a:t>
            </a:r>
            <a:endParaRPr sz="3200" dirty="0"/>
          </a:p>
        </p:txBody>
      </p:sp>
      <p:grpSp>
        <p:nvGrpSpPr>
          <p:cNvPr id="974" name="Google Shape;974;p35"/>
          <p:cNvGrpSpPr/>
          <p:nvPr/>
        </p:nvGrpSpPr>
        <p:grpSpPr>
          <a:xfrm rot="10800000" flipH="1">
            <a:off x="7895590" y="-832143"/>
            <a:ext cx="1716287" cy="1768780"/>
            <a:chOff x="2419400" y="1383944"/>
            <a:chExt cx="1716287" cy="1768780"/>
          </a:xfrm>
        </p:grpSpPr>
        <p:sp>
          <p:nvSpPr>
            <p:cNvPr id="975" name="Google Shape;975;p35"/>
            <p:cNvSpPr/>
            <p:nvPr/>
          </p:nvSpPr>
          <p:spPr>
            <a:xfrm flipH="1">
              <a:off x="2614217" y="1484342"/>
              <a:ext cx="1521470" cy="1668382"/>
            </a:xfrm>
            <a:custGeom>
              <a:avLst/>
              <a:gdLst/>
              <a:ahLst/>
              <a:cxnLst/>
              <a:rect l="l" t="t" r="r" b="b"/>
              <a:pathLst>
                <a:path w="21883" h="23996" extrusionOk="0">
                  <a:moveTo>
                    <a:pt x="19756" y="1"/>
                  </a:moveTo>
                  <a:cubicBezTo>
                    <a:pt x="19566" y="1"/>
                    <a:pt x="19370" y="60"/>
                    <a:pt x="19147" y="178"/>
                  </a:cubicBezTo>
                  <a:cubicBezTo>
                    <a:pt x="17746" y="979"/>
                    <a:pt x="16379" y="1780"/>
                    <a:pt x="15045" y="2647"/>
                  </a:cubicBezTo>
                  <a:cubicBezTo>
                    <a:pt x="11342" y="5182"/>
                    <a:pt x="8173" y="8318"/>
                    <a:pt x="5504" y="11987"/>
                  </a:cubicBezTo>
                  <a:cubicBezTo>
                    <a:pt x="3003" y="15356"/>
                    <a:pt x="1235" y="19125"/>
                    <a:pt x="167" y="23162"/>
                  </a:cubicBezTo>
                  <a:cubicBezTo>
                    <a:pt x="0" y="23695"/>
                    <a:pt x="301" y="23929"/>
                    <a:pt x="801" y="23995"/>
                  </a:cubicBezTo>
                  <a:cubicBezTo>
                    <a:pt x="931" y="23960"/>
                    <a:pt x="1062" y="23950"/>
                    <a:pt x="1193" y="23950"/>
                  </a:cubicBezTo>
                  <a:cubicBezTo>
                    <a:pt x="1375" y="23950"/>
                    <a:pt x="1560" y="23969"/>
                    <a:pt x="1751" y="23969"/>
                  </a:cubicBezTo>
                  <a:cubicBezTo>
                    <a:pt x="1812" y="23969"/>
                    <a:pt x="1873" y="23967"/>
                    <a:pt x="1935" y="23962"/>
                  </a:cubicBezTo>
                  <a:cubicBezTo>
                    <a:pt x="2169" y="23962"/>
                    <a:pt x="2335" y="23829"/>
                    <a:pt x="2502" y="23662"/>
                  </a:cubicBezTo>
                  <a:cubicBezTo>
                    <a:pt x="2936" y="23195"/>
                    <a:pt x="3069" y="22628"/>
                    <a:pt x="3269" y="22061"/>
                  </a:cubicBezTo>
                  <a:cubicBezTo>
                    <a:pt x="3903" y="20326"/>
                    <a:pt x="4637" y="18558"/>
                    <a:pt x="5538" y="16957"/>
                  </a:cubicBezTo>
                  <a:cubicBezTo>
                    <a:pt x="7372" y="13688"/>
                    <a:pt x="9641" y="10786"/>
                    <a:pt x="12376" y="8217"/>
                  </a:cubicBezTo>
                  <a:cubicBezTo>
                    <a:pt x="13710" y="7017"/>
                    <a:pt x="15045" y="5849"/>
                    <a:pt x="16512" y="4848"/>
                  </a:cubicBezTo>
                  <a:cubicBezTo>
                    <a:pt x="18047" y="3814"/>
                    <a:pt x="19648" y="2847"/>
                    <a:pt x="21216" y="1880"/>
                  </a:cubicBezTo>
                  <a:lnTo>
                    <a:pt x="21583" y="1646"/>
                  </a:lnTo>
                  <a:cubicBezTo>
                    <a:pt x="21883" y="1446"/>
                    <a:pt x="21883" y="1379"/>
                    <a:pt x="21649" y="1146"/>
                  </a:cubicBezTo>
                  <a:cubicBezTo>
                    <a:pt x="21316" y="812"/>
                    <a:pt x="20849" y="545"/>
                    <a:pt x="20482" y="278"/>
                  </a:cubicBezTo>
                  <a:cubicBezTo>
                    <a:pt x="20222" y="93"/>
                    <a:pt x="19994" y="1"/>
                    <a:pt x="19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5"/>
            <p:cNvSpPr/>
            <p:nvPr/>
          </p:nvSpPr>
          <p:spPr>
            <a:xfrm flipH="1">
              <a:off x="2419400" y="1383944"/>
              <a:ext cx="904553" cy="547112"/>
            </a:xfrm>
            <a:custGeom>
              <a:avLst/>
              <a:gdLst/>
              <a:ahLst/>
              <a:cxnLst/>
              <a:rect l="l" t="t" r="r" b="b"/>
              <a:pathLst>
                <a:path w="13010" h="7869" extrusionOk="0">
                  <a:moveTo>
                    <a:pt x="10073" y="1"/>
                  </a:moveTo>
                  <a:cubicBezTo>
                    <a:pt x="9985" y="1"/>
                    <a:pt x="9896" y="8"/>
                    <a:pt x="9807" y="21"/>
                  </a:cubicBezTo>
                  <a:cubicBezTo>
                    <a:pt x="8073" y="221"/>
                    <a:pt x="6372" y="422"/>
                    <a:pt x="4670" y="722"/>
                  </a:cubicBezTo>
                  <a:cubicBezTo>
                    <a:pt x="3269" y="955"/>
                    <a:pt x="1969" y="1255"/>
                    <a:pt x="568" y="1522"/>
                  </a:cubicBezTo>
                  <a:cubicBezTo>
                    <a:pt x="401" y="1556"/>
                    <a:pt x="167" y="1556"/>
                    <a:pt x="67" y="1789"/>
                  </a:cubicBezTo>
                  <a:cubicBezTo>
                    <a:pt x="0" y="2056"/>
                    <a:pt x="167" y="2256"/>
                    <a:pt x="367" y="2423"/>
                  </a:cubicBezTo>
                  <a:cubicBezTo>
                    <a:pt x="568" y="2623"/>
                    <a:pt x="734" y="2790"/>
                    <a:pt x="934" y="2957"/>
                  </a:cubicBezTo>
                  <a:cubicBezTo>
                    <a:pt x="1159" y="3153"/>
                    <a:pt x="1360" y="3232"/>
                    <a:pt x="1617" y="3232"/>
                  </a:cubicBezTo>
                  <a:cubicBezTo>
                    <a:pt x="1665" y="3232"/>
                    <a:pt x="1716" y="3229"/>
                    <a:pt x="1768" y="3224"/>
                  </a:cubicBezTo>
                  <a:cubicBezTo>
                    <a:pt x="2269" y="3123"/>
                    <a:pt x="2802" y="3090"/>
                    <a:pt x="3269" y="3023"/>
                  </a:cubicBezTo>
                  <a:cubicBezTo>
                    <a:pt x="5004" y="2723"/>
                    <a:pt x="6705" y="2390"/>
                    <a:pt x="8406" y="2123"/>
                  </a:cubicBezTo>
                  <a:cubicBezTo>
                    <a:pt x="8652" y="2098"/>
                    <a:pt x="8897" y="2019"/>
                    <a:pt x="9183" y="2019"/>
                  </a:cubicBezTo>
                  <a:cubicBezTo>
                    <a:pt x="9285" y="2019"/>
                    <a:pt x="9393" y="2030"/>
                    <a:pt x="9507" y="2056"/>
                  </a:cubicBezTo>
                  <a:cubicBezTo>
                    <a:pt x="9140" y="2590"/>
                    <a:pt x="8840" y="3090"/>
                    <a:pt x="8640" y="3524"/>
                  </a:cubicBezTo>
                  <a:cubicBezTo>
                    <a:pt x="8073" y="4424"/>
                    <a:pt x="7506" y="5325"/>
                    <a:pt x="6972" y="6292"/>
                  </a:cubicBezTo>
                  <a:cubicBezTo>
                    <a:pt x="6705" y="6659"/>
                    <a:pt x="6739" y="6659"/>
                    <a:pt x="7039" y="6993"/>
                  </a:cubicBezTo>
                  <a:cubicBezTo>
                    <a:pt x="7306" y="7293"/>
                    <a:pt x="7673" y="7427"/>
                    <a:pt x="7973" y="7627"/>
                  </a:cubicBezTo>
                  <a:cubicBezTo>
                    <a:pt x="8187" y="7790"/>
                    <a:pt x="8419" y="7868"/>
                    <a:pt x="8648" y="7868"/>
                  </a:cubicBezTo>
                  <a:cubicBezTo>
                    <a:pt x="9025" y="7868"/>
                    <a:pt x="9391" y="7655"/>
                    <a:pt x="9641" y="7260"/>
                  </a:cubicBezTo>
                  <a:cubicBezTo>
                    <a:pt x="10475" y="5825"/>
                    <a:pt x="11409" y="4458"/>
                    <a:pt x="12309" y="3090"/>
                  </a:cubicBezTo>
                  <a:cubicBezTo>
                    <a:pt x="12476" y="2757"/>
                    <a:pt x="12676" y="2423"/>
                    <a:pt x="12810" y="2089"/>
                  </a:cubicBezTo>
                  <a:cubicBezTo>
                    <a:pt x="13010" y="1622"/>
                    <a:pt x="12976" y="1456"/>
                    <a:pt x="12509" y="1155"/>
                  </a:cubicBezTo>
                  <a:cubicBezTo>
                    <a:pt x="12042" y="889"/>
                    <a:pt x="11542" y="622"/>
                    <a:pt x="11075" y="288"/>
                  </a:cubicBezTo>
                  <a:cubicBezTo>
                    <a:pt x="10756" y="102"/>
                    <a:pt x="10417" y="1"/>
                    <a:pt x="10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5"/>
          <p:cNvGrpSpPr/>
          <p:nvPr/>
        </p:nvGrpSpPr>
        <p:grpSpPr>
          <a:xfrm rot="-7287958">
            <a:off x="3627009" y="4254112"/>
            <a:ext cx="2384130" cy="2737867"/>
            <a:chOff x="1618800" y="-1482250"/>
            <a:chExt cx="2384550" cy="2738350"/>
          </a:xfrm>
        </p:grpSpPr>
        <p:sp>
          <p:nvSpPr>
            <p:cNvPr id="978" name="Google Shape;978;p35"/>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5"/>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5"/>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5"/>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971351" y="1465229"/>
            <a:ext cx="7275244" cy="2308324"/>
          </a:xfrm>
          <a:prstGeom prst="rect">
            <a:avLst/>
          </a:prstGeom>
        </p:spPr>
        <p:txBody>
          <a:bodyPr wrap="square">
            <a:spAutoFit/>
          </a:bodyPr>
          <a:lstStyle/>
          <a:p>
            <a:pPr algn="just"/>
            <a:r>
              <a:rPr lang="en-US" sz="1800" b="1" dirty="0" err="1">
                <a:latin typeface="+mj-lt"/>
                <a:ea typeface="Times New Roman" panose="02020603050405020304" pitchFamily="18" charset="0"/>
              </a:rPr>
              <a:t>Tính</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bảo</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mật</a:t>
            </a:r>
            <a:r>
              <a:rPr lang="en-US" sz="1800" dirty="0">
                <a:latin typeface="+mj-lt"/>
                <a:ea typeface="Times New Roman" panose="02020603050405020304" pitchFamily="18" charset="0"/>
              </a:rPr>
              <a:t> (confidentiality):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chỉ</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tiết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lộ</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cho</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những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ai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phép</a:t>
            </a:r>
            <a:r>
              <a:rPr lang="en-US" sz="1800" dirty="0">
                <a:latin typeface="+mj-lt"/>
                <a:ea typeface="Times New Roman" panose="02020603050405020304" pitchFamily="18" charset="0"/>
              </a:rPr>
              <a:t>.</a:t>
            </a:r>
          </a:p>
          <a:p>
            <a:pPr algn="just"/>
            <a:r>
              <a:rPr lang="en-US" sz="1800" b="1" dirty="0" err="1">
                <a:latin typeface="+mj-lt"/>
                <a:ea typeface="Times New Roman" panose="02020603050405020304" pitchFamily="18" charset="0"/>
              </a:rPr>
              <a:t>Tính</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toàn</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vẹn</a:t>
            </a:r>
            <a:r>
              <a:rPr lang="en-US" sz="1800" dirty="0">
                <a:latin typeface="+mj-lt"/>
                <a:ea typeface="Times New Roman" panose="02020603050405020304" pitchFamily="18" charset="0"/>
              </a:rPr>
              <a:t> (integrity):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bị</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thay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đổi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bị</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phát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hiện</a:t>
            </a:r>
            <a:r>
              <a:rPr lang="en-US" sz="1800" dirty="0">
                <a:latin typeface="+mj-lt"/>
                <a:ea typeface="Times New Roman" panose="02020603050405020304" pitchFamily="18" charset="0"/>
              </a:rPr>
              <a:t> .</a:t>
            </a:r>
          </a:p>
          <a:p>
            <a:pPr algn="just"/>
            <a:r>
              <a:rPr lang="en-US" sz="1800" b="1" dirty="0" err="1">
                <a:latin typeface="+mj-lt"/>
                <a:ea typeface="Times New Roman" panose="02020603050405020304" pitchFamily="18" charset="0"/>
              </a:rPr>
              <a:t>Tính</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xác</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thực</a:t>
            </a:r>
            <a:r>
              <a:rPr lang="en-US" sz="1800" dirty="0">
                <a:latin typeface="+mj-lt"/>
                <a:ea typeface="Times New Roman" panose="02020603050405020304" pitchFamily="18" charset="0"/>
              </a:rPr>
              <a:t> (authentication): </a:t>
            </a:r>
            <a:r>
              <a:rPr lang="en-US" sz="1800" dirty="0" err="1">
                <a:latin typeface="+mj-lt"/>
                <a:ea typeface="Times New Roman" panose="02020603050405020304" pitchFamily="18" charset="0"/>
              </a:rPr>
              <a:t>người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gửi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hoặc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người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nhận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chứng</a:t>
            </a:r>
            <a:r>
              <a:rPr lang="en-US" sz="1800" dirty="0">
                <a:latin typeface="+mj-lt"/>
                <a:ea typeface="Times New Roman" panose="02020603050405020304" pitchFamily="18" charset="0"/>
              </a:rPr>
              <a:t> minh </a:t>
            </a:r>
            <a:r>
              <a:rPr lang="en-US" sz="1800" dirty="0" err="1">
                <a:latin typeface="+mj-lt"/>
                <a:ea typeface="Times New Roman" panose="02020603050405020304" pitchFamily="18" charset="0"/>
              </a:rPr>
              <a:t>đúng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họ</a:t>
            </a:r>
            <a:r>
              <a:rPr lang="en-US" sz="1800" dirty="0">
                <a:latin typeface="+mj-lt"/>
                <a:ea typeface="Times New Roman" panose="02020603050405020304" pitchFamily="18" charset="0"/>
              </a:rPr>
              <a:t>.</a:t>
            </a:r>
          </a:p>
          <a:p>
            <a:pPr algn="just"/>
            <a:r>
              <a:rPr lang="en-US" sz="1800" b="1" dirty="0" err="1">
                <a:latin typeface="+mj-lt"/>
                <a:ea typeface="Times New Roman" panose="02020603050405020304" pitchFamily="18" charset="0"/>
              </a:rPr>
              <a:t>Tính</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không</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chối</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bỏ</a:t>
            </a:r>
            <a:r>
              <a:rPr lang="en-US" sz="1800" dirty="0">
                <a:latin typeface="+mj-lt"/>
                <a:ea typeface="Times New Roman" panose="02020603050405020304" pitchFamily="18" charset="0"/>
              </a:rPr>
              <a:t> (non-repudiation): </a:t>
            </a:r>
            <a:r>
              <a:rPr lang="en-US" sz="1800" dirty="0" err="1">
                <a:latin typeface="+mj-lt"/>
                <a:ea typeface="Times New Roman" panose="02020603050405020304" pitchFamily="18" charset="0"/>
              </a:rPr>
              <a:t>người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gửi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hoặc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nhận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sau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này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chối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bỏ</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việc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gửi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hoặc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nhận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90" name="Google Shape;990;p36"/>
          <p:cNvSpPr/>
          <p:nvPr/>
        </p:nvSpPr>
        <p:spPr>
          <a:xfrm>
            <a:off x="1109449" y="194590"/>
            <a:ext cx="4007192" cy="625409"/>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4. </a:t>
            </a:r>
            <a:r>
              <a:rPr lang="en-US" sz="3200" dirty="0" err="1"/>
              <a:t>Một</a:t>
            </a:r>
            <a:r>
              <a:rPr lang="en-US" sz="3200" dirty="0"/>
              <a:t> </a:t>
            </a:r>
            <a:r>
              <a:rPr lang="en-US" sz="3200" dirty="0" err="1"/>
              <a:t>số</a:t>
            </a:r>
            <a:r>
              <a:rPr lang="en-US" sz="3200" dirty="0"/>
              <a:t> </a:t>
            </a:r>
            <a:r>
              <a:rPr lang="en-US" sz="3200" dirty="0" err="1"/>
              <a:t>thuật</a:t>
            </a:r>
            <a:r>
              <a:rPr lang="en-US" sz="3200" dirty="0"/>
              <a:t> </a:t>
            </a:r>
            <a:r>
              <a:rPr lang="en-US" sz="3200" dirty="0" err="1"/>
              <a:t>ngữ</a:t>
            </a:r>
            <a:endParaRPr sz="3200" dirty="0"/>
          </a:p>
        </p:txBody>
      </p:sp>
      <p:grpSp>
        <p:nvGrpSpPr>
          <p:cNvPr id="1000" name="Google Shape;1000;p36"/>
          <p:cNvGrpSpPr/>
          <p:nvPr/>
        </p:nvGrpSpPr>
        <p:grpSpPr>
          <a:xfrm rot="9706842">
            <a:off x="8329997" y="304078"/>
            <a:ext cx="2384131" cy="2737869"/>
            <a:chOff x="1618800" y="-1482250"/>
            <a:chExt cx="2384550" cy="2738350"/>
          </a:xfrm>
        </p:grpSpPr>
        <p:sp>
          <p:nvSpPr>
            <p:cNvPr id="1001" name="Google Shape;1001;p36"/>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36"/>
          <p:cNvGrpSpPr/>
          <p:nvPr/>
        </p:nvGrpSpPr>
        <p:grpSpPr>
          <a:xfrm rot="-4906991">
            <a:off x="1229995" y="3930031"/>
            <a:ext cx="2384226" cy="2737978"/>
            <a:chOff x="1618800" y="-1482250"/>
            <a:chExt cx="2384550" cy="2738350"/>
          </a:xfrm>
        </p:grpSpPr>
        <p:sp>
          <p:nvSpPr>
            <p:cNvPr id="1006" name="Google Shape;1006;p36"/>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656504" y="1071189"/>
            <a:ext cx="7878609" cy="2862322"/>
          </a:xfrm>
          <a:prstGeom prst="rect">
            <a:avLst/>
          </a:prstGeom>
        </p:spPr>
        <p:txBody>
          <a:bodyPr wrap="square">
            <a:spAutoFit/>
          </a:bodyPr>
          <a:lstStyle/>
          <a:p>
            <a:pPr algn="just"/>
            <a:r>
              <a:rPr lang="en-US" sz="1800" b="1" dirty="0">
                <a:latin typeface="+mj-lt"/>
                <a:ea typeface="Times New Roman" panose="02020603050405020304" pitchFamily="18" charset="0"/>
              </a:rPr>
              <a:t>Cryptosystem</a:t>
            </a:r>
            <a:r>
              <a:rPr lang="en-US" sz="1800" dirty="0">
                <a:latin typeface="+mj-lt"/>
                <a:ea typeface="Times New Roman" panose="02020603050405020304" pitchFamily="18" charset="0"/>
              </a:rPr>
              <a:t> </a:t>
            </a:r>
            <a:r>
              <a:rPr lang="en-US" sz="1800" b="1" dirty="0">
                <a:latin typeface="+mj-lt"/>
                <a:ea typeface="Times New Roman" panose="02020603050405020304" pitchFamily="18" charset="0"/>
              </a:rPr>
              <a:t>(</a:t>
            </a:r>
            <a:r>
              <a:rPr lang="en-US" sz="1800" b="1" dirty="0" err="1">
                <a:latin typeface="+mj-lt"/>
                <a:ea typeface="Times New Roman" panose="02020603050405020304" pitchFamily="18" charset="0"/>
              </a:rPr>
              <a:t>viết</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tắt</a:t>
            </a:r>
            <a:r>
              <a:rPr lang="en-US" sz="1800" b="1" dirty="0">
                <a:latin typeface="+mj-lt"/>
                <a:ea typeface="Times New Roman" panose="02020603050405020304" pitchFamily="18" charset="0"/>
              </a:rPr>
              <a:t> </a:t>
            </a:r>
            <a:r>
              <a:rPr lang="en-US" sz="1800" b="1" dirty="0" err="1">
                <a:latin typeface="+mj-lt"/>
                <a:ea typeface="Times New Roman" panose="02020603050405020304" pitchFamily="18" charset="0"/>
              </a:rPr>
              <a:t>của</a:t>
            </a:r>
            <a:r>
              <a:rPr lang="en-US" sz="1800" b="1" dirty="0">
                <a:latin typeface="+mj-lt"/>
                <a:ea typeface="Times New Roman" panose="02020603050405020304" pitchFamily="18" charset="0"/>
              </a:rPr>
              <a:t> cryptographic system):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hệ</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thống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có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phần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mềm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như</a:t>
            </a:r>
            <a:r>
              <a:rPr lang="en-US" sz="1800" dirty="0">
                <a:latin typeface="+mj-lt"/>
                <a:ea typeface="Times New Roman" panose="02020603050405020304" pitchFamily="18" charset="0"/>
              </a:rPr>
              <a:t> PGP, Ax-Crypt, </a:t>
            </a:r>
            <a:r>
              <a:rPr lang="en-US" sz="1800" dirty="0" err="1">
                <a:latin typeface="+mj-lt"/>
                <a:ea typeface="Times New Roman" panose="02020603050405020304" pitchFamily="18" charset="0"/>
              </a:rPr>
              <a:t>Truecrypt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giao</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thức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như</a:t>
            </a:r>
            <a:r>
              <a:rPr lang="en-US" sz="1800" dirty="0">
                <a:latin typeface="+mj-lt"/>
                <a:ea typeface="Times New Roman" panose="02020603050405020304" pitchFamily="18" charset="0"/>
              </a:rPr>
              <a:t> SSL, IPsec... hay </a:t>
            </a:r>
            <a:r>
              <a:rPr lang="en-US" sz="1800" dirty="0" err="1">
                <a:latin typeface="+mj-lt"/>
                <a:ea typeface="Times New Roman" panose="02020603050405020304" pitchFamily="18" charset="0"/>
              </a:rPr>
              <a:t>đơn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giản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một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như</a:t>
            </a:r>
            <a:r>
              <a:rPr lang="en-US" sz="1800" dirty="0">
                <a:latin typeface="+mj-lt"/>
                <a:ea typeface="Times New Roman" panose="02020603050405020304" pitchFamily="18" charset="0"/>
              </a:rPr>
              <a:t> DES.</a:t>
            </a:r>
          </a:p>
          <a:p>
            <a:r>
              <a:rPr lang="en-US" sz="1800" b="1" dirty="0">
                <a:latin typeface="+mj-lt"/>
                <a:ea typeface="Times New Roman" panose="02020603050405020304" pitchFamily="18" charset="0"/>
              </a:rPr>
              <a:t>Encrypt (encipher):</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 </a:t>
            </a:r>
            <a:r>
              <a:rPr lang="en-US" sz="1800" dirty="0" err="1">
                <a:latin typeface="+mj-lt"/>
                <a:ea typeface="Times New Roman" panose="02020603050405020304" pitchFamily="18" charset="0"/>
              </a:rPr>
              <a:t>quá</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trình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biến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đổi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từ</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dạng</a:t>
            </a:r>
            <a:r>
              <a:rPr lang="en-US" sz="1800" dirty="0">
                <a:latin typeface="+mj-lt"/>
                <a:ea typeface="Times New Roman" panose="02020603050405020304" pitchFamily="18" charset="0"/>
              </a:rPr>
              <a:t> ban </a:t>
            </a:r>
            <a:r>
              <a:rPr lang="en-US" sz="1800" dirty="0" err="1">
                <a:latin typeface="+mj-lt"/>
                <a:ea typeface="Times New Roman" panose="02020603050405020304" pitchFamily="18" charset="0"/>
              </a:rPr>
              <a:t>đầu</a:t>
            </a:r>
            <a:r>
              <a:rPr lang="en-US" sz="1800" dirty="0">
                <a:latin typeface="+mj-lt"/>
                <a:ea typeface="Times New Roman" panose="02020603050405020304" pitchFamily="18" charset="0"/>
              </a:rPr>
              <a:t> - </a:t>
            </a:r>
            <a:r>
              <a:rPr lang="en-US" sz="1800" dirty="0" err="1">
                <a:latin typeface="+mj-lt"/>
                <a:ea typeface="Times New Roman" panose="02020603050405020304" pitchFamily="18" charset="0"/>
              </a:rPr>
              <a:t>có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hiểu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thành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dạng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hiểu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với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mục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đích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đó</a:t>
            </a:r>
            <a:r>
              <a:rPr lang="en-US" sz="1800" dirty="0">
                <a:latin typeface="+mj-lt"/>
                <a:ea typeface="Times New Roman" panose="02020603050405020304" pitchFamily="18" charset="0"/>
              </a:rPr>
              <a:t>.</a:t>
            </a:r>
          </a:p>
          <a:p>
            <a:r>
              <a:rPr lang="en-US" sz="1800" b="1" dirty="0">
                <a:latin typeface="+mj-lt"/>
                <a:ea typeface="Times New Roman" panose="02020603050405020304" pitchFamily="18" charset="0"/>
              </a:rPr>
              <a:t>Decrypt (decipher):</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giải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 </a:t>
            </a:r>
            <a:r>
              <a:rPr lang="en-US" sz="1800" dirty="0" err="1">
                <a:latin typeface="+mj-lt"/>
                <a:ea typeface="Times New Roman" panose="02020603050405020304" pitchFamily="18" charset="0"/>
              </a:rPr>
              <a:t>quá</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trình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ngược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với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phục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ban </a:t>
            </a:r>
            <a:r>
              <a:rPr lang="en-US" sz="1800" dirty="0" err="1">
                <a:latin typeface="+mj-lt"/>
                <a:ea typeface="Times New Roman" panose="02020603050405020304" pitchFamily="18" charset="0"/>
              </a:rPr>
              <a:t>đầu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từ</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đã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a:t>
            </a:r>
          </a:p>
          <a:p>
            <a:r>
              <a:rPr lang="en-US" sz="1800" b="1" dirty="0">
                <a:latin typeface="+mj-lt"/>
                <a:ea typeface="Times New Roman" panose="02020603050405020304" pitchFamily="18" charset="0"/>
              </a:rPr>
              <a:t>Plaintext (</a:t>
            </a:r>
            <a:r>
              <a:rPr lang="en-US" sz="1800" b="1" dirty="0" err="1">
                <a:latin typeface="+mj-lt"/>
                <a:ea typeface="Times New Roman" panose="02020603050405020304" pitchFamily="18" charset="0"/>
              </a:rPr>
              <a:t>cleartext</a:t>
            </a:r>
            <a:r>
              <a:rPr lang="en-US" sz="1800" b="1" dirty="0">
                <a:latin typeface="+mj-lt"/>
                <a:ea typeface="Times New Roman" panose="02020603050405020304" pitchFamily="18" charset="0"/>
              </a:rPr>
              <a: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liệu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gốc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chưa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a:t>
            </a:r>
          </a:p>
          <a:p>
            <a:r>
              <a:rPr lang="en-US" sz="1800" b="1" dirty="0" err="1">
                <a:latin typeface="+mj-lt"/>
                <a:ea typeface="Times New Roman" panose="02020603050405020304" pitchFamily="18" charset="0"/>
              </a:rPr>
              <a:t>Ciphertext</a:t>
            </a:r>
            <a:r>
              <a:rPr lang="en-US" sz="1800" b="1" dirty="0">
                <a:latin typeface="+mj-lt"/>
                <a:ea typeface="Times New Roman" panose="02020603050405020304" pitchFamily="18" charset="0"/>
              </a:rPr>
              <a: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liệu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grpSp>
        <p:nvGrpSpPr>
          <p:cNvPr id="1023" name="Google Shape;1023;p37"/>
          <p:cNvGrpSpPr/>
          <p:nvPr/>
        </p:nvGrpSpPr>
        <p:grpSpPr>
          <a:xfrm rot="-10629406">
            <a:off x="6981701" y="2902384"/>
            <a:ext cx="2384385" cy="2738161"/>
            <a:chOff x="1618800" y="-1482250"/>
            <a:chExt cx="2384550" cy="2738350"/>
          </a:xfrm>
        </p:grpSpPr>
        <p:sp>
          <p:nvSpPr>
            <p:cNvPr id="1024" name="Google Shape;1024;p37"/>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319132" y="135030"/>
            <a:ext cx="8267978" cy="2862322"/>
          </a:xfrm>
          <a:prstGeom prst="rect">
            <a:avLst/>
          </a:prstGeom>
        </p:spPr>
        <p:txBody>
          <a:bodyPr wrap="square">
            <a:spAutoFit/>
          </a:bodyPr>
          <a:lstStyle/>
          <a:p>
            <a:pPr algn="just"/>
            <a:r>
              <a:rPr lang="en-US" sz="1800" b="1" dirty="0">
                <a:latin typeface="+mj-lt"/>
                <a:ea typeface="Times New Roman" panose="02020603050405020304" pitchFamily="18" charset="0"/>
              </a:rPr>
              <a:t>Cipher (hay cypher):</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dùng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thực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hiện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quá</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trình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hay </a:t>
            </a:r>
            <a:r>
              <a:rPr lang="en-US" sz="1800" dirty="0" err="1">
                <a:latin typeface="+mj-lt"/>
                <a:ea typeface="Times New Roman" panose="02020603050405020304" pitchFamily="18" charset="0"/>
              </a:rPr>
              <a:t>giải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Trong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bài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này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gọi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tắt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endParaRPr lang="en-US" sz="1800" dirty="0">
              <a:latin typeface="+mj-lt"/>
              <a:ea typeface="Times New Roman" panose="02020603050405020304" pitchFamily="18" charset="0"/>
            </a:endParaRPr>
          </a:p>
          <a:p>
            <a:pPr algn="just"/>
            <a:r>
              <a:rPr lang="en-US" sz="1800" b="1" dirty="0">
                <a:latin typeface="+mj-lt"/>
                <a:ea typeface="Times New Roman" panose="02020603050405020304" pitchFamily="18" charset="0"/>
              </a:rPr>
              <a:t>Key: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chìa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 –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a:t>
            </a:r>
            <a:r>
              <a:rPr lang="en-US" sz="1800" dirty="0" err="1">
                <a:latin typeface="+mj-lt"/>
                <a:ea typeface="Times New Roman" panose="02020603050405020304" pitchFamily="18" charset="0"/>
              </a:rPr>
              <a:t>dùng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cho</a:t>
            </a:r>
            <a:r>
              <a:rPr lang="en-US" sz="1800" dirty="0">
                <a:latin typeface="+mj-lt"/>
                <a:ea typeface="Times New Roman" panose="02020603050405020304" pitchFamily="18" charset="0"/>
              </a:rPr>
              <a:t> qui </a:t>
            </a:r>
            <a:r>
              <a:rPr lang="en-US" sz="1800" dirty="0" err="1">
                <a:latin typeface="+mj-lt"/>
                <a:ea typeface="Times New Roman" panose="02020603050405020304" pitchFamily="18" charset="0"/>
              </a:rPr>
              <a:t>trình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giải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a:t>
            </a:r>
          </a:p>
          <a:p>
            <a:pPr algn="just"/>
            <a:r>
              <a:rPr lang="en-US" sz="1800" b="1" dirty="0">
                <a:latin typeface="+mj-lt"/>
                <a:ea typeface="Times New Roman" panose="02020603050405020304" pitchFamily="18" charset="0"/>
              </a:rPr>
              <a:t>Code</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trong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code </a:t>
            </a:r>
            <a:r>
              <a:rPr lang="en-US" sz="1800" dirty="0" err="1">
                <a:latin typeface="+mj-lt"/>
                <a:ea typeface="Times New Roman" panose="02020603050405020304" pitchFamily="18" charset="0"/>
              </a:rPr>
              <a:t>có</a:t>
            </a:r>
            <a:r>
              <a:rPr lang="en-US" sz="1800" dirty="0">
                <a:latin typeface="+mj-lt"/>
                <a:ea typeface="Times New Roman" panose="02020603050405020304" pitchFamily="18" charset="0"/>
              </a:rPr>
              <a:t> ý </a:t>
            </a:r>
            <a:r>
              <a:rPr lang="en-US" sz="1800" dirty="0" err="1">
                <a:latin typeface="+mj-lt"/>
                <a:ea typeface="Times New Roman" panose="02020603050405020304" pitchFamily="18" charset="0"/>
              </a:rPr>
              <a:t>nghĩa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gần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như</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cipher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Chúng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chỉ</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nhau</a:t>
            </a:r>
            <a:r>
              <a:rPr lang="en-US" sz="1800" dirty="0">
                <a:latin typeface="+mj-lt"/>
                <a:ea typeface="Times New Roman" panose="02020603050405020304" pitchFamily="18" charset="0"/>
              </a:rPr>
              <a:t> ở </a:t>
            </a:r>
            <a:r>
              <a:rPr lang="en-US" sz="1800" dirty="0" err="1">
                <a:latin typeface="+mj-lt"/>
                <a:ea typeface="Times New Roman" panose="02020603050405020304" pitchFamily="18" charset="0"/>
              </a:rPr>
              <a:t>chỗ</a:t>
            </a:r>
            <a:r>
              <a:rPr lang="en-US" sz="1800" dirty="0">
                <a:latin typeface="+mj-lt"/>
                <a:ea typeface="Times New Roman" panose="02020603050405020304" pitchFamily="18" charset="0"/>
              </a:rPr>
              <a:t> code </a:t>
            </a:r>
            <a:r>
              <a:rPr lang="en-US" sz="1800" dirty="0" err="1">
                <a:latin typeface="+mj-lt"/>
                <a:ea typeface="Times New Roman" panose="02020603050405020304" pitchFamily="18" charset="0"/>
              </a:rPr>
              <a:t>biến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đổi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ở </a:t>
            </a:r>
            <a:r>
              <a:rPr lang="en-US" sz="1800" dirty="0" err="1">
                <a:latin typeface="+mj-lt"/>
                <a:ea typeface="Times New Roman" panose="02020603050405020304" pitchFamily="18" charset="0"/>
              </a:rPr>
              <a:t>tầng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nghĩa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từ</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cụm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từ</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còn</a:t>
            </a:r>
            <a:r>
              <a:rPr lang="en-US" sz="1800" dirty="0">
                <a:latin typeface="+mj-lt"/>
                <a:ea typeface="Times New Roman" panose="02020603050405020304" pitchFamily="18" charset="0"/>
              </a:rPr>
              <a:t> cipher </a:t>
            </a:r>
            <a:r>
              <a:rPr lang="en-US" sz="1800" dirty="0" err="1">
                <a:latin typeface="+mj-lt"/>
                <a:ea typeface="Times New Roman" panose="02020603050405020304" pitchFamily="18" charset="0"/>
              </a:rPr>
              <a:t>biến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đổi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thông</a:t>
            </a:r>
            <a:r>
              <a:rPr lang="en-US" sz="1800" dirty="0">
                <a:latin typeface="+mj-lt"/>
                <a:ea typeface="Times New Roman" panose="02020603050405020304" pitchFamily="18" charset="0"/>
              </a:rPr>
              <a:t> tin ở </a:t>
            </a:r>
            <a:r>
              <a:rPr lang="en-US" sz="1800" dirty="0" err="1">
                <a:latin typeface="+mj-lt"/>
                <a:ea typeface="Times New Roman" panose="02020603050405020304" pitchFamily="18" charset="0"/>
              </a:rPr>
              <a:t>tầng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thấp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dụ</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hoặc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cụm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đối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với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cổ</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điển</a:t>
            </a:r>
            <a:r>
              <a:rPr lang="en-US" sz="1800" dirty="0">
                <a:latin typeface="+mj-lt"/>
                <a:ea typeface="Times New Roman" panose="02020603050405020304" pitchFamily="18" charset="0"/>
              </a:rPr>
              <a:t> hay </a:t>
            </a:r>
            <a:r>
              <a:rPr lang="en-US" sz="1800" dirty="0" err="1">
                <a:latin typeface="+mj-lt"/>
                <a:ea typeface="Times New Roman" panose="02020603050405020304" pitchFamily="18" charset="0"/>
              </a:rPr>
              <a:t>từng</a:t>
            </a:r>
            <a:r>
              <a:rPr lang="en-US" sz="1800" dirty="0">
                <a:latin typeface="+mj-lt"/>
                <a:ea typeface="Times New Roman" panose="02020603050405020304" pitchFamily="18" charset="0"/>
              </a:rPr>
              <a:t> bit (</a:t>
            </a:r>
            <a:r>
              <a:rPr lang="en-US" sz="1800" dirty="0" err="1">
                <a:latin typeface="+mj-lt"/>
                <a:ea typeface="Times New Roman" panose="02020603050405020304" pitchFamily="18" charset="0"/>
              </a:rPr>
              <a:t>hoặc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nhóm</a:t>
            </a:r>
            <a:r>
              <a:rPr lang="en-US" sz="1800" dirty="0">
                <a:latin typeface="+mj-lt"/>
                <a:ea typeface="Times New Roman" panose="02020603050405020304" pitchFamily="18" charset="0"/>
              </a:rPr>
              <a:t> bit) </a:t>
            </a:r>
            <a:r>
              <a:rPr lang="en-US" sz="1800" dirty="0" err="1">
                <a:latin typeface="+mj-lt"/>
                <a:ea typeface="Times New Roman" panose="02020603050405020304" pitchFamily="18" charset="0"/>
              </a:rPr>
              <a:t>đối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với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hiện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đại</a:t>
            </a:r>
            <a:r>
              <a:rPr lang="en-US" sz="1800" dirty="0">
                <a:latin typeface="+mj-lt"/>
                <a:ea typeface="Times New Roman" panose="02020603050405020304" pitchFamily="18" charset="0"/>
              </a:rPr>
              <a:t>.</a:t>
            </a:r>
          </a:p>
          <a:p>
            <a:pPr algn="just"/>
            <a:r>
              <a:rPr lang="en-US" sz="1800" b="1" dirty="0">
                <a:latin typeface="+mj-lt"/>
                <a:ea typeface="Times New Roman" panose="02020603050405020304" pitchFamily="18" charset="0"/>
              </a:rPr>
              <a:t>Cryptanalysis:</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nếu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coi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học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việc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cất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liệu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của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vào</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một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hộp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sau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dùng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chìa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thì</a:t>
            </a:r>
            <a:r>
              <a:rPr lang="en-US" sz="1800" dirty="0">
                <a:latin typeface="+mj-lt"/>
                <a:ea typeface="Times New Roman" panose="02020603050405020304" pitchFamily="18" charset="0"/>
              </a:rPr>
              <a:t> cryptanalysis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ngành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nghiên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cứu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những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phương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pháp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mở</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hộp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xem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liệu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chìa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a:t>
            </a:r>
          </a:p>
        </p:txBody>
      </p:sp>
      <p:pic>
        <p:nvPicPr>
          <p:cNvPr id="19" name="Hình ảnh 1"/>
          <p:cNvPicPr/>
          <p:nvPr/>
        </p:nvPicPr>
        <p:blipFill>
          <a:blip r:embed="rId3">
            <a:extLst>
              <a:ext uri="{28A0092B-C50C-407E-A947-70E740481C1C}">
                <a14:useLocalDpi xmlns:a14="http://schemas.microsoft.com/office/drawing/2010/main" val="0"/>
              </a:ext>
            </a:extLst>
          </a:blip>
          <a:srcRect/>
          <a:stretch>
            <a:fillRect/>
          </a:stretch>
        </p:blipFill>
        <p:spPr bwMode="auto">
          <a:xfrm>
            <a:off x="1654501" y="3142402"/>
            <a:ext cx="5896333" cy="161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grpSp>
        <p:nvGrpSpPr>
          <p:cNvPr id="1044" name="Google Shape;1044;p38"/>
          <p:cNvGrpSpPr/>
          <p:nvPr/>
        </p:nvGrpSpPr>
        <p:grpSpPr>
          <a:xfrm rot="-6139946" flipH="1">
            <a:off x="5883689" y="3812153"/>
            <a:ext cx="1716419" cy="1768916"/>
            <a:chOff x="2419400" y="1383944"/>
            <a:chExt cx="1716287" cy="1768780"/>
          </a:xfrm>
        </p:grpSpPr>
        <p:sp>
          <p:nvSpPr>
            <p:cNvPr id="1045" name="Google Shape;1045;p38"/>
            <p:cNvSpPr/>
            <p:nvPr/>
          </p:nvSpPr>
          <p:spPr>
            <a:xfrm flipH="1">
              <a:off x="2614217" y="1484342"/>
              <a:ext cx="1521470" cy="1668382"/>
            </a:xfrm>
            <a:custGeom>
              <a:avLst/>
              <a:gdLst/>
              <a:ahLst/>
              <a:cxnLst/>
              <a:rect l="l" t="t" r="r" b="b"/>
              <a:pathLst>
                <a:path w="21883" h="23996" extrusionOk="0">
                  <a:moveTo>
                    <a:pt x="19756" y="1"/>
                  </a:moveTo>
                  <a:cubicBezTo>
                    <a:pt x="19566" y="1"/>
                    <a:pt x="19370" y="60"/>
                    <a:pt x="19147" y="178"/>
                  </a:cubicBezTo>
                  <a:cubicBezTo>
                    <a:pt x="17746" y="979"/>
                    <a:pt x="16379" y="1780"/>
                    <a:pt x="15045" y="2647"/>
                  </a:cubicBezTo>
                  <a:cubicBezTo>
                    <a:pt x="11342" y="5182"/>
                    <a:pt x="8173" y="8318"/>
                    <a:pt x="5504" y="11987"/>
                  </a:cubicBezTo>
                  <a:cubicBezTo>
                    <a:pt x="3003" y="15356"/>
                    <a:pt x="1235" y="19125"/>
                    <a:pt x="167" y="23162"/>
                  </a:cubicBezTo>
                  <a:cubicBezTo>
                    <a:pt x="0" y="23695"/>
                    <a:pt x="301" y="23929"/>
                    <a:pt x="801" y="23995"/>
                  </a:cubicBezTo>
                  <a:cubicBezTo>
                    <a:pt x="931" y="23960"/>
                    <a:pt x="1062" y="23950"/>
                    <a:pt x="1193" y="23950"/>
                  </a:cubicBezTo>
                  <a:cubicBezTo>
                    <a:pt x="1375" y="23950"/>
                    <a:pt x="1560" y="23969"/>
                    <a:pt x="1751" y="23969"/>
                  </a:cubicBezTo>
                  <a:cubicBezTo>
                    <a:pt x="1812" y="23969"/>
                    <a:pt x="1873" y="23967"/>
                    <a:pt x="1935" y="23962"/>
                  </a:cubicBezTo>
                  <a:cubicBezTo>
                    <a:pt x="2169" y="23962"/>
                    <a:pt x="2335" y="23829"/>
                    <a:pt x="2502" y="23662"/>
                  </a:cubicBezTo>
                  <a:cubicBezTo>
                    <a:pt x="2936" y="23195"/>
                    <a:pt x="3069" y="22628"/>
                    <a:pt x="3269" y="22061"/>
                  </a:cubicBezTo>
                  <a:cubicBezTo>
                    <a:pt x="3903" y="20326"/>
                    <a:pt x="4637" y="18558"/>
                    <a:pt x="5538" y="16957"/>
                  </a:cubicBezTo>
                  <a:cubicBezTo>
                    <a:pt x="7372" y="13688"/>
                    <a:pt x="9641" y="10786"/>
                    <a:pt x="12376" y="8217"/>
                  </a:cubicBezTo>
                  <a:cubicBezTo>
                    <a:pt x="13710" y="7017"/>
                    <a:pt x="15045" y="5849"/>
                    <a:pt x="16512" y="4848"/>
                  </a:cubicBezTo>
                  <a:cubicBezTo>
                    <a:pt x="18047" y="3814"/>
                    <a:pt x="19648" y="2847"/>
                    <a:pt x="21216" y="1880"/>
                  </a:cubicBezTo>
                  <a:lnTo>
                    <a:pt x="21583" y="1646"/>
                  </a:lnTo>
                  <a:cubicBezTo>
                    <a:pt x="21883" y="1446"/>
                    <a:pt x="21883" y="1379"/>
                    <a:pt x="21649" y="1146"/>
                  </a:cubicBezTo>
                  <a:cubicBezTo>
                    <a:pt x="21316" y="812"/>
                    <a:pt x="20849" y="545"/>
                    <a:pt x="20482" y="278"/>
                  </a:cubicBezTo>
                  <a:cubicBezTo>
                    <a:pt x="20222" y="93"/>
                    <a:pt x="19994" y="1"/>
                    <a:pt x="197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p:cNvSpPr/>
            <p:nvPr/>
          </p:nvSpPr>
          <p:spPr>
            <a:xfrm flipH="1">
              <a:off x="2419400" y="1383944"/>
              <a:ext cx="904553" cy="547112"/>
            </a:xfrm>
            <a:custGeom>
              <a:avLst/>
              <a:gdLst/>
              <a:ahLst/>
              <a:cxnLst/>
              <a:rect l="l" t="t" r="r" b="b"/>
              <a:pathLst>
                <a:path w="13010" h="7869" extrusionOk="0">
                  <a:moveTo>
                    <a:pt x="10073" y="1"/>
                  </a:moveTo>
                  <a:cubicBezTo>
                    <a:pt x="9985" y="1"/>
                    <a:pt x="9896" y="8"/>
                    <a:pt x="9807" y="21"/>
                  </a:cubicBezTo>
                  <a:cubicBezTo>
                    <a:pt x="8073" y="221"/>
                    <a:pt x="6372" y="422"/>
                    <a:pt x="4670" y="722"/>
                  </a:cubicBezTo>
                  <a:cubicBezTo>
                    <a:pt x="3269" y="955"/>
                    <a:pt x="1969" y="1255"/>
                    <a:pt x="568" y="1522"/>
                  </a:cubicBezTo>
                  <a:cubicBezTo>
                    <a:pt x="401" y="1556"/>
                    <a:pt x="167" y="1556"/>
                    <a:pt x="67" y="1789"/>
                  </a:cubicBezTo>
                  <a:cubicBezTo>
                    <a:pt x="0" y="2056"/>
                    <a:pt x="167" y="2256"/>
                    <a:pt x="367" y="2423"/>
                  </a:cubicBezTo>
                  <a:cubicBezTo>
                    <a:pt x="568" y="2623"/>
                    <a:pt x="734" y="2790"/>
                    <a:pt x="934" y="2957"/>
                  </a:cubicBezTo>
                  <a:cubicBezTo>
                    <a:pt x="1159" y="3153"/>
                    <a:pt x="1360" y="3232"/>
                    <a:pt x="1617" y="3232"/>
                  </a:cubicBezTo>
                  <a:cubicBezTo>
                    <a:pt x="1665" y="3232"/>
                    <a:pt x="1716" y="3229"/>
                    <a:pt x="1768" y="3224"/>
                  </a:cubicBezTo>
                  <a:cubicBezTo>
                    <a:pt x="2269" y="3123"/>
                    <a:pt x="2802" y="3090"/>
                    <a:pt x="3269" y="3023"/>
                  </a:cubicBezTo>
                  <a:cubicBezTo>
                    <a:pt x="5004" y="2723"/>
                    <a:pt x="6705" y="2390"/>
                    <a:pt x="8406" y="2123"/>
                  </a:cubicBezTo>
                  <a:cubicBezTo>
                    <a:pt x="8652" y="2098"/>
                    <a:pt x="8897" y="2019"/>
                    <a:pt x="9183" y="2019"/>
                  </a:cubicBezTo>
                  <a:cubicBezTo>
                    <a:pt x="9285" y="2019"/>
                    <a:pt x="9393" y="2030"/>
                    <a:pt x="9507" y="2056"/>
                  </a:cubicBezTo>
                  <a:cubicBezTo>
                    <a:pt x="9140" y="2590"/>
                    <a:pt x="8840" y="3090"/>
                    <a:pt x="8640" y="3524"/>
                  </a:cubicBezTo>
                  <a:cubicBezTo>
                    <a:pt x="8073" y="4424"/>
                    <a:pt x="7506" y="5325"/>
                    <a:pt x="6972" y="6292"/>
                  </a:cubicBezTo>
                  <a:cubicBezTo>
                    <a:pt x="6705" y="6659"/>
                    <a:pt x="6739" y="6659"/>
                    <a:pt x="7039" y="6993"/>
                  </a:cubicBezTo>
                  <a:cubicBezTo>
                    <a:pt x="7306" y="7293"/>
                    <a:pt x="7673" y="7427"/>
                    <a:pt x="7973" y="7627"/>
                  </a:cubicBezTo>
                  <a:cubicBezTo>
                    <a:pt x="8187" y="7790"/>
                    <a:pt x="8419" y="7868"/>
                    <a:pt x="8648" y="7868"/>
                  </a:cubicBezTo>
                  <a:cubicBezTo>
                    <a:pt x="9025" y="7868"/>
                    <a:pt x="9391" y="7655"/>
                    <a:pt x="9641" y="7260"/>
                  </a:cubicBezTo>
                  <a:cubicBezTo>
                    <a:pt x="10475" y="5825"/>
                    <a:pt x="11409" y="4458"/>
                    <a:pt x="12309" y="3090"/>
                  </a:cubicBezTo>
                  <a:cubicBezTo>
                    <a:pt x="12476" y="2757"/>
                    <a:pt x="12676" y="2423"/>
                    <a:pt x="12810" y="2089"/>
                  </a:cubicBezTo>
                  <a:cubicBezTo>
                    <a:pt x="13010" y="1622"/>
                    <a:pt x="12976" y="1456"/>
                    <a:pt x="12509" y="1155"/>
                  </a:cubicBezTo>
                  <a:cubicBezTo>
                    <a:pt x="12042" y="889"/>
                    <a:pt x="11542" y="622"/>
                    <a:pt x="11075" y="288"/>
                  </a:cubicBezTo>
                  <a:cubicBezTo>
                    <a:pt x="10756" y="102"/>
                    <a:pt x="10417" y="1"/>
                    <a:pt x="10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137;p44"/>
          <p:cNvSpPr/>
          <p:nvPr/>
        </p:nvSpPr>
        <p:spPr>
          <a:xfrm>
            <a:off x="622625" y="277279"/>
            <a:ext cx="4491589" cy="1164240"/>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4"/>
          </a:solidFill>
          <a:ln>
            <a:noFill/>
          </a:ln>
        </p:spPr>
        <p:txBody>
          <a:bodyPr spcFirstLastPara="1" wrap="square" lIns="91425" tIns="91425" rIns="91425" bIns="91425" anchor="ctr" anchorCtr="0">
            <a:noAutofit/>
          </a:bodyPr>
          <a:lstStyle/>
          <a:p>
            <a:r>
              <a:rPr lang="en-US" sz="3200" dirty="0"/>
              <a:t>5. </a:t>
            </a:r>
            <a:r>
              <a:rPr lang="en-US" sz="3200" dirty="0" err="1"/>
              <a:t>Thuật</a:t>
            </a:r>
            <a:r>
              <a:rPr lang="en-US" sz="3200" dirty="0"/>
              <a:t> </a:t>
            </a:r>
            <a:r>
              <a:rPr lang="en-US" sz="3200" dirty="0" err="1"/>
              <a:t>Toán</a:t>
            </a:r>
            <a:r>
              <a:rPr lang="en-US" sz="3200" dirty="0"/>
              <a:t> </a:t>
            </a:r>
            <a:r>
              <a:rPr lang="en-US" sz="3200" dirty="0" err="1"/>
              <a:t>Mã</a:t>
            </a:r>
            <a:r>
              <a:rPr lang="en-US" sz="3200" dirty="0"/>
              <a:t> </a:t>
            </a:r>
            <a:r>
              <a:rPr lang="en-US" sz="3200" dirty="0" err="1"/>
              <a:t>Hóa</a:t>
            </a:r>
            <a:endParaRPr lang="en-US" sz="3200" dirty="0"/>
          </a:p>
          <a:p>
            <a:r>
              <a:rPr lang="en-US" sz="3200" dirty="0"/>
              <a:t>Theo </a:t>
            </a:r>
            <a:r>
              <a:rPr lang="en-US" sz="3200" dirty="0" err="1"/>
              <a:t>Hướng</a:t>
            </a:r>
            <a:r>
              <a:rPr lang="en-US" sz="3200" dirty="0"/>
              <a:t> </a:t>
            </a:r>
            <a:r>
              <a:rPr lang="en-US" sz="3200" dirty="0" err="1"/>
              <a:t>Cổ</a:t>
            </a:r>
            <a:r>
              <a:rPr lang="en-US" sz="3200" dirty="0"/>
              <a:t> </a:t>
            </a:r>
            <a:r>
              <a:rPr lang="en-US" sz="3200" dirty="0" err="1"/>
              <a:t>Điển</a:t>
            </a:r>
            <a:endParaRPr lang="en-US" sz="3200" dirty="0"/>
          </a:p>
          <a:p>
            <a:pPr marL="0" lvl="0" indent="0" algn="l" rtl="0">
              <a:spcBef>
                <a:spcPts val="0"/>
              </a:spcBef>
              <a:spcAft>
                <a:spcPts val="0"/>
              </a:spcAft>
              <a:buNone/>
            </a:pPr>
            <a:endParaRPr dirty="0"/>
          </a:p>
        </p:txBody>
      </p:sp>
      <p:sp>
        <p:nvSpPr>
          <p:cNvPr id="3" name="Rectangle 2"/>
          <p:cNvSpPr/>
          <p:nvPr/>
        </p:nvSpPr>
        <p:spPr>
          <a:xfrm>
            <a:off x="697185" y="1634914"/>
            <a:ext cx="7648353" cy="2031325"/>
          </a:xfrm>
          <a:prstGeom prst="rect">
            <a:avLst/>
          </a:prstGeom>
        </p:spPr>
        <p:txBody>
          <a:bodyPr wrap="square">
            <a:spAutoFit/>
          </a:bodyPr>
          <a:lstStyle/>
          <a:p>
            <a:pPr algn="just"/>
            <a:r>
              <a:rPr lang="en-US" sz="1800" b="1" dirty="0">
                <a:latin typeface="+mj-lt"/>
                <a:ea typeface="Times New Roman" panose="02020603050405020304" pitchFamily="18" charset="0"/>
              </a:rPr>
              <a:t>Substitution: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thay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thế</a:t>
            </a:r>
            <a:r>
              <a:rPr lang="en-US" sz="1800" dirty="0">
                <a:latin typeface="+mj-lt"/>
                <a:ea typeface="Times New Roman" panose="02020603050405020304" pitchFamily="18" charset="0"/>
              </a:rPr>
              <a:t> – </a:t>
            </a:r>
            <a:r>
              <a:rPr lang="en-US" sz="1800" dirty="0" err="1">
                <a:latin typeface="+mj-lt"/>
                <a:ea typeface="Times New Roman" panose="02020603050405020304" pitchFamily="18" charset="0"/>
              </a:rPr>
              <a:t>phương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pháp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trong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từng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tự</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hoặc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từng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nhóm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tự</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của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văn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bản</a:t>
            </a:r>
            <a:r>
              <a:rPr lang="en-US" sz="1800" dirty="0">
                <a:latin typeface="+mj-lt"/>
                <a:ea typeface="Times New Roman" panose="02020603050405020304" pitchFamily="18" charset="0"/>
              </a:rPr>
              <a:t> ban </a:t>
            </a:r>
            <a:r>
              <a:rPr lang="en-US" sz="1800" dirty="0" err="1">
                <a:latin typeface="+mj-lt"/>
                <a:ea typeface="Times New Roman" panose="02020603050405020304" pitchFamily="18" charset="0"/>
              </a:rPr>
              <a:t>đầu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thay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thế</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bằng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một</a:t>
            </a:r>
            <a:r>
              <a:rPr lang="en-US" sz="1800" dirty="0">
                <a:latin typeface="+mj-lt"/>
                <a:ea typeface="Times New Roman" panose="02020603050405020304" pitchFamily="18" charset="0"/>
              </a:rPr>
              <a:t> (hay </a:t>
            </a:r>
            <a:r>
              <a:rPr lang="en-US" sz="1800" dirty="0" err="1">
                <a:latin typeface="+mj-lt"/>
                <a:ea typeface="Times New Roman" panose="02020603050405020304" pitchFamily="18" charset="0"/>
              </a:rPr>
              <a:t>một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nhóm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tự</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Tuy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còn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sử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dụng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nhưng</a:t>
            </a:r>
            <a:r>
              <a:rPr lang="en-US" sz="1800" dirty="0">
                <a:latin typeface="+mj-lt"/>
                <a:ea typeface="Times New Roman" panose="02020603050405020304" pitchFamily="18" charset="0"/>
              </a:rPr>
              <a:t> ý </a:t>
            </a:r>
            <a:r>
              <a:rPr lang="en-US" sz="1800" dirty="0" err="1">
                <a:latin typeface="+mj-lt"/>
                <a:ea typeface="Times New Roman" panose="02020603050405020304" pitchFamily="18" charset="0"/>
              </a:rPr>
              <a:t>tưởng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của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phương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pháp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này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vẫn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tiếp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tục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trong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những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hiện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đại</a:t>
            </a:r>
            <a:r>
              <a:rPr lang="en-US" sz="1800" dirty="0">
                <a:latin typeface="+mj-lt"/>
                <a:ea typeface="Times New Roman" panose="02020603050405020304" pitchFamily="18" charset="0"/>
              </a:rPr>
              <a:t>.</a:t>
            </a:r>
          </a:p>
          <a:p>
            <a:pPr algn="just"/>
            <a:r>
              <a:rPr lang="en-US" sz="1800" b="1" dirty="0">
                <a:latin typeface="+mj-lt"/>
                <a:ea typeface="Times New Roman" panose="02020603050405020304" pitchFamily="18" charset="0"/>
              </a:rPr>
              <a:t>Transposition: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vị</a:t>
            </a:r>
            <a:r>
              <a:rPr lang="en-US" sz="1800" dirty="0">
                <a:latin typeface="+mj-lt"/>
                <a:ea typeface="Times New Roman" panose="02020603050405020304" pitchFamily="18" charset="0"/>
              </a:rPr>
              <a:t> – </a:t>
            </a:r>
            <a:r>
              <a:rPr lang="en-US" sz="1800" dirty="0" err="1">
                <a:latin typeface="+mj-lt"/>
                <a:ea typeface="Times New Roman" panose="02020603050405020304" pitchFamily="18" charset="0"/>
              </a:rPr>
              <a:t>phương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pháp</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trong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tự</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trong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văn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bản</a:t>
            </a:r>
            <a:r>
              <a:rPr lang="en-US" sz="1800" dirty="0">
                <a:latin typeface="+mj-lt"/>
                <a:ea typeface="Times New Roman" panose="02020603050405020304" pitchFamily="18" charset="0"/>
              </a:rPr>
              <a:t> ban </a:t>
            </a:r>
            <a:r>
              <a:rPr lang="en-US" sz="1800" dirty="0" err="1">
                <a:latin typeface="+mj-lt"/>
                <a:ea typeface="Times New Roman" panose="02020603050405020304" pitchFamily="18" charset="0"/>
              </a:rPr>
              <a:t>đầu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chỉ</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thay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đổi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vị</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cho</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nhau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còn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bản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thân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tự</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không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hề</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bị</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biến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đổi</a:t>
            </a:r>
            <a:r>
              <a:rPr lang="en-US" sz="1800" dirty="0">
                <a:latin typeface="+mj-lt"/>
                <a:ea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39"/>
          <p:cNvSpPr/>
          <p:nvPr/>
        </p:nvSpPr>
        <p:spPr>
          <a:xfrm>
            <a:off x="506525" y="49871"/>
            <a:ext cx="5124253" cy="1164240"/>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1"/>
          </a:solidFill>
          <a:ln>
            <a:noFill/>
          </a:ln>
        </p:spPr>
        <p:txBody>
          <a:bodyPr spcFirstLastPara="1" wrap="square" lIns="91425" tIns="91425" rIns="91425" bIns="91425" anchor="ctr" anchorCtr="0">
            <a:noAutofit/>
          </a:bodyPr>
          <a:lstStyle/>
          <a:p>
            <a:r>
              <a:rPr lang="en-US" sz="3200" dirty="0"/>
              <a:t>6. Theo </a:t>
            </a:r>
            <a:r>
              <a:rPr lang="en-US" sz="3200" dirty="0" err="1"/>
              <a:t>Hướng</a:t>
            </a:r>
            <a:r>
              <a:rPr lang="en-US" sz="3200" dirty="0"/>
              <a:t> </a:t>
            </a:r>
            <a:r>
              <a:rPr lang="en-US" sz="3200" dirty="0" err="1"/>
              <a:t>Hiện</a:t>
            </a:r>
            <a:r>
              <a:rPr lang="en-US" sz="3200" dirty="0"/>
              <a:t> </a:t>
            </a:r>
            <a:r>
              <a:rPr lang="en-US" sz="3200" dirty="0" err="1"/>
              <a:t>Đại</a:t>
            </a:r>
            <a:endParaRPr lang="en-US" sz="3200" dirty="0"/>
          </a:p>
          <a:p>
            <a:pPr marL="0" lvl="0" indent="0" algn="l" rtl="0">
              <a:spcBef>
                <a:spcPts val="0"/>
              </a:spcBef>
              <a:spcAft>
                <a:spcPts val="0"/>
              </a:spcAft>
              <a:buNone/>
            </a:pPr>
            <a:endParaRPr dirty="0"/>
          </a:p>
        </p:txBody>
      </p:sp>
      <p:sp>
        <p:nvSpPr>
          <p:cNvPr id="1054" name="Google Shape;1054;p39"/>
          <p:cNvSpPr/>
          <p:nvPr/>
        </p:nvSpPr>
        <p:spPr>
          <a:xfrm rot="-3002358">
            <a:off x="8027509" y="-91789"/>
            <a:ext cx="1261510" cy="1447561"/>
          </a:xfrm>
          <a:custGeom>
            <a:avLst/>
            <a:gdLst/>
            <a:ahLst/>
            <a:cxnLst/>
            <a:rect l="l" t="t" r="r" b="b"/>
            <a:pathLst>
              <a:path w="19982" h="22929" extrusionOk="0">
                <a:moveTo>
                  <a:pt x="14771" y="2191"/>
                </a:moveTo>
                <a:cubicBezTo>
                  <a:pt x="14824" y="2191"/>
                  <a:pt x="14882" y="2210"/>
                  <a:pt x="14944" y="2247"/>
                </a:cubicBezTo>
                <a:cubicBezTo>
                  <a:pt x="15545" y="2681"/>
                  <a:pt x="16145" y="3048"/>
                  <a:pt x="16746" y="3482"/>
                </a:cubicBezTo>
                <a:cubicBezTo>
                  <a:pt x="17013" y="3582"/>
                  <a:pt x="16979" y="3815"/>
                  <a:pt x="16879" y="4015"/>
                </a:cubicBezTo>
                <a:cubicBezTo>
                  <a:pt x="16646" y="4749"/>
                  <a:pt x="16312" y="5516"/>
                  <a:pt x="15979" y="6217"/>
                </a:cubicBezTo>
                <a:cubicBezTo>
                  <a:pt x="14878" y="8552"/>
                  <a:pt x="13677" y="10753"/>
                  <a:pt x="12543" y="13055"/>
                </a:cubicBezTo>
                <a:cubicBezTo>
                  <a:pt x="12443" y="13255"/>
                  <a:pt x="12309" y="13522"/>
                  <a:pt x="12176" y="13756"/>
                </a:cubicBezTo>
                <a:cubicBezTo>
                  <a:pt x="11642" y="14923"/>
                  <a:pt x="11108" y="16057"/>
                  <a:pt x="10375" y="17158"/>
                </a:cubicBezTo>
                <a:cubicBezTo>
                  <a:pt x="10008" y="17725"/>
                  <a:pt x="9774" y="18359"/>
                  <a:pt x="9441" y="18993"/>
                </a:cubicBezTo>
                <a:cubicBezTo>
                  <a:pt x="9307" y="19260"/>
                  <a:pt x="9140" y="19526"/>
                  <a:pt x="8974" y="19760"/>
                </a:cubicBezTo>
                <a:cubicBezTo>
                  <a:pt x="8873" y="19727"/>
                  <a:pt x="8840" y="19727"/>
                  <a:pt x="8807" y="19727"/>
                </a:cubicBezTo>
                <a:cubicBezTo>
                  <a:pt x="8540" y="19193"/>
                  <a:pt x="8306" y="18659"/>
                  <a:pt x="8040" y="18159"/>
                </a:cubicBezTo>
                <a:cubicBezTo>
                  <a:pt x="7472" y="16858"/>
                  <a:pt x="6939" y="15524"/>
                  <a:pt x="6305" y="14223"/>
                </a:cubicBezTo>
                <a:cubicBezTo>
                  <a:pt x="5504" y="12521"/>
                  <a:pt x="4704" y="10854"/>
                  <a:pt x="4003" y="9152"/>
                </a:cubicBezTo>
                <a:cubicBezTo>
                  <a:pt x="3770" y="8519"/>
                  <a:pt x="3436" y="7851"/>
                  <a:pt x="3136" y="7218"/>
                </a:cubicBezTo>
                <a:cubicBezTo>
                  <a:pt x="2936" y="6751"/>
                  <a:pt x="2936" y="6717"/>
                  <a:pt x="3336" y="6484"/>
                </a:cubicBezTo>
                <a:cubicBezTo>
                  <a:pt x="3503" y="6350"/>
                  <a:pt x="3670" y="6184"/>
                  <a:pt x="3937" y="6150"/>
                </a:cubicBezTo>
                <a:cubicBezTo>
                  <a:pt x="4270" y="6684"/>
                  <a:pt x="4470" y="7318"/>
                  <a:pt x="4704" y="7885"/>
                </a:cubicBezTo>
                <a:cubicBezTo>
                  <a:pt x="5504" y="9819"/>
                  <a:pt x="6272" y="11721"/>
                  <a:pt x="7005" y="13589"/>
                </a:cubicBezTo>
                <a:cubicBezTo>
                  <a:pt x="7270" y="14199"/>
                  <a:pt x="7386" y="14425"/>
                  <a:pt x="7662" y="14425"/>
                </a:cubicBezTo>
                <a:cubicBezTo>
                  <a:pt x="7840" y="14425"/>
                  <a:pt x="8083" y="14332"/>
                  <a:pt x="8473" y="14189"/>
                </a:cubicBezTo>
                <a:cubicBezTo>
                  <a:pt x="9441" y="13822"/>
                  <a:pt x="9874" y="13222"/>
                  <a:pt x="10208" y="12321"/>
                </a:cubicBezTo>
                <a:cubicBezTo>
                  <a:pt x="11475" y="9019"/>
                  <a:pt x="12976" y="5883"/>
                  <a:pt x="14377" y="2714"/>
                </a:cubicBezTo>
                <a:cubicBezTo>
                  <a:pt x="14444" y="2581"/>
                  <a:pt x="14511" y="2481"/>
                  <a:pt x="14544" y="2347"/>
                </a:cubicBezTo>
                <a:cubicBezTo>
                  <a:pt x="14607" y="2243"/>
                  <a:pt x="14682" y="2191"/>
                  <a:pt x="14771" y="2191"/>
                </a:cubicBezTo>
                <a:close/>
                <a:moveTo>
                  <a:pt x="15686" y="1"/>
                </a:moveTo>
                <a:cubicBezTo>
                  <a:pt x="15630" y="1"/>
                  <a:pt x="15572" y="5"/>
                  <a:pt x="15512" y="12"/>
                </a:cubicBezTo>
                <a:cubicBezTo>
                  <a:pt x="14811" y="79"/>
                  <a:pt x="14144" y="313"/>
                  <a:pt x="13443" y="379"/>
                </a:cubicBezTo>
                <a:cubicBezTo>
                  <a:pt x="13010" y="479"/>
                  <a:pt x="12710" y="680"/>
                  <a:pt x="12509" y="1047"/>
                </a:cubicBezTo>
                <a:cubicBezTo>
                  <a:pt x="12142" y="1747"/>
                  <a:pt x="11776" y="2481"/>
                  <a:pt x="11475" y="3215"/>
                </a:cubicBezTo>
                <a:cubicBezTo>
                  <a:pt x="10675" y="5316"/>
                  <a:pt x="9874" y="7351"/>
                  <a:pt x="9107" y="9386"/>
                </a:cubicBezTo>
                <a:cubicBezTo>
                  <a:pt x="9040" y="9519"/>
                  <a:pt x="9040" y="9686"/>
                  <a:pt x="8840" y="9753"/>
                </a:cubicBezTo>
                <a:cubicBezTo>
                  <a:pt x="8773" y="9586"/>
                  <a:pt x="8707" y="9486"/>
                  <a:pt x="8640" y="9386"/>
                </a:cubicBezTo>
                <a:cubicBezTo>
                  <a:pt x="8306" y="8519"/>
                  <a:pt x="7973" y="7585"/>
                  <a:pt x="7606" y="6717"/>
                </a:cubicBezTo>
                <a:cubicBezTo>
                  <a:pt x="7272" y="5917"/>
                  <a:pt x="6939" y="5149"/>
                  <a:pt x="6505" y="4382"/>
                </a:cubicBezTo>
                <a:cubicBezTo>
                  <a:pt x="6301" y="4064"/>
                  <a:pt x="6204" y="3947"/>
                  <a:pt x="5995" y="3947"/>
                </a:cubicBezTo>
                <a:cubicBezTo>
                  <a:pt x="5897" y="3947"/>
                  <a:pt x="5775" y="3973"/>
                  <a:pt x="5604" y="4015"/>
                </a:cubicBezTo>
                <a:cubicBezTo>
                  <a:pt x="4937" y="4182"/>
                  <a:pt x="4337" y="4416"/>
                  <a:pt x="3703" y="4582"/>
                </a:cubicBezTo>
                <a:cubicBezTo>
                  <a:pt x="3303" y="4716"/>
                  <a:pt x="2936" y="4916"/>
                  <a:pt x="2536" y="5183"/>
                </a:cubicBezTo>
                <a:cubicBezTo>
                  <a:pt x="1969" y="5583"/>
                  <a:pt x="1368" y="6017"/>
                  <a:pt x="801" y="6384"/>
                </a:cubicBezTo>
                <a:cubicBezTo>
                  <a:pt x="134" y="6784"/>
                  <a:pt x="0" y="7218"/>
                  <a:pt x="301" y="7951"/>
                </a:cubicBezTo>
                <a:cubicBezTo>
                  <a:pt x="1035" y="9686"/>
                  <a:pt x="1768" y="11387"/>
                  <a:pt x="2536" y="13088"/>
                </a:cubicBezTo>
                <a:cubicBezTo>
                  <a:pt x="3970" y="16091"/>
                  <a:pt x="5438" y="19093"/>
                  <a:pt x="6839" y="22062"/>
                </a:cubicBezTo>
                <a:cubicBezTo>
                  <a:pt x="6972" y="22262"/>
                  <a:pt x="7106" y="22462"/>
                  <a:pt x="7272" y="22695"/>
                </a:cubicBezTo>
                <a:cubicBezTo>
                  <a:pt x="7413" y="22836"/>
                  <a:pt x="7530" y="22928"/>
                  <a:pt x="7666" y="22928"/>
                </a:cubicBezTo>
                <a:cubicBezTo>
                  <a:pt x="7755" y="22928"/>
                  <a:pt x="7854" y="22888"/>
                  <a:pt x="7973" y="22795"/>
                </a:cubicBezTo>
                <a:cubicBezTo>
                  <a:pt x="8673" y="22295"/>
                  <a:pt x="9441" y="21795"/>
                  <a:pt x="9874" y="21027"/>
                </a:cubicBezTo>
                <a:cubicBezTo>
                  <a:pt x="10341" y="20227"/>
                  <a:pt x="10808" y="19426"/>
                  <a:pt x="11309" y="18626"/>
                </a:cubicBezTo>
                <a:cubicBezTo>
                  <a:pt x="13944" y="14456"/>
                  <a:pt x="16312" y="10120"/>
                  <a:pt x="18647" y="5783"/>
                </a:cubicBezTo>
                <a:cubicBezTo>
                  <a:pt x="19114" y="4916"/>
                  <a:pt x="19481" y="4049"/>
                  <a:pt x="19815" y="3115"/>
                </a:cubicBezTo>
                <a:cubicBezTo>
                  <a:pt x="19981" y="2681"/>
                  <a:pt x="19948" y="2548"/>
                  <a:pt x="19614" y="2347"/>
                </a:cubicBezTo>
                <a:cubicBezTo>
                  <a:pt x="18480" y="1647"/>
                  <a:pt x="17346" y="880"/>
                  <a:pt x="16212" y="179"/>
                </a:cubicBezTo>
                <a:cubicBezTo>
                  <a:pt x="16057" y="50"/>
                  <a:pt x="15882" y="1"/>
                  <a:pt x="156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 name="Google Shape;1055;p39"/>
          <p:cNvGrpSpPr/>
          <p:nvPr/>
        </p:nvGrpSpPr>
        <p:grpSpPr>
          <a:xfrm rot="-6633443">
            <a:off x="1679446" y="4073408"/>
            <a:ext cx="2384242" cy="2737996"/>
            <a:chOff x="1618800" y="-1482250"/>
            <a:chExt cx="2384550" cy="2738350"/>
          </a:xfrm>
        </p:grpSpPr>
        <p:sp>
          <p:nvSpPr>
            <p:cNvPr id="1056" name="Google Shape;1056;p39"/>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1577096" y="1206864"/>
            <a:ext cx="6417988" cy="2862322"/>
          </a:xfrm>
          <a:prstGeom prst="rect">
            <a:avLst/>
          </a:prstGeom>
        </p:spPr>
        <p:txBody>
          <a:bodyPr wrap="square">
            <a:spAutoFit/>
          </a:bodyPr>
          <a:lstStyle/>
          <a:p>
            <a:pPr algn="just"/>
            <a:r>
              <a:rPr lang="en-US" sz="1800" b="1" dirty="0">
                <a:latin typeface="+mj-lt"/>
                <a:ea typeface="Times New Roman" panose="02020603050405020304" pitchFamily="18" charset="0"/>
              </a:rPr>
              <a:t>Symmetric cryptography: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đối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xứng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tức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hai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quá</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trình</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giải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đều</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dùng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một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chìa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Để</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đảm</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bảo</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tính</a:t>
            </a:r>
            <a:r>
              <a:rPr lang="en-US" sz="1800" dirty="0">
                <a:latin typeface="+mj-lt"/>
                <a:ea typeface="Times New Roman" panose="02020603050405020304" pitchFamily="18" charset="0"/>
              </a:rPr>
              <a:t> an </a:t>
            </a:r>
            <a:r>
              <a:rPr lang="en-US" sz="1800" dirty="0" err="1">
                <a:latin typeface="+mj-lt"/>
                <a:ea typeface="Times New Roman" panose="02020603050405020304" pitchFamily="18" charset="0"/>
              </a:rPr>
              <a:t>toàn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chìa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này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phải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được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giữ</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bí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Vì</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thế</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loại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này</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còn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có</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tên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gọi</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khác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secret key cryptography (hay private key cryptography), </a:t>
            </a:r>
            <a:r>
              <a:rPr lang="en-US" sz="1800" dirty="0" err="1">
                <a:latin typeface="+mj-lt"/>
                <a:ea typeface="Times New Roman" panose="02020603050405020304" pitchFamily="18" charset="0"/>
              </a:rPr>
              <a:t>tức</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là</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thuật</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toán</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mã</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dùng</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chìa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khóa</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riêng</a:t>
            </a:r>
            <a:r>
              <a:rPr lang="en-US" sz="1800" dirty="0">
                <a:latin typeface="+mj-lt"/>
                <a:ea typeface="Times New Roman" panose="02020603050405020304" pitchFamily="18" charset="0"/>
              </a:rPr>
              <a:t> (hay </a:t>
            </a:r>
            <a:r>
              <a:rPr lang="en-US" sz="1800" dirty="0" err="1">
                <a:latin typeface="+mj-lt"/>
                <a:ea typeface="Times New Roman" panose="02020603050405020304" pitchFamily="18" charset="0"/>
              </a:rPr>
              <a:t>bí</a:t>
            </a:r>
            <a:r>
              <a:rPr lang="en-US" sz="1800" dirty="0">
                <a:latin typeface="+mj-lt"/>
                <a:ea typeface="Times New Roman" panose="02020603050405020304" pitchFamily="18" charset="0"/>
              </a:rPr>
              <a:t> </a:t>
            </a:r>
            <a:r>
              <a:rPr lang="en-US" sz="1800" dirty="0" err="1">
                <a:latin typeface="+mj-lt"/>
                <a:ea typeface="Times New Roman" panose="02020603050405020304" pitchFamily="18" charset="0"/>
              </a:rPr>
              <a:t>mật</a:t>
            </a:r>
            <a:r>
              <a:rPr lang="en-US" sz="1800" dirty="0">
                <a:latin typeface="+mj-lt"/>
                <a:ea typeface="Times New Roman" panose="02020603050405020304" pitchFamily="18" charset="0"/>
              </a:rPr>
              <a:t>). </a:t>
            </a:r>
          </a:p>
          <a:p>
            <a:pPr algn="just"/>
            <a:r>
              <a:rPr lang="vi-VN" sz="1800" b="1" dirty="0">
                <a:latin typeface="+mj-lt"/>
                <a:ea typeface="Times New Roman" panose="02020603050405020304" pitchFamily="18" charset="0"/>
              </a:rPr>
              <a:t>Asymmetric cryptography:</a:t>
            </a:r>
            <a:r>
              <a:rPr lang="vi-VN" sz="1800" dirty="0">
                <a:latin typeface="+mj-lt"/>
                <a:ea typeface="Times New Roman" panose="02020603050405020304" pitchFamily="18" charset="0"/>
              </a:rPr>
              <a:t> </a:t>
            </a:r>
            <a:r>
              <a:rPr lang="en-US" sz="1800" dirty="0">
                <a:latin typeface="+mj-lt"/>
                <a:ea typeface="Times New Roman" panose="02020603050405020304" pitchFamily="18" charset="0"/>
              </a:rPr>
              <a:t>M</a:t>
            </a:r>
            <a:r>
              <a:rPr lang="vi-VN" sz="1800" dirty="0">
                <a:latin typeface="+mj-lt"/>
                <a:ea typeface="Times New Roman" panose="02020603050405020304" pitchFamily="18" charset="0"/>
              </a:rPr>
              <a:t>ã hóa bất đối xứng, sử dụng một cặp chìa khóa có liên quan với nhau về mặt toán học, một chìa công khai dùng để mã hoá (public key) và một chìa bí mật dùng để giải mã (private key). </a:t>
            </a:r>
            <a:endParaRPr lang="en-US" sz="1800" dirty="0">
              <a:latin typeface="+mj-lt"/>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grpSp>
        <p:nvGrpSpPr>
          <p:cNvPr id="1089" name="Google Shape;1089;p41"/>
          <p:cNvGrpSpPr/>
          <p:nvPr/>
        </p:nvGrpSpPr>
        <p:grpSpPr>
          <a:xfrm rot="-6237171" flipH="1">
            <a:off x="-1303814" y="1082392"/>
            <a:ext cx="2384318" cy="2738084"/>
            <a:chOff x="1618800" y="-1482250"/>
            <a:chExt cx="2384550" cy="2738350"/>
          </a:xfrm>
        </p:grpSpPr>
        <p:sp>
          <p:nvSpPr>
            <p:cNvPr id="1090" name="Google Shape;1090;p41"/>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1"/>
          <p:cNvGrpSpPr/>
          <p:nvPr/>
        </p:nvGrpSpPr>
        <p:grpSpPr>
          <a:xfrm rot="10637664">
            <a:off x="5119729" y="3980185"/>
            <a:ext cx="2384346" cy="2738116"/>
            <a:chOff x="1618800" y="-1482250"/>
            <a:chExt cx="2384550" cy="2738350"/>
          </a:xfrm>
        </p:grpSpPr>
        <p:sp>
          <p:nvSpPr>
            <p:cNvPr id="1095" name="Google Shape;1095;p41"/>
            <p:cNvSpPr/>
            <p:nvPr/>
          </p:nvSpPr>
          <p:spPr>
            <a:xfrm>
              <a:off x="3470200" y="817150"/>
              <a:ext cx="533150" cy="438950"/>
            </a:xfrm>
            <a:custGeom>
              <a:avLst/>
              <a:gdLst/>
              <a:ahLst/>
              <a:cxnLst/>
              <a:rect l="l" t="t" r="r" b="b"/>
              <a:pathLst>
                <a:path w="21326" h="17558" extrusionOk="0">
                  <a:moveTo>
                    <a:pt x="9657" y="0"/>
                  </a:moveTo>
                  <a:lnTo>
                    <a:pt x="1" y="6799"/>
                  </a:lnTo>
                  <a:cubicBezTo>
                    <a:pt x="1" y="6799"/>
                    <a:pt x="6145" y="16610"/>
                    <a:pt x="7383" y="17300"/>
                  </a:cubicBezTo>
                  <a:cubicBezTo>
                    <a:pt x="7701" y="17476"/>
                    <a:pt x="8730" y="17558"/>
                    <a:pt x="10086" y="17558"/>
                  </a:cubicBezTo>
                  <a:cubicBezTo>
                    <a:pt x="13950" y="17558"/>
                    <a:pt x="20476" y="16897"/>
                    <a:pt x="20837" y="15883"/>
                  </a:cubicBezTo>
                  <a:cubicBezTo>
                    <a:pt x="21325" y="14526"/>
                    <a:pt x="9657" y="0"/>
                    <a:pt x="9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1618800" y="-1482250"/>
              <a:ext cx="2205950" cy="2577425"/>
            </a:xfrm>
            <a:custGeom>
              <a:avLst/>
              <a:gdLst/>
              <a:ahLst/>
              <a:cxnLst/>
              <a:rect l="l" t="t" r="r" b="b"/>
              <a:pathLst>
                <a:path w="88238" h="103097" extrusionOk="0">
                  <a:moveTo>
                    <a:pt x="46744" y="1"/>
                  </a:moveTo>
                  <a:lnTo>
                    <a:pt x="23360" y="16443"/>
                  </a:lnTo>
                  <a:lnTo>
                    <a:pt x="0" y="32898"/>
                  </a:lnTo>
                  <a:cubicBezTo>
                    <a:pt x="0" y="32898"/>
                    <a:pt x="15478" y="64104"/>
                    <a:pt x="40148" y="89952"/>
                  </a:cubicBezTo>
                  <a:cubicBezTo>
                    <a:pt x="40929" y="90466"/>
                    <a:pt x="42030" y="90630"/>
                    <a:pt x="43387" y="90630"/>
                  </a:cubicBezTo>
                  <a:cubicBezTo>
                    <a:pt x="45787" y="90630"/>
                    <a:pt x="48988" y="90116"/>
                    <a:pt x="52633" y="90116"/>
                  </a:cubicBezTo>
                  <a:cubicBezTo>
                    <a:pt x="59641" y="90116"/>
                    <a:pt x="68293" y="92013"/>
                    <a:pt x="76069" y="103097"/>
                  </a:cubicBezTo>
                  <a:lnTo>
                    <a:pt x="81606" y="99192"/>
                  </a:lnTo>
                  <a:lnTo>
                    <a:pt x="87142" y="95298"/>
                  </a:lnTo>
                  <a:cubicBezTo>
                    <a:pt x="72973" y="75236"/>
                    <a:pt x="88237" y="62675"/>
                    <a:pt x="86904" y="57067"/>
                  </a:cubicBezTo>
                  <a:cubicBezTo>
                    <a:pt x="70890" y="25111"/>
                    <a:pt x="46744" y="1"/>
                    <a:pt x="46744" y="1"/>
                  </a:cubicBezTo>
                  <a:close/>
                </a:path>
              </a:pathLst>
            </a:custGeom>
            <a:solidFill>
              <a:srgbClr val="FFFFFF">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1816425" y="-1295900"/>
              <a:ext cx="1527575" cy="1590350"/>
            </a:xfrm>
            <a:custGeom>
              <a:avLst/>
              <a:gdLst/>
              <a:ahLst/>
              <a:cxnLst/>
              <a:rect l="l" t="t" r="r" b="b"/>
              <a:pathLst>
                <a:path w="61103" h="63614" extrusionOk="0">
                  <a:moveTo>
                    <a:pt x="28219" y="0"/>
                  </a:moveTo>
                  <a:lnTo>
                    <a:pt x="1" y="19872"/>
                  </a:lnTo>
                  <a:cubicBezTo>
                    <a:pt x="1" y="19872"/>
                    <a:pt x="26790" y="62198"/>
                    <a:pt x="33374" y="63520"/>
                  </a:cubicBezTo>
                  <a:cubicBezTo>
                    <a:pt x="33684" y="63583"/>
                    <a:pt x="34026" y="63613"/>
                    <a:pt x="34396" y="63613"/>
                  </a:cubicBezTo>
                  <a:cubicBezTo>
                    <a:pt x="41903" y="63613"/>
                    <a:pt x="61102" y="51120"/>
                    <a:pt x="60104" y="46184"/>
                  </a:cubicBezTo>
                  <a:cubicBezTo>
                    <a:pt x="59068" y="41005"/>
                    <a:pt x="28219" y="0"/>
                    <a:pt x="28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41"/>
          <p:cNvSpPr/>
          <p:nvPr/>
        </p:nvSpPr>
        <p:spPr>
          <a:xfrm rot="-3002358">
            <a:off x="472025" y="3471401"/>
            <a:ext cx="1261510" cy="1447561"/>
          </a:xfrm>
          <a:custGeom>
            <a:avLst/>
            <a:gdLst/>
            <a:ahLst/>
            <a:cxnLst/>
            <a:rect l="l" t="t" r="r" b="b"/>
            <a:pathLst>
              <a:path w="19982" h="22929" extrusionOk="0">
                <a:moveTo>
                  <a:pt x="14771" y="2191"/>
                </a:moveTo>
                <a:cubicBezTo>
                  <a:pt x="14824" y="2191"/>
                  <a:pt x="14882" y="2210"/>
                  <a:pt x="14944" y="2247"/>
                </a:cubicBezTo>
                <a:cubicBezTo>
                  <a:pt x="15545" y="2681"/>
                  <a:pt x="16145" y="3048"/>
                  <a:pt x="16746" y="3482"/>
                </a:cubicBezTo>
                <a:cubicBezTo>
                  <a:pt x="17013" y="3582"/>
                  <a:pt x="16979" y="3815"/>
                  <a:pt x="16879" y="4015"/>
                </a:cubicBezTo>
                <a:cubicBezTo>
                  <a:pt x="16646" y="4749"/>
                  <a:pt x="16312" y="5516"/>
                  <a:pt x="15979" y="6217"/>
                </a:cubicBezTo>
                <a:cubicBezTo>
                  <a:pt x="14878" y="8552"/>
                  <a:pt x="13677" y="10753"/>
                  <a:pt x="12543" y="13055"/>
                </a:cubicBezTo>
                <a:cubicBezTo>
                  <a:pt x="12443" y="13255"/>
                  <a:pt x="12309" y="13522"/>
                  <a:pt x="12176" y="13756"/>
                </a:cubicBezTo>
                <a:cubicBezTo>
                  <a:pt x="11642" y="14923"/>
                  <a:pt x="11108" y="16057"/>
                  <a:pt x="10375" y="17158"/>
                </a:cubicBezTo>
                <a:cubicBezTo>
                  <a:pt x="10008" y="17725"/>
                  <a:pt x="9774" y="18359"/>
                  <a:pt x="9441" y="18993"/>
                </a:cubicBezTo>
                <a:cubicBezTo>
                  <a:pt x="9307" y="19260"/>
                  <a:pt x="9140" y="19526"/>
                  <a:pt x="8974" y="19760"/>
                </a:cubicBezTo>
                <a:cubicBezTo>
                  <a:pt x="8873" y="19727"/>
                  <a:pt x="8840" y="19727"/>
                  <a:pt x="8807" y="19727"/>
                </a:cubicBezTo>
                <a:cubicBezTo>
                  <a:pt x="8540" y="19193"/>
                  <a:pt x="8306" y="18659"/>
                  <a:pt x="8040" y="18159"/>
                </a:cubicBezTo>
                <a:cubicBezTo>
                  <a:pt x="7472" y="16858"/>
                  <a:pt x="6939" y="15524"/>
                  <a:pt x="6305" y="14223"/>
                </a:cubicBezTo>
                <a:cubicBezTo>
                  <a:pt x="5504" y="12521"/>
                  <a:pt x="4704" y="10854"/>
                  <a:pt x="4003" y="9152"/>
                </a:cubicBezTo>
                <a:cubicBezTo>
                  <a:pt x="3770" y="8519"/>
                  <a:pt x="3436" y="7851"/>
                  <a:pt x="3136" y="7218"/>
                </a:cubicBezTo>
                <a:cubicBezTo>
                  <a:pt x="2936" y="6751"/>
                  <a:pt x="2936" y="6717"/>
                  <a:pt x="3336" y="6484"/>
                </a:cubicBezTo>
                <a:cubicBezTo>
                  <a:pt x="3503" y="6350"/>
                  <a:pt x="3670" y="6184"/>
                  <a:pt x="3937" y="6150"/>
                </a:cubicBezTo>
                <a:cubicBezTo>
                  <a:pt x="4270" y="6684"/>
                  <a:pt x="4470" y="7318"/>
                  <a:pt x="4704" y="7885"/>
                </a:cubicBezTo>
                <a:cubicBezTo>
                  <a:pt x="5504" y="9819"/>
                  <a:pt x="6272" y="11721"/>
                  <a:pt x="7005" y="13589"/>
                </a:cubicBezTo>
                <a:cubicBezTo>
                  <a:pt x="7270" y="14199"/>
                  <a:pt x="7386" y="14425"/>
                  <a:pt x="7662" y="14425"/>
                </a:cubicBezTo>
                <a:cubicBezTo>
                  <a:pt x="7840" y="14425"/>
                  <a:pt x="8083" y="14332"/>
                  <a:pt x="8473" y="14189"/>
                </a:cubicBezTo>
                <a:cubicBezTo>
                  <a:pt x="9441" y="13822"/>
                  <a:pt x="9874" y="13222"/>
                  <a:pt x="10208" y="12321"/>
                </a:cubicBezTo>
                <a:cubicBezTo>
                  <a:pt x="11475" y="9019"/>
                  <a:pt x="12976" y="5883"/>
                  <a:pt x="14377" y="2714"/>
                </a:cubicBezTo>
                <a:cubicBezTo>
                  <a:pt x="14444" y="2581"/>
                  <a:pt x="14511" y="2481"/>
                  <a:pt x="14544" y="2347"/>
                </a:cubicBezTo>
                <a:cubicBezTo>
                  <a:pt x="14607" y="2243"/>
                  <a:pt x="14682" y="2191"/>
                  <a:pt x="14771" y="2191"/>
                </a:cubicBezTo>
                <a:close/>
                <a:moveTo>
                  <a:pt x="15686" y="1"/>
                </a:moveTo>
                <a:cubicBezTo>
                  <a:pt x="15630" y="1"/>
                  <a:pt x="15572" y="5"/>
                  <a:pt x="15512" y="12"/>
                </a:cubicBezTo>
                <a:cubicBezTo>
                  <a:pt x="14811" y="79"/>
                  <a:pt x="14144" y="313"/>
                  <a:pt x="13443" y="379"/>
                </a:cubicBezTo>
                <a:cubicBezTo>
                  <a:pt x="13010" y="479"/>
                  <a:pt x="12710" y="680"/>
                  <a:pt x="12509" y="1047"/>
                </a:cubicBezTo>
                <a:cubicBezTo>
                  <a:pt x="12142" y="1747"/>
                  <a:pt x="11776" y="2481"/>
                  <a:pt x="11475" y="3215"/>
                </a:cubicBezTo>
                <a:cubicBezTo>
                  <a:pt x="10675" y="5316"/>
                  <a:pt x="9874" y="7351"/>
                  <a:pt x="9107" y="9386"/>
                </a:cubicBezTo>
                <a:cubicBezTo>
                  <a:pt x="9040" y="9519"/>
                  <a:pt x="9040" y="9686"/>
                  <a:pt x="8840" y="9753"/>
                </a:cubicBezTo>
                <a:cubicBezTo>
                  <a:pt x="8773" y="9586"/>
                  <a:pt x="8707" y="9486"/>
                  <a:pt x="8640" y="9386"/>
                </a:cubicBezTo>
                <a:cubicBezTo>
                  <a:pt x="8306" y="8519"/>
                  <a:pt x="7973" y="7585"/>
                  <a:pt x="7606" y="6717"/>
                </a:cubicBezTo>
                <a:cubicBezTo>
                  <a:pt x="7272" y="5917"/>
                  <a:pt x="6939" y="5149"/>
                  <a:pt x="6505" y="4382"/>
                </a:cubicBezTo>
                <a:cubicBezTo>
                  <a:pt x="6301" y="4064"/>
                  <a:pt x="6204" y="3947"/>
                  <a:pt x="5995" y="3947"/>
                </a:cubicBezTo>
                <a:cubicBezTo>
                  <a:pt x="5897" y="3947"/>
                  <a:pt x="5775" y="3973"/>
                  <a:pt x="5604" y="4015"/>
                </a:cubicBezTo>
                <a:cubicBezTo>
                  <a:pt x="4937" y="4182"/>
                  <a:pt x="4337" y="4416"/>
                  <a:pt x="3703" y="4582"/>
                </a:cubicBezTo>
                <a:cubicBezTo>
                  <a:pt x="3303" y="4716"/>
                  <a:pt x="2936" y="4916"/>
                  <a:pt x="2536" y="5183"/>
                </a:cubicBezTo>
                <a:cubicBezTo>
                  <a:pt x="1969" y="5583"/>
                  <a:pt x="1368" y="6017"/>
                  <a:pt x="801" y="6384"/>
                </a:cubicBezTo>
                <a:cubicBezTo>
                  <a:pt x="134" y="6784"/>
                  <a:pt x="0" y="7218"/>
                  <a:pt x="301" y="7951"/>
                </a:cubicBezTo>
                <a:cubicBezTo>
                  <a:pt x="1035" y="9686"/>
                  <a:pt x="1768" y="11387"/>
                  <a:pt x="2536" y="13088"/>
                </a:cubicBezTo>
                <a:cubicBezTo>
                  <a:pt x="3970" y="16091"/>
                  <a:pt x="5438" y="19093"/>
                  <a:pt x="6839" y="22062"/>
                </a:cubicBezTo>
                <a:cubicBezTo>
                  <a:pt x="6972" y="22262"/>
                  <a:pt x="7106" y="22462"/>
                  <a:pt x="7272" y="22695"/>
                </a:cubicBezTo>
                <a:cubicBezTo>
                  <a:pt x="7413" y="22836"/>
                  <a:pt x="7530" y="22928"/>
                  <a:pt x="7666" y="22928"/>
                </a:cubicBezTo>
                <a:cubicBezTo>
                  <a:pt x="7755" y="22928"/>
                  <a:pt x="7854" y="22888"/>
                  <a:pt x="7973" y="22795"/>
                </a:cubicBezTo>
                <a:cubicBezTo>
                  <a:pt x="8673" y="22295"/>
                  <a:pt x="9441" y="21795"/>
                  <a:pt x="9874" y="21027"/>
                </a:cubicBezTo>
                <a:cubicBezTo>
                  <a:pt x="10341" y="20227"/>
                  <a:pt x="10808" y="19426"/>
                  <a:pt x="11309" y="18626"/>
                </a:cubicBezTo>
                <a:cubicBezTo>
                  <a:pt x="13944" y="14456"/>
                  <a:pt x="16312" y="10120"/>
                  <a:pt x="18647" y="5783"/>
                </a:cubicBezTo>
                <a:cubicBezTo>
                  <a:pt x="19114" y="4916"/>
                  <a:pt x="19481" y="4049"/>
                  <a:pt x="19815" y="3115"/>
                </a:cubicBezTo>
                <a:cubicBezTo>
                  <a:pt x="19981" y="2681"/>
                  <a:pt x="19948" y="2548"/>
                  <a:pt x="19614" y="2347"/>
                </a:cubicBezTo>
                <a:cubicBezTo>
                  <a:pt x="18480" y="1647"/>
                  <a:pt x="17346" y="880"/>
                  <a:pt x="16212" y="179"/>
                </a:cubicBezTo>
                <a:cubicBezTo>
                  <a:pt x="16057" y="50"/>
                  <a:pt x="15882" y="1"/>
                  <a:pt x="15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37;p44"/>
          <p:cNvSpPr/>
          <p:nvPr/>
        </p:nvSpPr>
        <p:spPr>
          <a:xfrm>
            <a:off x="873040" y="345324"/>
            <a:ext cx="3131890" cy="740843"/>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accent4"/>
          </a:solidFill>
          <a:ln>
            <a:noFill/>
          </a:ln>
        </p:spPr>
        <p:txBody>
          <a:bodyPr spcFirstLastPara="1" wrap="square" lIns="91425" tIns="91425" rIns="91425" bIns="91425" anchor="ctr" anchorCtr="0">
            <a:noAutofit/>
          </a:bodyPr>
          <a:lstStyle/>
          <a:p>
            <a:r>
              <a:rPr lang="en-US" sz="3200" dirty="0"/>
              <a:t>7. </a:t>
            </a:r>
            <a:r>
              <a:rPr lang="en-US" sz="3200" dirty="0" err="1"/>
              <a:t>Tính</a:t>
            </a:r>
            <a:r>
              <a:rPr lang="en-US" sz="3200" dirty="0"/>
              <a:t> an </a:t>
            </a:r>
            <a:r>
              <a:rPr lang="en-US" sz="3200" dirty="0" err="1"/>
              <a:t>toàn</a:t>
            </a:r>
            <a:r>
              <a:rPr lang="en-US" sz="3200" dirty="0"/>
              <a:t>:</a:t>
            </a:r>
          </a:p>
          <a:p>
            <a:endParaRPr dirty="0"/>
          </a:p>
        </p:txBody>
      </p:sp>
      <p:sp>
        <p:nvSpPr>
          <p:cNvPr id="4" name="Rectangle 3"/>
          <p:cNvSpPr/>
          <p:nvPr/>
        </p:nvSpPr>
        <p:spPr>
          <a:xfrm>
            <a:off x="949950" y="1533832"/>
            <a:ext cx="7114997" cy="2031325"/>
          </a:xfrm>
          <a:prstGeom prst="rect">
            <a:avLst/>
          </a:prstGeom>
        </p:spPr>
        <p:txBody>
          <a:bodyPr wrap="square">
            <a:spAutoFit/>
          </a:bodyPr>
          <a:lstStyle/>
          <a:p>
            <a:pPr algn="just"/>
            <a:r>
              <a:rPr lang="vi-VN" sz="1800" dirty="0">
                <a:latin typeface="+mn-lt"/>
                <a:ea typeface="Times New Roman" panose="02020603050405020304" pitchFamily="18" charset="0"/>
              </a:rPr>
              <a:t>Cả hai thuật toán đều đảm bảo an toàn dữ liệu. Tuy nhiên khi cần truyền dữ liệu trên diện rộng ( qua mạng internet) thì thuật toán mã hóa bất đối xứng khó bị lộ chìa khóa hơn. Tuy nhiên khi mã hóa thông tin người ta thường sử dụng phương pháp lai tạp, nghĩa là kết hợp giữa đối xứng và bất đối xứng ( dùng đối xứng để mã hóa dữ liệu và dùng bất đối xứng để mã hóa key của phép đối xứng và gởi kèm theo dữ liệu)</a:t>
            </a:r>
            <a:endParaRPr lang="en-US" sz="1800" dirty="0">
              <a:latin typeface="+mn-lt"/>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42"/>
          <p:cNvSpPr/>
          <p:nvPr/>
        </p:nvSpPr>
        <p:spPr>
          <a:xfrm>
            <a:off x="2762316" y="0"/>
            <a:ext cx="5665757" cy="1164240"/>
          </a:xfrm>
          <a:custGeom>
            <a:avLst/>
            <a:gdLst/>
            <a:ahLst/>
            <a:cxnLst/>
            <a:rect l="l" t="t" r="r" b="b"/>
            <a:pathLst>
              <a:path w="49036" h="18328" extrusionOk="0">
                <a:moveTo>
                  <a:pt x="27147" y="0"/>
                </a:moveTo>
                <a:cubicBezTo>
                  <a:pt x="26047" y="0"/>
                  <a:pt x="24932" y="64"/>
                  <a:pt x="23818" y="90"/>
                </a:cubicBezTo>
                <a:cubicBezTo>
                  <a:pt x="22116" y="123"/>
                  <a:pt x="20449" y="190"/>
                  <a:pt x="18747" y="223"/>
                </a:cubicBezTo>
                <a:cubicBezTo>
                  <a:pt x="17480" y="256"/>
                  <a:pt x="16246" y="357"/>
                  <a:pt x="14978" y="390"/>
                </a:cubicBezTo>
                <a:cubicBezTo>
                  <a:pt x="14611" y="423"/>
                  <a:pt x="14278" y="423"/>
                  <a:pt x="13944" y="457"/>
                </a:cubicBezTo>
                <a:cubicBezTo>
                  <a:pt x="13243" y="523"/>
                  <a:pt x="12576" y="590"/>
                  <a:pt x="11842" y="623"/>
                </a:cubicBezTo>
                <a:cubicBezTo>
                  <a:pt x="11175" y="723"/>
                  <a:pt x="10475" y="757"/>
                  <a:pt x="9808" y="790"/>
                </a:cubicBezTo>
                <a:cubicBezTo>
                  <a:pt x="8774" y="924"/>
                  <a:pt x="7740" y="1024"/>
                  <a:pt x="6672" y="1124"/>
                </a:cubicBezTo>
                <a:cubicBezTo>
                  <a:pt x="5638" y="1257"/>
                  <a:pt x="4571" y="1424"/>
                  <a:pt x="3470" y="1591"/>
                </a:cubicBezTo>
                <a:cubicBezTo>
                  <a:pt x="3336" y="1591"/>
                  <a:pt x="3270" y="1624"/>
                  <a:pt x="3170" y="1758"/>
                </a:cubicBezTo>
                <a:cubicBezTo>
                  <a:pt x="3103" y="1891"/>
                  <a:pt x="2969" y="1924"/>
                  <a:pt x="2836" y="1958"/>
                </a:cubicBezTo>
                <a:cubicBezTo>
                  <a:pt x="2669" y="2024"/>
                  <a:pt x="2469" y="2058"/>
                  <a:pt x="2302" y="2091"/>
                </a:cubicBezTo>
                <a:cubicBezTo>
                  <a:pt x="2102" y="2191"/>
                  <a:pt x="2069" y="2225"/>
                  <a:pt x="2102" y="2425"/>
                </a:cubicBezTo>
                <a:cubicBezTo>
                  <a:pt x="2169" y="2725"/>
                  <a:pt x="2236" y="3058"/>
                  <a:pt x="2302" y="3359"/>
                </a:cubicBezTo>
                <a:cubicBezTo>
                  <a:pt x="2436" y="3792"/>
                  <a:pt x="2603" y="3926"/>
                  <a:pt x="3103" y="3926"/>
                </a:cubicBezTo>
                <a:lnTo>
                  <a:pt x="8006" y="3926"/>
                </a:lnTo>
                <a:cubicBezTo>
                  <a:pt x="8674" y="3926"/>
                  <a:pt x="9357" y="3934"/>
                  <a:pt x="10041" y="3934"/>
                </a:cubicBezTo>
                <a:cubicBezTo>
                  <a:pt x="10725" y="3934"/>
                  <a:pt x="11409" y="3926"/>
                  <a:pt x="12076" y="3892"/>
                </a:cubicBezTo>
                <a:cubicBezTo>
                  <a:pt x="12309" y="3892"/>
                  <a:pt x="12309" y="3892"/>
                  <a:pt x="12476" y="3959"/>
                </a:cubicBezTo>
                <a:cubicBezTo>
                  <a:pt x="12343" y="3959"/>
                  <a:pt x="12309" y="4026"/>
                  <a:pt x="12243" y="4026"/>
                </a:cubicBezTo>
                <a:cubicBezTo>
                  <a:pt x="10975" y="4126"/>
                  <a:pt x="9774" y="4293"/>
                  <a:pt x="8573" y="4459"/>
                </a:cubicBezTo>
                <a:cubicBezTo>
                  <a:pt x="6839" y="4693"/>
                  <a:pt x="5171" y="4893"/>
                  <a:pt x="3503" y="5093"/>
                </a:cubicBezTo>
                <a:cubicBezTo>
                  <a:pt x="2736" y="5193"/>
                  <a:pt x="1969" y="5260"/>
                  <a:pt x="1268" y="5694"/>
                </a:cubicBezTo>
                <a:cubicBezTo>
                  <a:pt x="1168" y="5727"/>
                  <a:pt x="1101" y="5727"/>
                  <a:pt x="1001" y="5760"/>
                </a:cubicBezTo>
                <a:cubicBezTo>
                  <a:pt x="668" y="5894"/>
                  <a:pt x="601" y="6027"/>
                  <a:pt x="601" y="6394"/>
                </a:cubicBezTo>
                <a:cubicBezTo>
                  <a:pt x="601" y="6628"/>
                  <a:pt x="668" y="6928"/>
                  <a:pt x="735" y="7195"/>
                </a:cubicBezTo>
                <a:cubicBezTo>
                  <a:pt x="801" y="7962"/>
                  <a:pt x="935" y="8763"/>
                  <a:pt x="1068" y="9563"/>
                </a:cubicBezTo>
                <a:cubicBezTo>
                  <a:pt x="1068" y="9730"/>
                  <a:pt x="1101" y="9930"/>
                  <a:pt x="1235" y="10030"/>
                </a:cubicBezTo>
                <a:cubicBezTo>
                  <a:pt x="1568" y="10264"/>
                  <a:pt x="1769" y="10597"/>
                  <a:pt x="2069" y="10797"/>
                </a:cubicBezTo>
                <a:cubicBezTo>
                  <a:pt x="2169" y="10897"/>
                  <a:pt x="2302" y="10931"/>
                  <a:pt x="2469" y="10931"/>
                </a:cubicBezTo>
                <a:cubicBezTo>
                  <a:pt x="2903" y="10931"/>
                  <a:pt x="3303" y="10897"/>
                  <a:pt x="3737" y="10897"/>
                </a:cubicBezTo>
                <a:cubicBezTo>
                  <a:pt x="4837" y="10864"/>
                  <a:pt x="5938" y="10864"/>
                  <a:pt x="7072" y="10797"/>
                </a:cubicBezTo>
                <a:cubicBezTo>
                  <a:pt x="7973" y="10797"/>
                  <a:pt x="8940" y="10797"/>
                  <a:pt x="9841" y="10764"/>
                </a:cubicBezTo>
                <a:cubicBezTo>
                  <a:pt x="10908" y="10697"/>
                  <a:pt x="11976" y="10697"/>
                  <a:pt x="13077" y="10631"/>
                </a:cubicBezTo>
                <a:lnTo>
                  <a:pt x="13077" y="10631"/>
                </a:lnTo>
                <a:cubicBezTo>
                  <a:pt x="12977" y="10731"/>
                  <a:pt x="12910" y="10731"/>
                  <a:pt x="12776" y="10731"/>
                </a:cubicBezTo>
                <a:cubicBezTo>
                  <a:pt x="12009" y="10864"/>
                  <a:pt x="11209" y="11031"/>
                  <a:pt x="10475" y="11131"/>
                </a:cubicBezTo>
                <a:cubicBezTo>
                  <a:pt x="9007" y="11398"/>
                  <a:pt x="7506" y="11598"/>
                  <a:pt x="6005" y="11731"/>
                </a:cubicBezTo>
                <a:cubicBezTo>
                  <a:pt x="4938" y="11798"/>
                  <a:pt x="3870" y="11898"/>
                  <a:pt x="2803" y="12032"/>
                </a:cubicBezTo>
                <a:cubicBezTo>
                  <a:pt x="2102" y="12098"/>
                  <a:pt x="1435" y="12198"/>
                  <a:pt x="768" y="12398"/>
                </a:cubicBezTo>
                <a:cubicBezTo>
                  <a:pt x="201" y="12565"/>
                  <a:pt x="1" y="12865"/>
                  <a:pt x="1" y="13433"/>
                </a:cubicBezTo>
                <a:cubicBezTo>
                  <a:pt x="1" y="13966"/>
                  <a:pt x="1" y="14567"/>
                  <a:pt x="34" y="15100"/>
                </a:cubicBezTo>
                <a:cubicBezTo>
                  <a:pt x="101" y="15634"/>
                  <a:pt x="134" y="16201"/>
                  <a:pt x="134" y="16735"/>
                </a:cubicBezTo>
                <a:cubicBezTo>
                  <a:pt x="134" y="16902"/>
                  <a:pt x="167" y="17102"/>
                  <a:pt x="301" y="17235"/>
                </a:cubicBezTo>
                <a:cubicBezTo>
                  <a:pt x="601" y="17535"/>
                  <a:pt x="801" y="17869"/>
                  <a:pt x="1101" y="18103"/>
                </a:cubicBezTo>
                <a:cubicBezTo>
                  <a:pt x="1252" y="18253"/>
                  <a:pt x="1383" y="18328"/>
                  <a:pt x="1538" y="18328"/>
                </a:cubicBezTo>
                <a:cubicBezTo>
                  <a:pt x="1589" y="18328"/>
                  <a:pt x="1644" y="18319"/>
                  <a:pt x="1702" y="18303"/>
                </a:cubicBezTo>
                <a:cubicBezTo>
                  <a:pt x="2502" y="18136"/>
                  <a:pt x="3336" y="18136"/>
                  <a:pt x="4137" y="18069"/>
                </a:cubicBezTo>
                <a:cubicBezTo>
                  <a:pt x="5171" y="17969"/>
                  <a:pt x="6172" y="17969"/>
                  <a:pt x="7206" y="17902"/>
                </a:cubicBezTo>
                <a:cubicBezTo>
                  <a:pt x="8640" y="17802"/>
                  <a:pt x="10041" y="17736"/>
                  <a:pt x="11476" y="17702"/>
                </a:cubicBezTo>
                <a:cubicBezTo>
                  <a:pt x="12176" y="17702"/>
                  <a:pt x="12943" y="17702"/>
                  <a:pt x="13677" y="17636"/>
                </a:cubicBezTo>
                <a:cubicBezTo>
                  <a:pt x="14111" y="17619"/>
                  <a:pt x="14561" y="17619"/>
                  <a:pt x="15011" y="17619"/>
                </a:cubicBezTo>
                <a:cubicBezTo>
                  <a:pt x="15462" y="17619"/>
                  <a:pt x="15912" y="17619"/>
                  <a:pt x="16346" y="17602"/>
                </a:cubicBezTo>
                <a:cubicBezTo>
                  <a:pt x="18314" y="17569"/>
                  <a:pt x="20215" y="17569"/>
                  <a:pt x="22183" y="17535"/>
                </a:cubicBezTo>
                <a:cubicBezTo>
                  <a:pt x="23017" y="17502"/>
                  <a:pt x="23859" y="17502"/>
                  <a:pt x="24702" y="17502"/>
                </a:cubicBezTo>
                <a:cubicBezTo>
                  <a:pt x="25544" y="17502"/>
                  <a:pt x="26386" y="17502"/>
                  <a:pt x="27220" y="17469"/>
                </a:cubicBezTo>
                <a:cubicBezTo>
                  <a:pt x="28221" y="17469"/>
                  <a:pt x="29216" y="17463"/>
                  <a:pt x="30211" y="17463"/>
                </a:cubicBezTo>
                <a:cubicBezTo>
                  <a:pt x="31702" y="17463"/>
                  <a:pt x="33191" y="17475"/>
                  <a:pt x="34692" y="17535"/>
                </a:cubicBezTo>
                <a:cubicBezTo>
                  <a:pt x="36060" y="17602"/>
                  <a:pt x="37461" y="17636"/>
                  <a:pt x="38828" y="17736"/>
                </a:cubicBezTo>
                <a:cubicBezTo>
                  <a:pt x="40196" y="17802"/>
                  <a:pt x="41530" y="17802"/>
                  <a:pt x="42898" y="17869"/>
                </a:cubicBezTo>
                <a:cubicBezTo>
                  <a:pt x="43241" y="17869"/>
                  <a:pt x="43595" y="17847"/>
                  <a:pt x="43941" y="17847"/>
                </a:cubicBezTo>
                <a:cubicBezTo>
                  <a:pt x="44201" y="17847"/>
                  <a:pt x="44456" y="17860"/>
                  <a:pt x="44699" y="17902"/>
                </a:cubicBezTo>
                <a:cubicBezTo>
                  <a:pt x="44745" y="17907"/>
                  <a:pt x="44785" y="17910"/>
                  <a:pt x="44820" y="17910"/>
                </a:cubicBezTo>
                <a:cubicBezTo>
                  <a:pt x="45020" y="17910"/>
                  <a:pt x="45076" y="17824"/>
                  <a:pt x="45133" y="17569"/>
                </a:cubicBezTo>
                <a:lnTo>
                  <a:pt x="45133" y="17302"/>
                </a:lnTo>
                <a:lnTo>
                  <a:pt x="44999" y="15567"/>
                </a:lnTo>
                <a:cubicBezTo>
                  <a:pt x="44999" y="15200"/>
                  <a:pt x="44966" y="14867"/>
                  <a:pt x="44899" y="14533"/>
                </a:cubicBezTo>
                <a:cubicBezTo>
                  <a:pt x="44833" y="13900"/>
                  <a:pt x="44799" y="13299"/>
                  <a:pt x="44733" y="12699"/>
                </a:cubicBezTo>
                <a:cubicBezTo>
                  <a:pt x="44733" y="12298"/>
                  <a:pt x="44799" y="12265"/>
                  <a:pt x="45166" y="12232"/>
                </a:cubicBezTo>
                <a:cubicBezTo>
                  <a:pt x="45900" y="12098"/>
                  <a:pt x="46701" y="11965"/>
                  <a:pt x="47468" y="11865"/>
                </a:cubicBezTo>
                <a:cubicBezTo>
                  <a:pt x="47868" y="11765"/>
                  <a:pt x="48302" y="11698"/>
                  <a:pt x="48702" y="11565"/>
                </a:cubicBezTo>
                <a:cubicBezTo>
                  <a:pt x="49002" y="11464"/>
                  <a:pt x="49036" y="11431"/>
                  <a:pt x="49036" y="11131"/>
                </a:cubicBezTo>
                <a:lnTo>
                  <a:pt x="49036" y="11031"/>
                </a:lnTo>
                <a:cubicBezTo>
                  <a:pt x="49002" y="9930"/>
                  <a:pt x="48836" y="8863"/>
                  <a:pt x="48702" y="7762"/>
                </a:cubicBezTo>
                <a:cubicBezTo>
                  <a:pt x="48674" y="7506"/>
                  <a:pt x="48548" y="7347"/>
                  <a:pt x="48305" y="7347"/>
                </a:cubicBezTo>
                <a:cubicBezTo>
                  <a:pt x="48263" y="7347"/>
                  <a:pt x="48218" y="7352"/>
                  <a:pt x="48168" y="7362"/>
                </a:cubicBezTo>
                <a:cubicBezTo>
                  <a:pt x="48097" y="7370"/>
                  <a:pt x="48025" y="7375"/>
                  <a:pt x="47954" y="7375"/>
                </a:cubicBezTo>
                <a:cubicBezTo>
                  <a:pt x="47759" y="7375"/>
                  <a:pt x="47563" y="7344"/>
                  <a:pt x="47368" y="7295"/>
                </a:cubicBezTo>
                <a:cubicBezTo>
                  <a:pt x="46867" y="7228"/>
                  <a:pt x="46367" y="7095"/>
                  <a:pt x="45867" y="7028"/>
                </a:cubicBezTo>
                <a:cubicBezTo>
                  <a:pt x="45300" y="6895"/>
                  <a:pt x="44733" y="6728"/>
                  <a:pt x="44166" y="6594"/>
                </a:cubicBezTo>
                <a:cubicBezTo>
                  <a:pt x="43365" y="6428"/>
                  <a:pt x="42564" y="6461"/>
                  <a:pt x="41797" y="6428"/>
                </a:cubicBezTo>
                <a:cubicBezTo>
                  <a:pt x="40496" y="6394"/>
                  <a:pt x="39162" y="6394"/>
                  <a:pt x="37861" y="6361"/>
                </a:cubicBezTo>
                <a:cubicBezTo>
                  <a:pt x="36293" y="6294"/>
                  <a:pt x="34659" y="6294"/>
                  <a:pt x="33058" y="6294"/>
                </a:cubicBezTo>
                <a:cubicBezTo>
                  <a:pt x="32958" y="6294"/>
                  <a:pt x="32824" y="6294"/>
                  <a:pt x="32691" y="6227"/>
                </a:cubicBezTo>
                <a:cubicBezTo>
                  <a:pt x="32891" y="6194"/>
                  <a:pt x="33124" y="6194"/>
                  <a:pt x="33324" y="6194"/>
                </a:cubicBezTo>
                <a:cubicBezTo>
                  <a:pt x="34292" y="6127"/>
                  <a:pt x="35226" y="6061"/>
                  <a:pt x="36193" y="6027"/>
                </a:cubicBezTo>
                <a:cubicBezTo>
                  <a:pt x="37828" y="5961"/>
                  <a:pt x="39462" y="5927"/>
                  <a:pt x="41063" y="5927"/>
                </a:cubicBezTo>
                <a:lnTo>
                  <a:pt x="44733" y="5927"/>
                </a:lnTo>
                <a:cubicBezTo>
                  <a:pt x="45166" y="5927"/>
                  <a:pt x="45633" y="5894"/>
                  <a:pt x="46034" y="5860"/>
                </a:cubicBezTo>
                <a:cubicBezTo>
                  <a:pt x="46300" y="5794"/>
                  <a:pt x="46367" y="5727"/>
                  <a:pt x="46367" y="5460"/>
                </a:cubicBezTo>
                <a:cubicBezTo>
                  <a:pt x="46334" y="5193"/>
                  <a:pt x="46334" y="4926"/>
                  <a:pt x="46300" y="4626"/>
                </a:cubicBezTo>
                <a:lnTo>
                  <a:pt x="45933" y="1624"/>
                </a:lnTo>
                <a:cubicBezTo>
                  <a:pt x="45867" y="1257"/>
                  <a:pt x="45800" y="1124"/>
                  <a:pt x="45366" y="1090"/>
                </a:cubicBezTo>
                <a:cubicBezTo>
                  <a:pt x="44899" y="1057"/>
                  <a:pt x="44399" y="1024"/>
                  <a:pt x="43899" y="957"/>
                </a:cubicBezTo>
                <a:cubicBezTo>
                  <a:pt x="42965" y="890"/>
                  <a:pt x="42031" y="857"/>
                  <a:pt x="41063" y="757"/>
                </a:cubicBezTo>
                <a:cubicBezTo>
                  <a:pt x="39629" y="623"/>
                  <a:pt x="38195" y="523"/>
                  <a:pt x="36794" y="390"/>
                </a:cubicBezTo>
                <a:cubicBezTo>
                  <a:pt x="35393" y="290"/>
                  <a:pt x="34058" y="190"/>
                  <a:pt x="32724" y="123"/>
                </a:cubicBezTo>
                <a:cubicBezTo>
                  <a:pt x="31256" y="90"/>
                  <a:pt x="29689" y="56"/>
                  <a:pt x="28187" y="23"/>
                </a:cubicBezTo>
                <a:cubicBezTo>
                  <a:pt x="27843" y="7"/>
                  <a:pt x="27496" y="0"/>
                  <a:pt x="27147" y="0"/>
                </a:cubicBezTo>
                <a:close/>
              </a:path>
            </a:pathLst>
          </a:custGeom>
          <a:solidFill>
            <a:schemeClr val="dk2"/>
          </a:solidFill>
          <a:ln>
            <a:noFill/>
          </a:ln>
        </p:spPr>
        <p:txBody>
          <a:bodyPr spcFirstLastPara="1" wrap="square" lIns="91425" tIns="91425" rIns="91425" bIns="91425" anchor="ctr" anchorCtr="0">
            <a:noAutofit/>
          </a:bodyPr>
          <a:lstStyle/>
          <a:p>
            <a:r>
              <a:rPr lang="en-US" sz="3200" dirty="0"/>
              <a:t>8. </a:t>
            </a:r>
            <a:r>
              <a:rPr lang="en-US" sz="3200" dirty="0" err="1"/>
              <a:t>Một</a:t>
            </a:r>
            <a:r>
              <a:rPr lang="en-US" sz="3200" dirty="0"/>
              <a:t> </a:t>
            </a:r>
            <a:r>
              <a:rPr lang="en-US" sz="3200" dirty="0" err="1"/>
              <a:t>Số</a:t>
            </a:r>
            <a:r>
              <a:rPr lang="en-US" sz="3200" dirty="0"/>
              <a:t> </a:t>
            </a:r>
            <a:r>
              <a:rPr lang="en-US" sz="3200" dirty="0" err="1"/>
              <a:t>Thuật</a:t>
            </a:r>
            <a:r>
              <a:rPr lang="en-US" sz="3200" dirty="0"/>
              <a:t> </a:t>
            </a:r>
            <a:r>
              <a:rPr lang="en-US" sz="3200" dirty="0" err="1"/>
              <a:t>Toán</a:t>
            </a:r>
            <a:r>
              <a:rPr lang="en-US" sz="3200" dirty="0"/>
              <a:t> </a:t>
            </a:r>
            <a:r>
              <a:rPr lang="en-US" sz="3200" dirty="0" err="1"/>
              <a:t>Mã</a:t>
            </a:r>
            <a:r>
              <a:rPr lang="en-US" sz="3200" dirty="0"/>
              <a:t> </a:t>
            </a:r>
            <a:r>
              <a:rPr lang="en-US" sz="3200" dirty="0" err="1"/>
              <a:t>Hóa</a:t>
            </a:r>
            <a:endParaRPr lang="en-US" sz="3200" dirty="0"/>
          </a:p>
        </p:txBody>
      </p:sp>
      <p:sp>
        <p:nvSpPr>
          <p:cNvPr id="4" name="Rectangle 3"/>
          <p:cNvSpPr/>
          <p:nvPr/>
        </p:nvSpPr>
        <p:spPr>
          <a:xfrm>
            <a:off x="375685" y="1164240"/>
            <a:ext cx="8194156" cy="3293209"/>
          </a:xfrm>
          <a:prstGeom prst="rect">
            <a:avLst/>
          </a:prstGeom>
        </p:spPr>
        <p:txBody>
          <a:bodyPr wrap="square">
            <a:spAutoFit/>
          </a:bodyPr>
          <a:lstStyle/>
          <a:p>
            <a:pPr algn="just"/>
            <a:r>
              <a:rPr lang="en-US" sz="1600" b="1" dirty="0">
                <a:latin typeface="+mj-lt"/>
                <a:ea typeface="Times New Roman" panose="02020603050405020304" pitchFamily="18" charset="0"/>
              </a:rPr>
              <a:t>One-time Pad (OTP) : </a:t>
            </a:r>
            <a:r>
              <a:rPr lang="en-US" sz="1600" dirty="0" err="1">
                <a:latin typeface="+mj-lt"/>
                <a:ea typeface="Times New Roman" panose="02020603050405020304" pitchFamily="18" charset="0"/>
              </a:rPr>
              <a:t>Còn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có</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tên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gọi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khác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Vernam</a:t>
            </a:r>
            <a:r>
              <a:rPr lang="en-US" sz="1600" dirty="0">
                <a:latin typeface="+mj-lt"/>
                <a:ea typeface="Times New Roman" panose="02020603050405020304" pitchFamily="18" charset="0"/>
              </a:rPr>
              <a:t> Cipher, OTP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mệnh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danh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cái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chén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thánh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của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ngành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mã</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dữ</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liệu</a:t>
            </a:r>
            <a:r>
              <a:rPr lang="en-US" sz="1600" dirty="0">
                <a:latin typeface="+mj-lt"/>
                <a:ea typeface="Times New Roman" panose="02020603050405020304" pitchFamily="18" charset="0"/>
              </a:rPr>
              <a:t> ( </a:t>
            </a:r>
            <a:r>
              <a:rPr lang="en-US" sz="1600" dirty="0" err="1">
                <a:latin typeface="+mj-lt"/>
                <a:ea typeface="Times New Roman" panose="02020603050405020304" pitchFamily="18" charset="0"/>
              </a:rPr>
              <a:t>bất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khả</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xâm</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phạm</a:t>
            </a:r>
            <a:r>
              <a:rPr lang="en-US" sz="1600" dirty="0">
                <a:latin typeface="+mj-lt"/>
                <a:ea typeface="Times New Roman" panose="02020603050405020304" pitchFamily="18" charset="0"/>
              </a:rPr>
              <a:t> ).OTP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thuật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toán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duy</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nhất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chứng</a:t>
            </a:r>
            <a:r>
              <a:rPr lang="en-US" sz="1600" dirty="0">
                <a:latin typeface="+mj-lt"/>
                <a:ea typeface="Times New Roman" panose="02020603050405020304" pitchFamily="18" charset="0"/>
              </a:rPr>
              <a:t> minh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về</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lý</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thuyết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không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thể</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phá</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ngay</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cả</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với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nguyên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vô</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tận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tức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có</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thể</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chống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lại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kiểu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tấn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công</a:t>
            </a:r>
            <a:r>
              <a:rPr lang="en-US" sz="1600" dirty="0">
                <a:latin typeface="+mj-lt"/>
                <a:ea typeface="Times New Roman" panose="02020603050405020304" pitchFamily="18" charset="0"/>
              </a:rPr>
              <a:t> brute-force). </a:t>
            </a:r>
            <a:r>
              <a:rPr lang="en-US" sz="1600" dirty="0" err="1">
                <a:latin typeface="+mj-lt"/>
                <a:ea typeface="Times New Roman" panose="02020603050405020304" pitchFamily="18" charset="0"/>
              </a:rPr>
              <a:t>Để</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có</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thể</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đạt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mức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độ</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bảo</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mật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của</a:t>
            </a:r>
            <a:r>
              <a:rPr lang="en-US" sz="1600" dirty="0">
                <a:latin typeface="+mj-lt"/>
                <a:ea typeface="Times New Roman" panose="02020603050405020304" pitchFamily="18" charset="0"/>
              </a:rPr>
              <a:t> OTP, </a:t>
            </a:r>
            <a:r>
              <a:rPr lang="en-US" sz="1600" dirty="0" err="1">
                <a:latin typeface="+mj-lt"/>
                <a:ea typeface="Times New Roman" panose="02020603050405020304" pitchFamily="18" charset="0"/>
              </a:rPr>
              <a:t>tất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cả</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những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điều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kiện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sau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phải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thỏa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mãn</a:t>
            </a:r>
            <a:r>
              <a:rPr lang="en-US" sz="1600" dirty="0">
                <a:latin typeface="+mj-lt"/>
                <a:ea typeface="Times New Roman" panose="02020603050405020304" pitchFamily="18" charset="0"/>
              </a:rPr>
              <a:t>:</a:t>
            </a:r>
          </a:p>
          <a:p>
            <a:pPr marL="342900" lvl="0" indent="-342900" algn="just">
              <a:buFont typeface="Wingdings" panose="05000000000000000000" pitchFamily="2" charset="2"/>
              <a:buChar char=""/>
              <a:tabLst>
                <a:tab pos="457200" algn="l"/>
              </a:tabLst>
            </a:pP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Độ</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của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chìa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phải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đúng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bằng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độ</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văn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bản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cần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mã</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hóa</a:t>
            </a:r>
            <a:r>
              <a:rPr lang="en-US" sz="1600" dirty="0">
                <a:latin typeface="+mj-lt"/>
                <a:ea typeface="Times New Roman" panose="02020603050405020304" pitchFamily="18" charset="0"/>
              </a:rPr>
              <a:t>.</a:t>
            </a:r>
          </a:p>
          <a:p>
            <a:pPr marL="342900" lvl="0" indent="-342900" algn="just">
              <a:buFont typeface="Wingdings" panose="05000000000000000000" pitchFamily="2" charset="2"/>
              <a:buChar char=""/>
              <a:tabLst>
                <a:tab pos="457200" algn="l"/>
              </a:tabLst>
            </a:pP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Chìa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chỉ</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dùng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một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lần</a:t>
            </a:r>
            <a:r>
              <a:rPr lang="en-US" sz="1600" dirty="0">
                <a:latin typeface="+mj-lt"/>
                <a:ea typeface="Times New Roman" panose="02020603050405020304" pitchFamily="18" charset="0"/>
              </a:rPr>
              <a:t>.</a:t>
            </a:r>
          </a:p>
          <a:p>
            <a:pPr marL="342900" lvl="0" indent="-342900" algn="just">
              <a:buFont typeface="Wingdings" panose="05000000000000000000" pitchFamily="2" charset="2"/>
              <a:buChar char=""/>
              <a:tabLst>
                <a:tab pos="457200" algn="l"/>
              </a:tabLst>
            </a:pP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Chìa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phải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một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số</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ngẫu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nhiên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thực</a:t>
            </a:r>
            <a:r>
              <a:rPr lang="en-US" sz="1600" dirty="0">
                <a:latin typeface="+mj-lt"/>
                <a:ea typeface="Times New Roman" panose="02020603050405020304" pitchFamily="18" charset="0"/>
              </a:rPr>
              <a:t>.</a:t>
            </a:r>
          </a:p>
          <a:p>
            <a:pPr algn="just"/>
            <a:r>
              <a:rPr lang="en-US" sz="1600" b="1" dirty="0">
                <a:latin typeface="+mj-lt"/>
                <a:ea typeface="Times New Roman" panose="02020603050405020304" pitchFamily="18" charset="0"/>
              </a:rPr>
              <a:t>DES :</a:t>
            </a:r>
            <a:r>
              <a:rPr lang="vi-VN" sz="1600" b="1" dirty="0">
                <a:latin typeface="+mj-lt"/>
                <a:ea typeface="Times New Roman" panose="02020603050405020304" pitchFamily="18" charset="0"/>
              </a:rPr>
              <a:t> (viết tắt của Data Encryption Standard, hay Tiêu chuẩn Mã hóa Dữ liệu)</a:t>
            </a:r>
            <a:r>
              <a:rPr lang="vi-VN" sz="1600" kern="1200" dirty="0">
                <a:solidFill>
                  <a:srgbClr val="FFFFFF"/>
                </a:solidFill>
                <a:latin typeface="+mj-lt"/>
                <a:ea typeface="Times New Roman" panose="02020603050405020304" pitchFamily="18" charset="0"/>
              </a:rPr>
              <a:t> </a:t>
            </a:r>
            <a:r>
              <a:rPr lang="en-US" sz="1600" dirty="0" err="1">
                <a:latin typeface="+mj-lt"/>
                <a:ea typeface="Times New Roman" panose="02020603050405020304" pitchFamily="18" charset="0"/>
              </a:rPr>
              <a:t>Chiều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64 bit ( 8 Byte). </a:t>
            </a:r>
            <a:r>
              <a:rPr lang="en-US" sz="1600" dirty="0" err="1">
                <a:latin typeface="+mj-lt"/>
                <a:ea typeface="Times New Roman" panose="02020603050405020304" pitchFamily="18" charset="0"/>
              </a:rPr>
              <a:t>Nhưng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các</a:t>
            </a:r>
            <a:r>
              <a:rPr lang="en-US" sz="1600" dirty="0">
                <a:latin typeface="+mj-lt"/>
                <a:ea typeface="Times New Roman" panose="02020603050405020304" pitchFamily="18" charset="0"/>
              </a:rPr>
              <a:t> bit </a:t>
            </a:r>
            <a:r>
              <a:rPr lang="en-US" sz="1600" dirty="0" err="1">
                <a:latin typeface="+mj-lt"/>
                <a:ea typeface="Times New Roman" panose="02020603050405020304" pitchFamily="18" charset="0"/>
              </a:rPr>
              <a:t>thứ</a:t>
            </a:r>
            <a:r>
              <a:rPr lang="en-US" sz="1600" dirty="0">
                <a:latin typeface="+mj-lt"/>
                <a:ea typeface="Times New Roman" panose="02020603050405020304" pitchFamily="18" charset="0"/>
              </a:rPr>
              <a:t> 8 </a:t>
            </a:r>
            <a:r>
              <a:rPr lang="en-US" sz="1600" dirty="0" err="1">
                <a:latin typeface="+mj-lt"/>
                <a:ea typeface="Times New Roman" panose="02020603050405020304" pitchFamily="18" charset="0"/>
              </a:rPr>
              <a:t>trong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được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dùng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trong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việc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kiểm</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tra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nên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chiều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thực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tế</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56 bit</a:t>
            </a:r>
          </a:p>
          <a:p>
            <a:pPr algn="just"/>
            <a:r>
              <a:rPr lang="en-US" sz="1600" dirty="0" err="1">
                <a:latin typeface="+mj-lt"/>
                <a:ea typeface="Times New Roman" panose="02020603050405020304" pitchFamily="18" charset="0"/>
              </a:rPr>
              <a:t>Với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chiều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dài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như</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vậy</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thì</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việc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tấn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công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bằng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cách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thử</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hết</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các</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khóa</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phải</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thử</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đến</a:t>
            </a:r>
            <a:r>
              <a:rPr lang="en-US" sz="1600" dirty="0">
                <a:latin typeface="+mj-lt"/>
                <a:ea typeface="Times New Roman" panose="02020603050405020304" pitchFamily="18" charset="0"/>
              </a:rPr>
              <a:t> 2^56, </a:t>
            </a:r>
            <a:r>
              <a:rPr lang="en-US" sz="1600" dirty="0" err="1">
                <a:latin typeface="+mj-lt"/>
                <a:ea typeface="Times New Roman" panose="02020603050405020304" pitchFamily="18" charset="0"/>
              </a:rPr>
              <a:t>trung</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bình</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là</a:t>
            </a:r>
            <a:r>
              <a:rPr lang="en-US" sz="1600" dirty="0">
                <a:latin typeface="+mj-lt"/>
                <a:ea typeface="Times New Roman" panose="02020603050405020304" pitchFamily="18" charset="0"/>
              </a:rPr>
              <a:t> 2^55= 36,028,797,018,968,968 ( </a:t>
            </a:r>
            <a:r>
              <a:rPr lang="en-US" sz="1600" dirty="0" err="1">
                <a:latin typeface="+mj-lt"/>
                <a:ea typeface="Times New Roman" panose="02020603050405020304" pitchFamily="18" charset="0"/>
              </a:rPr>
              <a:t>hơn</a:t>
            </a:r>
            <a:r>
              <a:rPr lang="en-US" sz="1600" dirty="0">
                <a:latin typeface="+mj-lt"/>
                <a:ea typeface="Times New Roman" panose="02020603050405020304" pitchFamily="18" charset="0"/>
              </a:rPr>
              <a:t> 30 </a:t>
            </a:r>
            <a:r>
              <a:rPr lang="en-US" sz="1600" dirty="0" err="1">
                <a:latin typeface="+mj-lt"/>
                <a:ea typeface="Times New Roman" panose="02020603050405020304" pitchFamily="18" charset="0"/>
              </a:rPr>
              <a:t>triệu</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tỉ</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lần</a:t>
            </a:r>
            <a:r>
              <a:rPr lang="en-US" sz="1600" dirty="0">
                <a:latin typeface="+mj-lt"/>
                <a:ea typeface="Times New Roman" panose="02020603050405020304" pitchFamily="18" charset="0"/>
              </a:rPr>
              <a:t> </a:t>
            </a:r>
            <a:r>
              <a:rPr lang="en-US" sz="1600" dirty="0" err="1">
                <a:latin typeface="+mj-lt"/>
                <a:ea typeface="Times New Roman" panose="02020603050405020304" pitchFamily="18" charset="0"/>
              </a:rPr>
              <a:t>thử</a:t>
            </a:r>
            <a:r>
              <a:rPr lang="en-US" sz="1600" dirty="0">
                <a:latin typeface="+mj-lt"/>
                <a:ea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Tips for Better Highlighting by Slidesgo">
  <a:themeElements>
    <a:clrScheme name="Simple Light">
      <a:dk1>
        <a:srgbClr val="000000"/>
      </a:dk1>
      <a:lt1>
        <a:srgbClr val="FFFFFF"/>
      </a:lt1>
      <a:dk2>
        <a:srgbClr val="B3F2FF"/>
      </a:dk2>
      <a:lt2>
        <a:srgbClr val="CCFAF1"/>
      </a:lt2>
      <a:accent1>
        <a:srgbClr val="FDEEBF"/>
      </a:accent1>
      <a:accent2>
        <a:srgbClr val="FCD3D1"/>
      </a:accent2>
      <a:accent3>
        <a:srgbClr val="FBD0F5"/>
      </a:accent3>
      <a:accent4>
        <a:srgbClr val="E9CAFB"/>
      </a:accent4>
      <a:accent5>
        <a:srgbClr val="EBEBEB"/>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1615</Words>
  <Application>Microsoft Office PowerPoint</Application>
  <PresentationFormat>Trình chiếu Trên màn hình (16:9)</PresentationFormat>
  <Paragraphs>50</Paragraphs>
  <Slides>12</Slides>
  <Notes>12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12</vt:i4>
      </vt:variant>
    </vt:vector>
  </HeadingPairs>
  <TitlesOfParts>
    <vt:vector size="18" baseType="lpstr">
      <vt:lpstr>Times New Roman</vt:lpstr>
      <vt:lpstr>Wingdings</vt:lpstr>
      <vt:lpstr>Vibur</vt:lpstr>
      <vt:lpstr>Red Hat Display Medium</vt:lpstr>
      <vt:lpstr>Arial</vt:lpstr>
      <vt:lpstr>Tips for Better Highlighting by Slidesgo</vt:lpstr>
      <vt:lpstr>Chủ đề: Mật mã hóa là gì?</vt:lpstr>
      <vt:lpstr>1. Giới thiệu:</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Mật mã hóa là gì?</dc:title>
  <cp:lastModifiedBy>Lai Julia</cp:lastModifiedBy>
  <cp:revision>11</cp:revision>
  <dcterms:modified xsi:type="dcterms:W3CDTF">2023-03-03T02:39:49Z</dcterms:modified>
</cp:coreProperties>
</file>