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7" r:id="rId15"/>
    <p:sldId id="269" r:id="rId16"/>
    <p:sldId id="270" r:id="rId17"/>
    <p:sldId id="271" r:id="rId18"/>
    <p:sldId id="273" r:id="rId19"/>
    <p:sldId id="272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>
      <p:cViewPr>
        <p:scale>
          <a:sx n="66" d="100"/>
          <a:sy n="66" d="100"/>
        </p:scale>
        <p:origin x="-1692" y="-15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alk.vn/the-nao-la-mot-lap-trinh-vien-full-stack.html" TargetMode="External"/><Relationship Id="rId2" Type="http://schemas.openxmlformats.org/officeDocument/2006/relationships/hyperlink" Target="https://securitydaily.net/web-security-cac-mo-hinh-kien-truc-web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viec.com/blog/3-loi-ich-cho-su-nghiep-khi-lam-full-stack-developer/?utm_source=google&amp;utm_medium=cpc&amp;utm_campaign=con-duong-su-nghiep-it&amp;utm_content=loi-ich-cho-su-nghiep-khi-lam-full-stack-developer" TargetMode="External"/><Relationship Id="rId4" Type="http://schemas.openxmlformats.org/officeDocument/2006/relationships/hyperlink" Target="https://techkids.vn/blog/fullstack_developer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67" y="2362200"/>
            <a:ext cx="7772400" cy="1470025"/>
          </a:xfrm>
        </p:spPr>
        <p:txBody>
          <a:bodyPr/>
          <a:lstStyle/>
          <a:p>
            <a:r>
              <a:rPr lang="en-US" dirty="0" smtClean="0"/>
              <a:t>KIẾN THỨC CƠ BẢN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website lÃ  gÃ¬? Äá»nh nghÄ©a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6473"/>
            <a:ext cx="274673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 -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Yêu cầu Login =&gt; gọi là Request</a:t>
            </a:r>
          </a:p>
          <a:p>
            <a:r>
              <a:rPr lang="en-US" smtClean="0"/>
              <a:t>Request gửi bằng phương thức HTTP =&gt; HTTPRequest</a:t>
            </a:r>
          </a:p>
          <a:p>
            <a:r>
              <a:rPr lang="en-US" smtClean="0"/>
              <a:t>Thông tin trả về máy người dùng Client =&gt; gọi là Response</a:t>
            </a:r>
          </a:p>
          <a:p>
            <a:r>
              <a:rPr lang="en-US" smtClean="0"/>
              <a:t>Response gửi lại Client bằng HTTP =&gt; HTTPResponse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486400"/>
            <a:ext cx="602709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Client – Web Server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endParaRPr lang="en-US" sz="2400" dirty="0"/>
          </a:p>
        </p:txBody>
      </p:sp>
      <p:pic>
        <p:nvPicPr>
          <p:cNvPr id="1030" name="Picture 6" descr="Káº¿t quáº£ hÃ¬nh áº£nh cho client - web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9" y="1981200"/>
            <a:ext cx="8166717" cy="2895600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2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152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err="1" smtClean="0"/>
              <a:t>Để</a:t>
            </a:r>
            <a:r>
              <a:rPr lang="en-US" sz="3400" dirty="0" smtClean="0"/>
              <a:t> </a:t>
            </a:r>
            <a:r>
              <a:rPr lang="en-US" sz="3400" dirty="0" err="1" smtClean="0"/>
              <a:t>tạo</a:t>
            </a:r>
            <a:r>
              <a:rPr lang="en-US" sz="3400" dirty="0"/>
              <a:t> </a:t>
            </a:r>
            <a:r>
              <a:rPr lang="en-US" sz="3400" dirty="0" err="1" smtClean="0"/>
              <a:t>trang</a:t>
            </a:r>
            <a:r>
              <a:rPr lang="en-US" sz="3400" dirty="0" smtClean="0"/>
              <a:t> web </a:t>
            </a:r>
            <a:r>
              <a:rPr lang="en-US" sz="3400" dirty="0" err="1" smtClean="0"/>
              <a:t>theo</a:t>
            </a:r>
            <a:r>
              <a:rPr lang="en-US" sz="3400" dirty="0" smtClean="0"/>
              <a:t> </a:t>
            </a:r>
            <a:r>
              <a:rPr lang="en-US" sz="3400" dirty="0" err="1" smtClean="0"/>
              <a:t>mô</a:t>
            </a:r>
            <a:r>
              <a:rPr lang="en-US" sz="3400" dirty="0" smtClean="0"/>
              <a:t> </a:t>
            </a:r>
            <a:r>
              <a:rPr lang="en-US" sz="3400" dirty="0" err="1" smtClean="0"/>
              <a:t>hình</a:t>
            </a:r>
            <a:r>
              <a:rPr lang="en-US" sz="3400" dirty="0" smtClean="0"/>
              <a:t> web </a:t>
            </a:r>
            <a:r>
              <a:rPr lang="en-US" sz="3400" dirty="0" err="1" smtClean="0"/>
              <a:t>cần</a:t>
            </a:r>
            <a:r>
              <a:rPr lang="en-US" sz="3400" dirty="0" smtClean="0"/>
              <a:t> </a:t>
            </a:r>
            <a:r>
              <a:rPr lang="en-US" sz="3400" dirty="0" err="1" smtClean="0"/>
              <a:t>học</a:t>
            </a:r>
            <a:r>
              <a:rPr lang="en-US" sz="3400" dirty="0" smtClean="0"/>
              <a:t> </a:t>
            </a:r>
            <a:r>
              <a:rPr lang="en-US" sz="3400" dirty="0" err="1" smtClean="0"/>
              <a:t>những</a:t>
            </a:r>
            <a:r>
              <a:rPr lang="en-US" sz="3400" dirty="0" smtClean="0"/>
              <a:t> </a:t>
            </a:r>
            <a:r>
              <a:rPr lang="en-US" sz="3400" dirty="0" err="1" smtClean="0"/>
              <a:t>gì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4" name="AutoShape 2" descr="Káº¿t quáº£ hÃ¬nh áº£nh cho th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áº¿t quáº£ hÃ¬nh áº£nh cho thi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76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Login </a:t>
            </a:r>
            <a:r>
              <a:rPr lang="en-US" dirty="0" err="1" smtClean="0"/>
              <a:t>trên</a:t>
            </a:r>
            <a:r>
              <a:rPr lang="en-US" dirty="0" smtClean="0"/>
              <a:t> Server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login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82272"/>
            <a:ext cx="1981200" cy="1905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47333"/>
            <a:ext cx="5588295" cy="38436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Right Arrow 9"/>
          <p:cNvSpPr/>
          <p:nvPr/>
        </p:nvSpPr>
        <p:spPr>
          <a:xfrm>
            <a:off x="2667000" y="3200400"/>
            <a:ext cx="685800" cy="66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6214049"/>
            <a:ext cx="701788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=&gt;</a:t>
            </a:r>
            <a:r>
              <a:rPr lang="en-US" sz="2000" b="1" dirty="0"/>
              <a:t> </a:t>
            </a:r>
            <a:r>
              <a:rPr lang="en-US" sz="2000" b="1" dirty="0" smtClean="0"/>
              <a:t>Client-side Languages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7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pic>
        <p:nvPicPr>
          <p:cNvPr id="5" name="Picture 6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78" y="34290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Languages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JS</a:t>
            </a:r>
          </a:p>
          <a:p>
            <a:r>
              <a:rPr lang="en-US" dirty="0" smtClean="0"/>
              <a:t>Server-side Languages</a:t>
            </a:r>
          </a:p>
          <a:p>
            <a:pPr lvl="1"/>
            <a:r>
              <a:rPr lang="en-US" dirty="0" smtClean="0"/>
              <a:t>Java or PHP or ROR</a:t>
            </a:r>
          </a:p>
          <a:p>
            <a:r>
              <a:rPr lang="en-US" dirty="0" err="1" smtClean="0"/>
              <a:t>Cở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(Database)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Front-End Developer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Back-End</a:t>
            </a:r>
            <a:r>
              <a:rPr lang="en-US" dirty="0"/>
              <a:t> Developer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102" name="Picture 6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94288"/>
            <a:ext cx="48006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Full-Stack Developer</a:t>
            </a:r>
            <a:endParaRPr lang="en-US" dirty="0"/>
          </a:p>
        </p:txBody>
      </p:sp>
      <p:pic>
        <p:nvPicPr>
          <p:cNvPr id="4" name="Picture 6" descr="HÃ¬nh áº£nh cÃ³ liÃªn qu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367753" cy="1864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170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0" y="4191000"/>
            <a:ext cx="436966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488040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Việc</a:t>
            </a:r>
            <a:r>
              <a:rPr lang="en-US" sz="2400" dirty="0" smtClean="0"/>
              <a:t> 2 </a:t>
            </a:r>
            <a:r>
              <a:rPr lang="en-US" sz="2400" dirty="0" err="1" smtClean="0"/>
              <a:t>chú</a:t>
            </a:r>
            <a:r>
              <a:rPr lang="en-US" sz="2400" dirty="0" smtClean="0"/>
              <a:t> </a:t>
            </a:r>
            <a:r>
              <a:rPr lang="en-US" sz="2400" dirty="0" err="1" smtClean="0"/>
              <a:t>anh</a:t>
            </a:r>
            <a:r>
              <a:rPr lang="en-US" sz="2400" dirty="0" smtClean="0"/>
              <a:t> </a:t>
            </a:r>
            <a:r>
              <a:rPr lang="en-US" sz="2400" dirty="0" err="1" smtClean="0"/>
              <a:t>cân</a:t>
            </a:r>
            <a:r>
              <a:rPr lang="en-US" sz="2400" dirty="0" smtClean="0"/>
              <a:t> </a:t>
            </a:r>
            <a:r>
              <a:rPr lang="en-US" sz="2400" dirty="0" err="1" smtClean="0"/>
              <a:t>hết</a:t>
            </a:r>
            <a:r>
              <a:rPr lang="en-US" sz="2400" dirty="0" smtClean="0"/>
              <a:t>!</a:t>
            </a:r>
          </a:p>
          <a:p>
            <a:r>
              <a:rPr lang="en-US" sz="2400" dirty="0" err="1" smtClean="0"/>
              <a:t>Đứng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</a:t>
            </a:r>
            <a:r>
              <a:rPr lang="en-US" sz="2400" dirty="0" err="1" smtClean="0"/>
              <a:t>Ahihi</a:t>
            </a:r>
            <a:r>
              <a:rPr lang="en-US" sz="2400" dirty="0" smtClean="0"/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7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6148" name="Picture 4" descr="Káº¿t quáº£ hÃ¬nh áº£nh cho full stack-end developer fun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24000"/>
            <a:ext cx="4343400" cy="37195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447800" y="5486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Full-Stack developer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Front </a:t>
            </a:r>
            <a:r>
              <a:rPr lang="en-US" sz="2400" dirty="0" err="1" smtClean="0"/>
              <a:t>và</a:t>
            </a:r>
            <a:r>
              <a:rPr lang="en-US" sz="2400" dirty="0" smtClean="0"/>
              <a:t> Back-End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9-2013</a:t>
            </a:r>
          </a:p>
          <a:p>
            <a:pPr lvl="1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NTT Data </a:t>
            </a:r>
            <a:r>
              <a:rPr lang="en-US" dirty="0" err="1" smtClean="0"/>
              <a:t>Việt</a:t>
            </a:r>
            <a:r>
              <a:rPr lang="en-US" dirty="0" smtClean="0"/>
              <a:t> Nam – HITC Building</a:t>
            </a:r>
          </a:p>
          <a:p>
            <a:pPr lvl="1"/>
            <a:r>
              <a:rPr lang="en-US" dirty="0" smtClean="0"/>
              <a:t>NTT Data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 CNTT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ản</a:t>
            </a:r>
            <a:r>
              <a:rPr lang="en-US" dirty="0" smtClean="0"/>
              <a:t>,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6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CNNT</a:t>
            </a:r>
          </a:p>
          <a:p>
            <a:pPr lvl="1"/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FPT Software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4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Front-End</a:t>
            </a:r>
          </a:p>
          <a:p>
            <a:pPr lvl="1"/>
            <a:r>
              <a:rPr lang="en-US" dirty="0" smtClean="0"/>
              <a:t>HTML CSS</a:t>
            </a:r>
          </a:p>
          <a:p>
            <a:pPr lvl="1"/>
            <a:r>
              <a:rPr lang="en-US" dirty="0" smtClean="0"/>
              <a:t>JS</a:t>
            </a:r>
          </a:p>
          <a:p>
            <a:r>
              <a:rPr lang="en-US" dirty="0" smtClean="0"/>
              <a:t>32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Back-End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JSP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 Frame-Work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smtClean="0"/>
              <a:t>liệu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5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Mô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hình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kiến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trúc</a:t>
            </a:r>
            <a:r>
              <a:rPr lang="en-US" dirty="0" smtClean="0">
                <a:hlinkClick r:id="rId2"/>
              </a:rPr>
              <a:t> web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Thế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nào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là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một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lập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trình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viên</a:t>
            </a:r>
            <a:r>
              <a:rPr lang="en-US" dirty="0" smtClean="0">
                <a:hlinkClick r:id="rId3"/>
              </a:rPr>
              <a:t> Full-Stack</a:t>
            </a:r>
            <a:endParaRPr lang="en-US" dirty="0" smtClean="0"/>
          </a:p>
          <a:p>
            <a:r>
              <a:rPr lang="vi-VN" dirty="0" smtClean="0">
                <a:hlinkClick r:id="rId4"/>
              </a:rPr>
              <a:t>Làm thế nào để trở thành Full Stack Developer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Lợi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ích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khi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làm</a:t>
            </a:r>
            <a:r>
              <a:rPr lang="en-US" dirty="0" smtClean="0">
                <a:hlinkClick r:id="rId5"/>
              </a:rPr>
              <a:t> Full Stack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Login Facebook</a:t>
            </a:r>
            <a:endParaRPr lang="en-US" dirty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Web </a:t>
            </a:r>
            <a:r>
              <a:rPr lang="en-US" dirty="0"/>
              <a:t>Server - Client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smtClean="0"/>
              <a:t>Request </a:t>
            </a:r>
            <a:r>
              <a:rPr lang="en-US" dirty="0" err="1" smtClean="0"/>
              <a:t>và</a:t>
            </a:r>
            <a:r>
              <a:rPr lang="en-US" dirty="0" smtClean="0"/>
              <a:t> Response</a:t>
            </a:r>
            <a:endParaRPr lang="en-US" dirty="0"/>
          </a:p>
          <a:p>
            <a:pPr lvl="1"/>
            <a:r>
              <a:rPr lang="en-US" dirty="0" smtClean="0"/>
              <a:t>Web server </a:t>
            </a:r>
            <a:r>
              <a:rPr lang="en-US" dirty="0" err="1" smtClean="0"/>
              <a:t>và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/>
              <a:t> (Domain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Front-end, Back-end.</a:t>
            </a:r>
          </a:p>
          <a:p>
            <a:pPr lvl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53003"/>
            <a:ext cx="6585388" cy="4529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2128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" y="461156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Káº¿t quáº£ hÃ¬nh áº£nh cho p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2" y="3190352"/>
            <a:ext cx="1470025" cy="11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447800" y="3429000"/>
            <a:ext cx="914400" cy="331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9578" y="282102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6048" y="5375564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Facebook(2)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39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16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Những</a:t>
            </a:r>
            <a:r>
              <a:rPr lang="en-US" sz="4000" dirty="0" smtClean="0"/>
              <a:t> </a:t>
            </a:r>
            <a:r>
              <a:rPr lang="en-US" sz="4000" dirty="0" err="1" smtClean="0"/>
              <a:t>gì</a:t>
            </a:r>
            <a:r>
              <a:rPr lang="en-US" sz="4000" dirty="0" smtClean="0"/>
              <a:t> </a:t>
            </a:r>
            <a:r>
              <a:rPr lang="en-US" sz="4000" dirty="0" err="1" smtClean="0"/>
              <a:t>diễn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ta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nhập</a:t>
            </a:r>
            <a:r>
              <a:rPr lang="en-US" sz="4000" dirty="0" smtClean="0"/>
              <a:t> Facebook?</a:t>
            </a:r>
            <a:endParaRPr lang="en-US" sz="4000" dirty="0"/>
          </a:p>
        </p:txBody>
      </p:sp>
      <p:pic>
        <p:nvPicPr>
          <p:cNvPr id="2050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75558" y="3962400"/>
            <a:ext cx="4683750" cy="2362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áy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– Client</a:t>
            </a:r>
            <a:endParaRPr lang="en-US" dirty="0"/>
          </a:p>
        </p:txBody>
      </p:sp>
      <p:pic>
        <p:nvPicPr>
          <p:cNvPr id="4" name="Picture 5" descr="Káº¿t quáº£ hÃ¬nh áº£nh cho p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467267" cy="110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48" y="3200400"/>
            <a:ext cx="783520" cy="63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68254" y="3379187"/>
            <a:ext cx="36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duyệt</a:t>
            </a:r>
            <a:r>
              <a:rPr lang="en-US" b="1" dirty="0" smtClean="0"/>
              <a:t> web </a:t>
            </a:r>
            <a:r>
              <a:rPr lang="en-US" dirty="0" smtClean="0"/>
              <a:t>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uyệt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22050" y="4170219"/>
            <a:ext cx="4329292" cy="1849581"/>
            <a:chOff x="3622050" y="4170219"/>
            <a:chExt cx="4329292" cy="1849581"/>
          </a:xfrm>
        </p:grpSpPr>
        <p:sp>
          <p:nvSpPr>
            <p:cNvPr id="11" name="TextBox 10"/>
            <p:cNvSpPr txBox="1"/>
            <p:nvPr/>
          </p:nvSpPr>
          <p:spPr>
            <a:xfrm>
              <a:off x="3668631" y="4170219"/>
              <a:ext cx="428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facebook.com</a:t>
              </a:r>
              <a:r>
                <a:rPr lang="en-US" dirty="0" smtClean="0"/>
                <a:t> – </a:t>
              </a:r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trang</a:t>
              </a:r>
              <a:r>
                <a:rPr lang="en-US" dirty="0" smtClean="0"/>
                <a:t> web =&gt; </a:t>
              </a:r>
              <a:r>
                <a:rPr lang="en-US" b="1" dirty="0" err="1" smtClean="0"/>
                <a:t>Tên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miền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22050" y="4953000"/>
              <a:ext cx="2515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www </a:t>
              </a:r>
              <a:r>
                <a:rPr lang="en-US" b="1" dirty="0" smtClean="0"/>
                <a:t>- World </a:t>
              </a:r>
              <a:r>
                <a:rPr lang="en-US" b="1" dirty="0"/>
                <a:t>Wide Web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2050" y="5650468"/>
              <a:ext cx="2635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https</a:t>
              </a:r>
              <a:r>
                <a:rPr lang="en-US" dirty="0" smtClean="0"/>
                <a:t> – </a:t>
              </a:r>
              <a:r>
                <a:rPr lang="en-US" b="1" dirty="0" err="1" smtClean="0"/>
                <a:t>Phương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thức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0" y="2057400"/>
            <a:ext cx="5866068" cy="369332"/>
            <a:chOff x="2286000" y="2057400"/>
            <a:chExt cx="586606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608195" y="2057400"/>
              <a:ext cx="4543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Máy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người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dùng</a:t>
              </a:r>
              <a:r>
                <a:rPr lang="en-US" b="1" dirty="0" smtClean="0"/>
                <a:t> </a:t>
              </a:r>
              <a:r>
                <a:rPr lang="en-US" dirty="0" err="1" smtClean="0"/>
                <a:t>tạo</a:t>
              </a:r>
              <a:r>
                <a:rPr lang="en-US" dirty="0" smtClean="0"/>
                <a:t> </a:t>
              </a:r>
              <a:r>
                <a:rPr lang="en-US" dirty="0" err="1" smtClean="0"/>
                <a:t>ra</a:t>
              </a:r>
              <a:r>
                <a:rPr lang="en-US" dirty="0" smtClean="0"/>
                <a:t> </a:t>
              </a:r>
              <a:r>
                <a:rPr lang="en-US" dirty="0" err="1" smtClean="0"/>
                <a:t>yêu</a:t>
              </a:r>
              <a:r>
                <a:rPr lang="en-US" dirty="0" smtClean="0"/>
                <a:t> </a:t>
              </a:r>
              <a:r>
                <a:rPr lang="en-US" dirty="0" err="1" smtClean="0"/>
                <a:t>cầu</a:t>
              </a:r>
              <a:r>
                <a:rPr lang="en-US" dirty="0" smtClean="0"/>
                <a:t> login =&gt; </a:t>
              </a:r>
              <a:r>
                <a:rPr lang="en-US" b="1" dirty="0" smtClean="0"/>
                <a:t>Client</a:t>
              </a:r>
              <a:endParaRPr lang="en-US" b="1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286000" y="2057400"/>
              <a:ext cx="1336050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232204" y="3379187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32581" y="4953000"/>
            <a:ext cx="13360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041" y="4629788"/>
            <a:ext cx="3007533" cy="1107996"/>
            <a:chOff x="144041" y="4629788"/>
            <a:chExt cx="3007533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144041" y="4629788"/>
              <a:ext cx="3007533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https://www.facebook.com/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92847" y="5368452"/>
              <a:ext cx="55496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URL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0" idx="2"/>
              <a:endCxn id="3" idx="0"/>
            </p:cNvCxnSpPr>
            <p:nvPr/>
          </p:nvCxnSpPr>
          <p:spPr>
            <a:xfrm flipH="1">
              <a:off x="1370327" y="4999120"/>
              <a:ext cx="277481" cy="36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2227" y="1600201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Ai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Login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64933" y="4114800"/>
            <a:ext cx="25146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Web </a:t>
            </a:r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>
            <a:off x="3962400" y="2844507"/>
            <a:ext cx="685800" cy="1156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42733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err="1" smtClean="0"/>
              <a:t>trang</a:t>
            </a:r>
            <a:r>
              <a:rPr lang="en-US" smtClean="0"/>
              <a:t> </a:t>
            </a:r>
            <a:r>
              <a:rPr lang="en-US" smtClean="0"/>
              <a:t>web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smtClean="0"/>
              <a:t>tin (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file,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506</Words>
  <Application>Microsoft Office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KIẾN THỨC CƠ BẢN WEBSITE</vt:lpstr>
      <vt:lpstr>About Me</vt:lpstr>
      <vt:lpstr>Nội dung</vt:lpstr>
      <vt:lpstr>Login Facebook(1)</vt:lpstr>
      <vt:lpstr>Login Facebook(2)</vt:lpstr>
      <vt:lpstr>PowerPoint Presentation</vt:lpstr>
      <vt:lpstr>Máy người dùng – Client</vt:lpstr>
      <vt:lpstr>PowerPoint Presentation</vt:lpstr>
      <vt:lpstr>Web Server</vt:lpstr>
      <vt:lpstr>Request - Response</vt:lpstr>
      <vt:lpstr>Mô hình Web</vt:lpstr>
      <vt:lpstr>PowerPoint Presentation</vt:lpstr>
      <vt:lpstr>Ví dụ tạo trang Login</vt:lpstr>
      <vt:lpstr>Tạo giao diện</vt:lpstr>
      <vt:lpstr>PowerPoint Presentation</vt:lpstr>
      <vt:lpstr>Lập trình web cần học</vt:lpstr>
      <vt:lpstr>Developer Web</vt:lpstr>
      <vt:lpstr>Full-Stack Developer</vt:lpstr>
      <vt:lpstr>Mục tiêu của khóa học</vt:lpstr>
      <vt:lpstr>Tóm lược nội dung</vt:lpstr>
      <vt:lpstr>Cấu trúc khóa học</vt:lpstr>
      <vt:lpstr>Link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Huy Pham Ngoc</dc:creator>
  <cp:lastModifiedBy>Huy Pham Ngoc</cp:lastModifiedBy>
  <cp:revision>134</cp:revision>
  <dcterms:created xsi:type="dcterms:W3CDTF">2006-08-16T00:00:00Z</dcterms:created>
  <dcterms:modified xsi:type="dcterms:W3CDTF">2018-05-02T09:03:40Z</dcterms:modified>
</cp:coreProperties>
</file>