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3" r:id="rId9"/>
    <p:sldId id="262" r:id="rId10"/>
    <p:sldId id="267" r:id="rId11"/>
    <p:sldId id="268" r:id="rId12"/>
    <p:sldId id="269" r:id="rId13"/>
    <p:sldId id="270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HTML-CSS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err="1" smtClean="0"/>
              <a:t>Vậy</a:t>
            </a:r>
            <a:r>
              <a:rPr lang="en-US" sz="3500" dirty="0" smtClean="0"/>
              <a:t>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viết</a:t>
            </a:r>
            <a:r>
              <a:rPr lang="en-US" sz="3500" dirty="0" smtClean="0"/>
              <a:t> </a:t>
            </a:r>
            <a:r>
              <a:rPr lang="en-US" sz="3500" dirty="0" err="1" smtClean="0"/>
              <a:t>được</a:t>
            </a:r>
            <a:r>
              <a:rPr lang="en-US" sz="3500" dirty="0" smtClean="0"/>
              <a:t> CSS </a:t>
            </a:r>
            <a:r>
              <a:rPr lang="en-US" sz="3500" dirty="0" err="1" smtClean="0"/>
              <a:t>thì</a:t>
            </a:r>
            <a:r>
              <a:rPr lang="en-US" sz="3500" dirty="0" smtClean="0"/>
              <a:t> </a:t>
            </a:r>
            <a:r>
              <a:rPr lang="en-US" sz="3500" dirty="0" err="1" smtClean="0"/>
              <a:t>cần</a:t>
            </a:r>
            <a:r>
              <a:rPr lang="en-US" sz="3500" dirty="0" smtClean="0"/>
              <a:t> … </a:t>
            </a:r>
            <a:r>
              <a:rPr lang="en-US" sz="3500" dirty="0" err="1" smtClean="0"/>
              <a:t>gì</a:t>
            </a:r>
            <a:r>
              <a:rPr lang="en-US" sz="3500" dirty="0" smtClean="0"/>
              <a:t>?</a:t>
            </a:r>
            <a:endParaRPr lang="en-GB" sz="3500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79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1981200" y="2667000"/>
            <a:ext cx="990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0" y="4114799"/>
            <a:ext cx="3200400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algn="ctr"/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9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27" y="3962400"/>
            <a:ext cx="28575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tính-Gía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Màu</a:t>
            </a:r>
            <a:r>
              <a:rPr lang="en-US" dirty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color,</a:t>
            </a:r>
          </a:p>
          <a:p>
            <a:pPr lvl="1"/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font-size</a:t>
            </a:r>
            <a:endParaRPr lang="en-US" dirty="0"/>
          </a:p>
          <a:p>
            <a:pPr lvl="1"/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: background-color</a:t>
            </a:r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8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CSS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00500"/>
            <a:ext cx="6762750" cy="1143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73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video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H1, p, a, </a:t>
            </a:r>
          </a:p>
          <a:p>
            <a:pPr lvl="1"/>
            <a:r>
              <a:rPr lang="en-US" dirty="0" err="1" smtClean="0"/>
              <a:t>Chènh</a:t>
            </a:r>
            <a:r>
              <a:rPr lang="en-US" dirty="0" smtClean="0"/>
              <a:t> video,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link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web</a:t>
            </a:r>
          </a:p>
          <a:p>
            <a:r>
              <a:rPr lang="vi-VN" dirty="0" smtClean="0"/>
              <a:t>HTML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vi-VN" dirty="0"/>
              <a:t> </a:t>
            </a:r>
            <a:r>
              <a:rPr lang="vi-VN" dirty="0" smtClean="0"/>
              <a:t>Tim Berners-Lee</a:t>
            </a:r>
            <a:endParaRPr lang="en-US" dirty="0" smtClean="0"/>
          </a:p>
          <a:p>
            <a:r>
              <a:rPr lang="en-US" dirty="0" smtClean="0"/>
              <a:t>HTML CSS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WWW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546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105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45668"/>
            <a:ext cx="36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.html </a:t>
            </a:r>
            <a:r>
              <a:rPr lang="en-US" dirty="0" err="1" smtClean="0"/>
              <a:t>hoặc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&lt;head&gt;&lt;/head&gt;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endParaRPr lang="en-US" sz="3200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&lt;body&gt;&lt;/body&gt;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trang</a:t>
            </a:r>
            <a:r>
              <a:rPr lang="en-US" sz="3200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120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HTML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&lt;head&gt;&lt;/head&gt;, etc..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 &lt;</a:t>
            </a:r>
            <a:r>
              <a:rPr lang="en-US" dirty="0" err="1" smtClean="0"/>
              <a:t>img</a:t>
            </a:r>
            <a:r>
              <a:rPr lang="en-US" dirty="0" smtClean="0"/>
              <a:t> ../&gt;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link</a:t>
            </a:r>
            <a:r>
              <a:rPr lang="vi-VN" dirty="0" smtClean="0"/>
              <a:t>: a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vi-VN" dirty="0" smtClean="0"/>
              <a:t>: p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video…</a:t>
            </a:r>
            <a:r>
              <a:rPr lang="vi-VN" smtClean="0"/>
              <a:t>: audio, video,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link: a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p, h1,h2,…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video: source, audio, video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 smtClean="0"/>
              <a:t>Thẻ</a:t>
            </a:r>
            <a:r>
              <a:rPr lang="en-US" dirty="0" smtClean="0"/>
              <a:t> form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 Input</a:t>
            </a:r>
            <a:r>
              <a:rPr lang="en-US" smtClean="0"/>
              <a:t>, form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6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</a:t>
            </a:r>
            <a:r>
              <a:rPr lang="en-US" dirty="0" smtClean="0"/>
              <a:t>Sheets</a:t>
            </a:r>
          </a:p>
          <a:p>
            <a:r>
              <a:rPr lang="en-US" b="1" dirty="0"/>
              <a:t>T</a:t>
            </a:r>
            <a:r>
              <a:rPr lang="vi-VN" b="1" dirty="0" smtClean="0"/>
              <a:t>ìm </a:t>
            </a:r>
            <a:r>
              <a:rPr lang="vi-VN" b="1" dirty="0"/>
              <a:t>và định dạng</a:t>
            </a:r>
            <a:r>
              <a:rPr lang="vi-VN" dirty="0"/>
              <a:t> lại các phần tử được tạo ra bởi các ngôn ngữ đánh dấu </a:t>
            </a:r>
            <a:r>
              <a:rPr lang="vi-VN" dirty="0" smtClean="0"/>
              <a:t>(</a:t>
            </a:r>
            <a:r>
              <a:rPr lang="en-US" dirty="0" smtClean="0"/>
              <a:t>HTML, XHTML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“style”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 style="color: red;"&gt;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 &gt;&lt;/style&gt;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&lt;style&gt;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color</a:t>
            </a:r>
            <a:r>
              <a:rPr lang="en-US" dirty="0">
                <a:solidFill>
                  <a:srgbClr val="FF0000"/>
                </a:solidFill>
              </a:rPr>
              <a:t>: red;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&lt;link&gt; </a:t>
            </a:r>
            <a:r>
              <a:rPr lang="en-US" dirty="0" err="1" smtClean="0"/>
              <a:t>trong</a:t>
            </a:r>
            <a:r>
              <a:rPr lang="en-US" dirty="0" smtClean="0"/>
              <a:t> &lt;head&gt;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{</a:t>
            </a:r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id, class,..</a:t>
            </a:r>
          </a:p>
          <a:p>
            <a:r>
              <a:rPr lang="en-US" dirty="0" smtClean="0"/>
              <a:t>Id,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373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HTML-CSS</vt:lpstr>
      <vt:lpstr>HTML là gì</vt:lpstr>
      <vt:lpstr>Ví dụ HTML</vt:lpstr>
      <vt:lpstr>Phần chính của trang HTML</vt:lpstr>
      <vt:lpstr>Tag HTML</vt:lpstr>
      <vt:lpstr>Ví dụ thực hành</vt:lpstr>
      <vt:lpstr>CSS là gì</vt:lpstr>
      <vt:lpstr>Nhúng CSS vào HTML</vt:lpstr>
      <vt:lpstr>Cách viết CSS</vt:lpstr>
      <vt:lpstr>PowerPoint Presentation</vt:lpstr>
      <vt:lpstr>Vùng chọn</vt:lpstr>
      <vt:lpstr>Thuộc tính-Gía trị</vt:lpstr>
      <vt:lpstr>PowerPoint Presentation</vt:lpstr>
      <vt:lpstr>Tóm tắt nội dung</vt:lpstr>
      <vt:lpstr>Ví dụ Thực Hành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98</cp:revision>
  <dcterms:created xsi:type="dcterms:W3CDTF">2006-08-16T00:00:00Z</dcterms:created>
  <dcterms:modified xsi:type="dcterms:W3CDTF">2018-06-27T10:27:34Z</dcterms:modified>
</cp:coreProperties>
</file>