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7" r:id="rId8"/>
    <p:sldId id="262" r:id="rId9"/>
    <p:sldId id="278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với</a:t>
            </a:r>
            <a:r>
              <a:rPr lang="en-US" dirty="0" smtClean="0"/>
              <a:t>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8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3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JS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JS 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DOM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smtClean="0"/>
              <a:t>JS (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Slide JS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smtClean="0"/>
              <a:t>Other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1995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GB" dirty="0" smtClean="0"/>
              <a:t>Netscape.</a:t>
            </a:r>
            <a:endParaRPr lang="en-US" dirty="0" smtClean="0"/>
          </a:p>
          <a:p>
            <a:r>
              <a:rPr lang="en-US" dirty="0" err="1" smtClean="0"/>
              <a:t>Trải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lvl="1"/>
            <a:r>
              <a:rPr lang="en-GB" dirty="0" err="1"/>
              <a:t>LiveScript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dirty="0" smtClean="0"/>
              <a:t>JavaScript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HTML, CSS, JS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7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JS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chữ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65" y="4076553"/>
            <a:ext cx="5160995" cy="2247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362200" y="6324453"/>
            <a:ext cx="475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65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32" y="2867736"/>
            <a:ext cx="6735536" cy="2933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276600" y="5791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demo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981200"/>
            <a:ext cx="35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elert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4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/>
              <a:t>HTML </a:t>
            </a:r>
            <a:r>
              <a:rPr lang="en-US" dirty="0" smtClean="0"/>
              <a:t>Element - </a:t>
            </a:r>
            <a:r>
              <a:rPr lang="en-US" dirty="0"/>
              <a:t>DOM</a:t>
            </a:r>
          </a:p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qua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DOM</a:t>
            </a:r>
          </a:p>
          <a:p>
            <a:pPr lvl="1"/>
            <a:r>
              <a:rPr lang="en-US" sz="3200" dirty="0" err="1" smtClean="0"/>
              <a:t>innerHTML</a:t>
            </a:r>
            <a:endParaRPr lang="en-US" sz="3200" dirty="0" smtClean="0"/>
          </a:p>
          <a:p>
            <a:pPr lvl="1"/>
            <a:r>
              <a:rPr lang="en-US" sz="3200" dirty="0" smtClean="0"/>
              <a:t>Add </a:t>
            </a:r>
            <a:r>
              <a:rPr lang="en-US" sz="3200" dirty="0" err="1" smtClean="0"/>
              <a:t>hoặc</a:t>
            </a:r>
            <a:r>
              <a:rPr lang="en-US" sz="3200" dirty="0" smtClean="0"/>
              <a:t> remove Class</a:t>
            </a:r>
          </a:p>
          <a:p>
            <a:pPr lvl="1"/>
            <a:r>
              <a:rPr lang="en-GB" sz="3200" dirty="0" err="1"/>
              <a:t>Thuộc</a:t>
            </a:r>
            <a:r>
              <a:rPr lang="en-GB" sz="3200" dirty="0"/>
              <a:t> </a:t>
            </a:r>
            <a:r>
              <a:rPr lang="en-GB" sz="3200" dirty="0" err="1"/>
              <a:t>tính</a:t>
            </a:r>
            <a:r>
              <a:rPr lang="en-GB" sz="3200" dirty="0"/>
              <a:t> </a:t>
            </a:r>
            <a:r>
              <a:rPr lang="en-GB" sz="3200" dirty="0" err="1"/>
              <a:t>element.style</a:t>
            </a:r>
            <a:r>
              <a:rPr lang="en-GB" sz="3200" dirty="0" smtClean="0"/>
              <a:t>….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48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1028" name="Picture 4" descr="Image result for dom and bom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1801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63606" y="6022032"/>
            <a:ext cx="426720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DOM  - Document Object Model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chèn</a:t>
            </a:r>
            <a:r>
              <a:rPr lang="en-GB" dirty="0" smtClean="0"/>
              <a:t> JS </a:t>
            </a:r>
            <a:r>
              <a:rPr lang="en-GB" dirty="0" err="1" smtClean="0"/>
              <a:t>vào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&lt;script&gt;&lt;/script&gt;</a:t>
            </a:r>
          </a:p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file .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=“”</a:t>
            </a:r>
          </a:p>
          <a:p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91" y="2895599"/>
            <a:ext cx="5410200" cy="2790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4600" y="5943600"/>
            <a:ext cx="452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Chèn</a:t>
            </a:r>
            <a:r>
              <a:rPr lang="en-GB" dirty="0" smtClean="0"/>
              <a:t> 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HTML </a:t>
            </a:r>
            <a:r>
              <a:rPr lang="en-GB" dirty="0" err="1" smtClean="0"/>
              <a:t>bằng</a:t>
            </a:r>
            <a:r>
              <a:rPr lang="en-GB" dirty="0" smtClean="0"/>
              <a:t> &lt;script&gt;&lt;/script&gt;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2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3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208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JavaScript với Website</vt:lpstr>
      <vt:lpstr>Mục tiêu</vt:lpstr>
      <vt:lpstr>JavaScript</vt:lpstr>
      <vt:lpstr>Sử dụng JS trong Website</vt:lpstr>
      <vt:lpstr>Ví dụ thông báo và kiểm tra</vt:lpstr>
      <vt:lpstr>Cách thay đổi hiển thị (2)</vt:lpstr>
      <vt:lpstr>Cách thay đổi hiển thị (2)</vt:lpstr>
      <vt:lpstr>Cách chèn JS vào HTML</vt:lpstr>
      <vt:lpstr>Demo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Huy Pham Ngoc</dc:creator>
  <cp:lastModifiedBy>Huy Pham Ngoc</cp:lastModifiedBy>
  <cp:revision>81</cp:revision>
  <dcterms:created xsi:type="dcterms:W3CDTF">2006-08-16T00:00:00Z</dcterms:created>
  <dcterms:modified xsi:type="dcterms:W3CDTF">2018-07-02T10:01:08Z</dcterms:modified>
</cp:coreProperties>
</file>