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6" r:id="rId7"/>
    <p:sldId id="270" r:id="rId8"/>
    <p:sldId id="269" r:id="rId9"/>
    <p:sldId id="267" r:id="rId10"/>
    <p:sldId id="268" r:id="rId11"/>
    <p:sldId id="260" r:id="rId12"/>
    <p:sldId id="261" r:id="rId13"/>
    <p:sldId id="262" r:id="rId14"/>
    <p:sldId id="273" r:id="rId15"/>
    <p:sldId id="274" r:id="rId16"/>
    <p:sldId id="27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2005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tatus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/>
              <a:t>statusText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công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request</a:t>
            </a:r>
          </a:p>
          <a:p>
            <a:r>
              <a:rPr lang="en-GB" dirty="0" err="1" smtClean="0"/>
              <a:t>Hiển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HTTP</a:t>
            </a:r>
          </a:p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status </a:t>
            </a:r>
            <a:r>
              <a:rPr lang="en-GB" dirty="0" err="1" smtClean="0"/>
              <a:t>chú</a:t>
            </a:r>
            <a:r>
              <a:rPr lang="en-GB" dirty="0" smtClean="0"/>
              <a:t> ý</a:t>
            </a:r>
          </a:p>
          <a:p>
            <a:pPr lvl="1"/>
            <a:r>
              <a:rPr lang="en-GB" dirty="0" smtClean="0"/>
              <a:t>200 : OK</a:t>
            </a:r>
          </a:p>
          <a:p>
            <a:pPr lvl="1"/>
            <a:r>
              <a:rPr lang="en-GB" dirty="0" smtClean="0"/>
              <a:t>500 : Server Error</a:t>
            </a:r>
          </a:p>
          <a:p>
            <a:pPr lvl="1"/>
            <a:r>
              <a:rPr lang="en-GB" dirty="0" smtClean="0"/>
              <a:t>404 : Not Found</a:t>
            </a:r>
          </a:p>
          <a:p>
            <a:pPr marL="514350" indent="-457200"/>
            <a:r>
              <a:rPr lang="en-GB" dirty="0" err="1" smtClean="0"/>
              <a:t>statusText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r>
              <a:rPr lang="en-GB" dirty="0" smtClean="0"/>
              <a:t> 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5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XML </a:t>
            </a:r>
            <a:r>
              <a:rPr lang="en-GB" dirty="0" err="1" smtClean="0"/>
              <a:t>và</a:t>
            </a:r>
            <a:r>
              <a:rPr lang="en-GB" dirty="0" smtClean="0"/>
              <a:t>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chất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endParaRPr lang="en-GB" dirty="0" smtClean="0"/>
          </a:p>
          <a:p>
            <a:r>
              <a:rPr lang="en-GB" dirty="0" err="1" smtClean="0"/>
              <a:t>Cấu</a:t>
            </a:r>
            <a:r>
              <a:rPr lang="en-GB" dirty="0" smtClean="0"/>
              <a:t> </a:t>
            </a:r>
            <a:r>
              <a:rPr lang="en-GB" dirty="0" err="1" smtClean="0"/>
              <a:t>trúc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theo</a:t>
            </a:r>
            <a:r>
              <a:rPr lang="en-GB" dirty="0" smtClean="0"/>
              <a:t> node</a:t>
            </a:r>
          </a:p>
          <a:p>
            <a:endParaRPr lang="en-GB" dirty="0"/>
          </a:p>
        </p:txBody>
      </p:sp>
      <p:pic>
        <p:nvPicPr>
          <p:cNvPr id="5122" name="Picture 2" descr="Image result for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5" y="2895600"/>
            <a:ext cx="6540731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7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2" y="1600200"/>
            <a:ext cx="62960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5782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Nhanh</a:t>
            </a:r>
            <a:r>
              <a:rPr lang="en-GB" sz="3200" dirty="0" smtClean="0"/>
              <a:t> </a:t>
            </a:r>
            <a:r>
              <a:rPr lang="en-GB" sz="3200" dirty="0" err="1" smtClean="0"/>
              <a:t>hơn</a:t>
            </a:r>
            <a:r>
              <a:rPr lang="en-GB" sz="3200" dirty="0" smtClean="0"/>
              <a:t> XML (</a:t>
            </a:r>
            <a:r>
              <a:rPr lang="en-GB" sz="3200" dirty="0" err="1" smtClean="0"/>
              <a:t>xử</a:t>
            </a:r>
            <a:r>
              <a:rPr lang="en-GB" sz="3200" dirty="0" smtClean="0"/>
              <a:t> </a:t>
            </a:r>
            <a:r>
              <a:rPr lang="en-GB" sz="3200" dirty="0" err="1" smtClean="0"/>
              <a:t>lý</a:t>
            </a:r>
            <a:r>
              <a:rPr lang="en-GB" sz="3200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Hỗ</a:t>
            </a:r>
            <a:r>
              <a:rPr lang="en-GB" sz="3200" dirty="0" smtClean="0"/>
              <a:t> </a:t>
            </a:r>
            <a:r>
              <a:rPr lang="en-GB" sz="3200" dirty="0" err="1" smtClean="0"/>
              <a:t>trợ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với</a:t>
            </a:r>
            <a:r>
              <a:rPr lang="en-GB" sz="3200" dirty="0" smtClean="0"/>
              <a:t> </a:t>
            </a:r>
            <a:r>
              <a:rPr lang="en-GB" sz="3200" dirty="0" err="1" smtClean="0"/>
              <a:t>JSON.parse</a:t>
            </a:r>
            <a:r>
              <a:rPr lang="en-GB" sz="32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VớI</a:t>
            </a:r>
            <a:r>
              <a:rPr lang="en-GB" sz="3200" dirty="0" smtClean="0"/>
              <a:t> XML </a:t>
            </a:r>
            <a:r>
              <a:rPr lang="en-GB" sz="3200" dirty="0" err="1" smtClean="0"/>
              <a:t>phải</a:t>
            </a:r>
            <a:r>
              <a:rPr lang="en-GB" sz="3200" dirty="0" smtClean="0"/>
              <a:t> </a:t>
            </a:r>
            <a:r>
              <a:rPr lang="en-GB" sz="3200" dirty="0" err="1" smtClean="0"/>
              <a:t>xử</a:t>
            </a:r>
            <a:r>
              <a:rPr lang="en-GB" sz="3200" dirty="0" smtClean="0"/>
              <a:t> </a:t>
            </a:r>
            <a:r>
              <a:rPr lang="en-GB" sz="3200" dirty="0" err="1" smtClean="0"/>
              <a:t>lý</a:t>
            </a:r>
            <a:r>
              <a:rPr lang="en-GB" sz="3200" dirty="0" smtClean="0"/>
              <a:t> DOM xml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0532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hàm</a:t>
            </a:r>
            <a:r>
              <a:rPr lang="en-GB" dirty="0" smtClean="0"/>
              <a:t> JS </a:t>
            </a:r>
            <a:r>
              <a:rPr lang="en-GB" dirty="0" err="1" smtClean="0"/>
              <a:t>với</a:t>
            </a:r>
            <a:r>
              <a:rPr lang="en-GB" dirty="0" smtClean="0"/>
              <a:t>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JSON.stringify</a:t>
            </a:r>
            <a:r>
              <a:rPr lang="en-GB" dirty="0" smtClean="0"/>
              <a:t>() =&gt; </a:t>
            </a:r>
            <a:r>
              <a:rPr lang="en-GB" dirty="0" err="1" smtClean="0"/>
              <a:t>Conver</a:t>
            </a:r>
            <a:r>
              <a:rPr lang="en-GB" dirty="0" smtClean="0"/>
              <a:t> to String</a:t>
            </a:r>
          </a:p>
          <a:p>
            <a:r>
              <a:rPr lang="en-GB" dirty="0" err="1" smtClean="0"/>
              <a:t>JSON.parse</a:t>
            </a:r>
            <a:r>
              <a:rPr lang="en-GB" dirty="0" smtClean="0"/>
              <a:t>()  =&gt; Convert to Array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3784209"/>
            <a:ext cx="8458200" cy="5655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209800" y="4948535"/>
            <a:ext cx="423840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JSON </a:t>
            </a:r>
            <a:r>
              <a:rPr lang="en-GB" sz="2400" dirty="0" err="1" smtClean="0"/>
              <a:t>được</a:t>
            </a:r>
            <a:r>
              <a:rPr lang="en-GB" sz="2400" dirty="0" smtClean="0"/>
              <a:t>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mạnh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503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0" name="Picture 4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44463"/>
            <a:ext cx="32575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2183"/>
            <a:ext cx="8435071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3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Tóm</a:t>
            </a:r>
            <a:r>
              <a:rPr lang="en-GB" dirty="0" smtClean="0"/>
              <a:t> </a:t>
            </a:r>
            <a:r>
              <a:rPr lang="en-GB" dirty="0" err="1" smtClean="0"/>
              <a:t>lược</a:t>
            </a:r>
            <a:r>
              <a:rPr lang="en-GB" dirty="0" smtClean="0"/>
              <a:t> </a:t>
            </a:r>
            <a:r>
              <a:rPr lang="en-GB" dirty="0" err="1" smtClean="0"/>
              <a:t>nội</a:t>
            </a:r>
            <a:r>
              <a:rPr lang="en-GB" smtClean="0"/>
              <a:t> dung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</a:t>
            </a:r>
          </a:p>
          <a:p>
            <a:pPr lvl="1"/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endParaRPr lang="en-GB" dirty="0" smtClean="0"/>
          </a:p>
          <a:p>
            <a:pPr lvl="1"/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endParaRPr lang="en-GB" dirty="0" smtClean="0"/>
          </a:p>
          <a:p>
            <a:r>
              <a:rPr lang="en-GB" dirty="0" err="1" smtClean="0"/>
              <a:t>XMLHTTPRequest</a:t>
            </a:r>
            <a:endParaRPr lang="en-GB" dirty="0" smtClean="0"/>
          </a:p>
          <a:p>
            <a:pPr lvl="1"/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endParaRPr lang="en-GB" dirty="0" smtClean="0"/>
          </a:p>
          <a:p>
            <a:pPr lvl="1"/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81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hành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Lấy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JSON show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endParaRPr lang="en-US" dirty="0" smtClean="0"/>
          </a:p>
          <a:p>
            <a:r>
              <a:rPr lang="en-GB" dirty="0"/>
              <a:t>https://jsonplaceholder.typicode.com/photos</a:t>
            </a:r>
          </a:p>
        </p:txBody>
      </p:sp>
    </p:spTree>
    <p:extLst>
      <p:ext uri="{BB962C8B-B14F-4D97-AF65-F5344CB8AC3E}">
        <p14:creationId xmlns:p14="http://schemas.microsoft.com/office/powerpoint/2010/main" val="359934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8" name="Picture 6" descr="Image result for thank yo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312738"/>
            <a:ext cx="4333875" cy="60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endParaRPr lang="en-GB" dirty="0" smtClean="0"/>
          </a:p>
          <a:p>
            <a:pPr lvl="1"/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JSON – XML</a:t>
            </a:r>
          </a:p>
          <a:p>
            <a:pPr lvl="1"/>
            <a:r>
              <a:rPr lang="en-GB" dirty="0" err="1" smtClean="0"/>
              <a:t>XMLHTTPRequest</a:t>
            </a:r>
            <a:endParaRPr lang="en-GB" dirty="0" smtClean="0"/>
          </a:p>
          <a:p>
            <a:r>
              <a:rPr lang="en-GB" dirty="0" err="1" smtClean="0"/>
              <a:t>XMLHTTPRequest</a:t>
            </a:r>
            <a:endParaRPr lang="en-GB" dirty="0" smtClean="0"/>
          </a:p>
          <a:p>
            <a:pPr lvl="1"/>
            <a:r>
              <a:rPr lang="en-GB" dirty="0" err="1" smtClean="0"/>
              <a:t>Hàm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 smtClean="0"/>
          </a:p>
          <a:p>
            <a:pPr lvl="1"/>
            <a:r>
              <a:rPr lang="en-GB" dirty="0" smtClean="0"/>
              <a:t>Response</a:t>
            </a:r>
          </a:p>
          <a:p>
            <a:r>
              <a:rPr lang="en-GB" dirty="0" smtClean="0"/>
              <a:t>Demo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6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0600" y="2817627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Asynchronous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849" y="1801837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48768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XML, HTML, JSON, text..</a:t>
            </a:r>
            <a:endParaRPr lang="en-GB" dirty="0"/>
          </a:p>
        </p:txBody>
      </p:sp>
      <p:pic>
        <p:nvPicPr>
          <p:cNvPr id="11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590800"/>
            <a:ext cx="2828925" cy="1834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6062662" y="2868637"/>
            <a:ext cx="556187" cy="63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9" idx="0"/>
          </p:cNvCxnSpPr>
          <p:nvPr/>
        </p:nvCxnSpPr>
        <p:spPr>
          <a:xfrm>
            <a:off x="4648200" y="4425432"/>
            <a:ext cx="914400" cy="45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2819400" y="3508116"/>
            <a:ext cx="414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TEXT</a:t>
            </a:r>
          </a:p>
        </p:txBody>
      </p:sp>
      <p:pic>
        <p:nvPicPr>
          <p:cNvPr id="2050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4" y="2895600"/>
            <a:ext cx="4721226" cy="35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đích</a:t>
            </a:r>
            <a:r>
              <a:rPr lang="en-GB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 smtClean="0"/>
              <a:t>nền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chủ</a:t>
            </a:r>
            <a:endParaRPr lang="en-GB" dirty="0" smtClean="0"/>
          </a:p>
          <a:p>
            <a:r>
              <a:rPr lang="en-GB" dirty="0" err="1" smtClean="0"/>
              <a:t>Giảm</a:t>
            </a:r>
            <a:r>
              <a:rPr lang="en-GB" dirty="0" smtClean="0"/>
              <a:t> </a:t>
            </a:r>
            <a:r>
              <a:rPr lang="en-GB" dirty="0" err="1" smtClean="0"/>
              <a:t>nhẹ</a:t>
            </a:r>
            <a:r>
              <a:rPr lang="en-GB" dirty="0" smtClean="0"/>
              <a:t> </a:t>
            </a:r>
            <a:r>
              <a:rPr lang="en-GB" dirty="0" err="1" smtClean="0"/>
              <a:t>truyền</a:t>
            </a:r>
            <a:r>
              <a:rPr lang="en-GB" dirty="0" smtClean="0"/>
              <a:t> </a:t>
            </a:r>
            <a:r>
              <a:rPr lang="en-GB" dirty="0" err="1" smtClean="0"/>
              <a:t>tải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lần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tải</a:t>
            </a:r>
            <a:r>
              <a:rPr lang="en-GB" dirty="0" smtClean="0"/>
              <a:t> </a:t>
            </a:r>
            <a:r>
              <a:rPr lang="en-GB" dirty="0" err="1" smtClean="0"/>
              <a:t>lại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endParaRPr lang="en-GB" dirty="0" smtClean="0"/>
          </a:p>
          <a:p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thân</a:t>
            </a:r>
            <a:r>
              <a:rPr lang="en-GB" dirty="0" smtClean="0"/>
              <a:t> </a:t>
            </a:r>
            <a:r>
              <a:rPr lang="en-GB" dirty="0" err="1" smtClean="0"/>
              <a:t>thiện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user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48" y="307683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439" y="6174183"/>
            <a:ext cx="532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AJAX </a:t>
            </a:r>
            <a:r>
              <a:rPr lang="en-GB" sz="2400" dirty="0" err="1" smtClean="0"/>
              <a:t>như</a:t>
            </a:r>
            <a:r>
              <a:rPr lang="en-GB" sz="2400" dirty="0" smtClean="0"/>
              <a:t> </a:t>
            </a:r>
            <a:r>
              <a:rPr lang="en-GB" sz="2400" dirty="0" err="1" smtClean="0"/>
              <a:t>thứ</a:t>
            </a:r>
            <a:r>
              <a:rPr lang="en-GB" sz="2400" dirty="0" smtClean="0"/>
              <a:t> </a:t>
            </a:r>
            <a:r>
              <a:rPr lang="en-GB" sz="2400" dirty="0" err="1" smtClean="0"/>
              <a:t>nước</a:t>
            </a:r>
            <a:r>
              <a:rPr lang="en-GB" sz="2400" dirty="0" smtClean="0"/>
              <a:t> F5 </a:t>
            </a:r>
            <a:r>
              <a:rPr lang="en-GB" sz="2400" dirty="0" err="1" smtClean="0"/>
              <a:t>lại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mạnh</a:t>
            </a:r>
            <a:r>
              <a:rPr lang="en-GB" sz="2400" dirty="0" smtClean="0"/>
              <a:t> </a:t>
            </a:r>
            <a:r>
              <a:rPr lang="en-GB" sz="2400" dirty="0" err="1" smtClean="0"/>
              <a:t>mẽ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8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bởi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duyệt</a:t>
            </a:r>
            <a:endParaRPr lang="en-GB" dirty="0" smtClean="0"/>
          </a:p>
          <a:p>
            <a:r>
              <a:rPr lang="en-GB" dirty="0" smtClean="0"/>
              <a:t>IE6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endParaRPr lang="en-GB" dirty="0" smtClean="0"/>
          </a:p>
          <a:p>
            <a:r>
              <a:rPr lang="en-GB" dirty="0" err="1"/>
              <a:t>o</a:t>
            </a:r>
            <a:r>
              <a:rPr lang="en-GB" dirty="0" err="1" smtClean="0"/>
              <a:t>nreadystatechange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readyState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tatus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allback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err="1" smtClean="0"/>
              <a:t>Gọi</a:t>
            </a:r>
            <a:r>
              <a:rPr lang="en-GB" dirty="0" smtClean="0"/>
              <a:t>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readyState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endParaRPr lang="en-GB" dirty="0" smtClean="0"/>
          </a:p>
          <a:p>
            <a:pPr marL="514350" indent="-45720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75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window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07150" cy="2676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137523" y="5238858"/>
            <a:ext cx="6708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XMLHTTPRequest</a:t>
            </a:r>
            <a:r>
              <a:rPr lang="en-GB" sz="2800" dirty="0" smtClean="0"/>
              <a:t>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thành</a:t>
            </a:r>
            <a:r>
              <a:rPr lang="en-GB" sz="2800" dirty="0" smtClean="0"/>
              <a:t> </a:t>
            </a:r>
            <a:r>
              <a:rPr lang="en-GB" sz="2800" dirty="0" err="1" smtClean="0"/>
              <a:t>phần</a:t>
            </a:r>
            <a:r>
              <a:rPr lang="en-GB" sz="2800" dirty="0" smtClean="0"/>
              <a:t> </a:t>
            </a:r>
            <a:r>
              <a:rPr lang="en-GB" sz="2800" dirty="0" err="1" smtClean="0"/>
              <a:t>của</a:t>
            </a:r>
            <a:r>
              <a:rPr lang="en-GB" sz="2800" dirty="0" smtClean="0"/>
              <a:t> window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985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r>
              <a:rPr lang="en-GB" dirty="0" smtClean="0"/>
              <a:t> –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readyState</a:t>
            </a:r>
            <a:endParaRPr lang="en-GB" dirty="0" smtClean="0"/>
          </a:p>
          <a:p>
            <a:r>
              <a:rPr lang="en-GB" dirty="0" smtClean="0"/>
              <a:t>status</a:t>
            </a:r>
          </a:p>
          <a:p>
            <a:r>
              <a:rPr lang="en-GB" dirty="0" err="1" smtClean="0"/>
              <a:t>statusTex</a:t>
            </a:r>
            <a:r>
              <a:rPr lang="en-GB" dirty="0" smtClean="0"/>
              <a:t> </a:t>
            </a:r>
          </a:p>
          <a:p>
            <a:r>
              <a:rPr lang="en-GB" dirty="0" smtClean="0"/>
              <a:t>open(method, </a:t>
            </a:r>
            <a:r>
              <a:rPr lang="en-GB" dirty="0" err="1" smtClean="0"/>
              <a:t>url</a:t>
            </a:r>
            <a:r>
              <a:rPr lang="en-GB" dirty="0" smtClean="0"/>
              <a:t>, true/false, user, password)</a:t>
            </a:r>
          </a:p>
          <a:p>
            <a:r>
              <a:rPr lang="en-GB" dirty="0" smtClean="0"/>
              <a:t>send()  </a:t>
            </a:r>
          </a:p>
          <a:p>
            <a:r>
              <a:rPr lang="en-GB" dirty="0" err="1" smtClean="0"/>
              <a:t>responseText</a:t>
            </a:r>
            <a:r>
              <a:rPr lang="en-GB" dirty="0" smtClean="0"/>
              <a:t> – JSON, TEXT, HTML</a:t>
            </a:r>
          </a:p>
          <a:p>
            <a:r>
              <a:rPr lang="en-GB" dirty="0" err="1" smtClean="0"/>
              <a:t>responseXML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2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</a:t>
            </a:r>
            <a:r>
              <a:rPr lang="en-GB" dirty="0" err="1" smtClean="0"/>
              <a:t>eadyState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endParaRPr lang="en-GB" dirty="0" smtClean="0"/>
          </a:p>
          <a:p>
            <a:pPr lvl="1"/>
            <a:r>
              <a:rPr lang="en-GB" dirty="0" smtClean="0"/>
              <a:t>0</a:t>
            </a:r>
            <a:r>
              <a:rPr lang="en-GB" dirty="0"/>
              <a:t>: request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endParaRPr lang="en-GB" dirty="0"/>
          </a:p>
          <a:p>
            <a:pPr lvl="1"/>
            <a:r>
              <a:rPr lang="en-GB" dirty="0"/>
              <a:t>1: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endParaRPr lang="en-GB" dirty="0"/>
          </a:p>
          <a:p>
            <a:pPr lvl="1"/>
            <a:r>
              <a:rPr lang="en-GB" dirty="0"/>
              <a:t>2: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request</a:t>
            </a:r>
          </a:p>
          <a:p>
            <a:pPr lvl="1"/>
            <a:r>
              <a:rPr lang="en-GB" dirty="0"/>
              <a:t>3: request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endParaRPr lang="en-GB" dirty="0"/>
          </a:p>
          <a:p>
            <a:pPr lvl="1"/>
            <a:r>
              <a:rPr lang="en-GB" dirty="0"/>
              <a:t>4: request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/>
              <a:t>thúc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response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 smtClean="0"/>
              <a:t>có</a:t>
            </a:r>
            <a:endParaRPr lang="en-GB" dirty="0" smtClean="0"/>
          </a:p>
          <a:p>
            <a:r>
              <a:rPr lang="en-GB" dirty="0" smtClean="0"/>
              <a:t>Check </a:t>
            </a:r>
            <a:r>
              <a:rPr lang="en-GB" dirty="0" err="1" smtClean="0"/>
              <a:t>readyState</a:t>
            </a:r>
            <a:r>
              <a:rPr lang="en-GB" dirty="0" smtClean="0"/>
              <a:t> = 4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response.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330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Mục tiêu</vt:lpstr>
      <vt:lpstr>AJAX là gì</vt:lpstr>
      <vt:lpstr>Thành phần của Ajax</vt:lpstr>
      <vt:lpstr>Mục đích Ajax</vt:lpstr>
      <vt:lpstr>XMLHTTPRequest</vt:lpstr>
      <vt:lpstr>XMLHTTPRequest với window</vt:lpstr>
      <vt:lpstr>XMLHTTPRequest – Thuộc tính</vt:lpstr>
      <vt:lpstr>readyState</vt:lpstr>
      <vt:lpstr>status và statusText</vt:lpstr>
      <vt:lpstr>XML và JSON</vt:lpstr>
      <vt:lpstr>JSON</vt:lpstr>
      <vt:lpstr>Các hàm JS với JSON</vt:lpstr>
      <vt:lpstr>PowerPoint Presentation</vt:lpstr>
      <vt:lpstr>Tóm lược nội dung</vt:lpstr>
      <vt:lpstr>Thực hành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Huy Pham Ngoc</dc:creator>
  <cp:lastModifiedBy>Huy Pham Ngoc</cp:lastModifiedBy>
  <cp:revision>42</cp:revision>
  <dcterms:created xsi:type="dcterms:W3CDTF">2006-08-16T00:00:00Z</dcterms:created>
  <dcterms:modified xsi:type="dcterms:W3CDTF">2018-07-31T07:30:17Z</dcterms:modified>
</cp:coreProperties>
</file>