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75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87E9-5FAC-49BC-87EE-D99AA2AEA5C1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35AF5-A46E-40AE-8978-574D8A09C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0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F5-A46E-40AE-8978-574D8A09C7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3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4" name="AutoShape 2" descr="Image result for jqu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qu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9" y="609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1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Events – </a:t>
            </a:r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</a:t>
            </a:r>
            <a:r>
              <a:rPr lang="en-GB" dirty="0" err="1" smtClean="0"/>
              <a:t>người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endParaRPr lang="en-GB" dirty="0" smtClean="0"/>
          </a:p>
          <a:p>
            <a:pPr lvl="1"/>
            <a:r>
              <a:rPr lang="en-GB" dirty="0" smtClean="0"/>
              <a:t>click</a:t>
            </a:r>
          </a:p>
          <a:p>
            <a:pPr lvl="1"/>
            <a:r>
              <a:rPr lang="en-GB" dirty="0" smtClean="0"/>
              <a:t>.on</a:t>
            </a:r>
          </a:p>
          <a:p>
            <a:pPr lvl="1"/>
            <a:r>
              <a:rPr lang="en-GB" dirty="0" smtClean="0"/>
              <a:t>.one</a:t>
            </a:r>
          </a:p>
          <a:p>
            <a:r>
              <a:rPr lang="en-GB" dirty="0" err="1" smtClean="0"/>
              <a:t>Hiệu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endParaRPr lang="en-GB" dirty="0" smtClean="0"/>
          </a:p>
          <a:p>
            <a:pPr lvl="1"/>
            <a:r>
              <a:rPr lang="en-GB" dirty="0" smtClean="0"/>
              <a:t>Hide(), show(), </a:t>
            </a:r>
          </a:p>
          <a:p>
            <a:pPr lvl="1"/>
            <a:r>
              <a:rPr lang="en-GB" dirty="0" smtClean="0"/>
              <a:t>animate()</a:t>
            </a:r>
          </a:p>
          <a:p>
            <a:r>
              <a:rPr lang="en-GB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4309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ready (Events)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 smtClean="0"/>
              <a:t>       //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63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800600"/>
            <a:ext cx="691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document ready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cài</a:t>
            </a:r>
            <a:r>
              <a:rPr lang="en-GB" sz="2400" dirty="0" smtClean="0"/>
              <a:t> </a:t>
            </a:r>
            <a:r>
              <a:rPr lang="en-GB" sz="2400" dirty="0" err="1" smtClean="0"/>
              <a:t>đặt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Events, </a:t>
            </a:r>
            <a:r>
              <a:rPr lang="en-GB" sz="2400" dirty="0" err="1" smtClean="0"/>
              <a:t>hàm</a:t>
            </a:r>
            <a:r>
              <a:rPr lang="en-GB" sz="2400" dirty="0" smtClean="0"/>
              <a:t> </a:t>
            </a:r>
            <a:r>
              <a:rPr lang="en-GB" sz="2400" dirty="0" err="1" smtClean="0"/>
              <a:t>khởi</a:t>
            </a:r>
            <a:r>
              <a:rPr lang="en-GB" sz="2400" dirty="0" smtClean="0"/>
              <a:t> </a:t>
            </a:r>
            <a:r>
              <a:rPr lang="en-GB" sz="2400" dirty="0" err="1" smtClean="0"/>
              <a:t>động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54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</a:t>
            </a:r>
            <a:r>
              <a:rPr lang="en-GB" dirty="0" err="1" smtClean="0"/>
              <a:t>nclick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=”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()”&gt; &lt;button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GB" dirty="0" smtClean="0"/>
              <a:t>JS: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(){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6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&lt;button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=”</a:t>
            </a:r>
            <a:r>
              <a:rPr lang="en-US" dirty="0" err="1">
                <a:solidFill>
                  <a:srgbClr val="FF0000"/>
                </a:solidFill>
              </a:rPr>
              <a:t>myButton</a:t>
            </a:r>
            <a:r>
              <a:rPr lang="en-US" dirty="0">
                <a:solidFill>
                  <a:srgbClr val="FF0000"/>
                </a:solidFill>
              </a:rPr>
              <a:t>”&gt; &lt;button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514350" indent="-457200"/>
            <a:r>
              <a:rPr lang="en-US" dirty="0" err="1" smtClean="0"/>
              <a:t>jQuery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$(document).ready(function(){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$(</a:t>
            </a:r>
            <a:r>
              <a:rPr lang="en-US" dirty="0" err="1">
                <a:solidFill>
                  <a:srgbClr val="FF0000"/>
                </a:solidFill>
              </a:rPr>
              <a:t>button.myButton</a:t>
            </a:r>
            <a:r>
              <a:rPr lang="en-US" dirty="0">
                <a:solidFill>
                  <a:srgbClr val="FF0000"/>
                </a:solidFill>
              </a:rPr>
              <a:t>").click(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 smtClean="0">
                <a:solidFill>
                  <a:srgbClr val="FF0000"/>
                </a:solidFill>
              </a:rPr>
              <a:t>(){}</a:t>
            </a:r>
            <a:endParaRPr lang="en-GB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75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.style </a:t>
            </a:r>
            <a:r>
              <a:rPr lang="en-GB" dirty="0" err="1" smtClean="0"/>
              <a:t>vs</a:t>
            </a:r>
            <a:r>
              <a:rPr lang="en-GB" dirty="0" smtClean="0"/>
              <a:t> .</a:t>
            </a:r>
            <a:r>
              <a:rPr lang="en-GB" dirty="0" err="1" smtClean="0"/>
              <a:t>css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JS: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(‘</a:t>
            </a:r>
            <a:r>
              <a:rPr lang="en-US" dirty="0" err="1" smtClean="0"/>
              <a:t>myButton</a:t>
            </a:r>
            <a:r>
              <a:rPr lang="en-US" dirty="0" smtClean="0"/>
              <a:t>’)[0]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 smtClean="0"/>
              <a:t>e.style</a:t>
            </a:r>
            <a:r>
              <a:rPr lang="en-US" dirty="0" smtClean="0"/>
              <a:t> = “color: red”;</a:t>
            </a:r>
            <a:endParaRPr lang="en-GB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$(.</a:t>
            </a:r>
            <a:r>
              <a:rPr lang="en-US" dirty="0" err="1"/>
              <a:t>myButton</a:t>
            </a:r>
            <a:r>
              <a:rPr lang="en-US" dirty="0"/>
              <a:t>")[0].</a:t>
            </a:r>
            <a:r>
              <a:rPr lang="en-US" dirty="0" err="1"/>
              <a:t>css</a:t>
            </a:r>
            <a:r>
              <a:rPr lang="en-US" dirty="0"/>
              <a:t>(‘color, ‘red’);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5758070"/>
            <a:ext cx="4796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Hạn</a:t>
            </a:r>
            <a:r>
              <a:rPr lang="en-GB" sz="2800" dirty="0" smtClean="0"/>
              <a:t> </a:t>
            </a:r>
            <a:r>
              <a:rPr lang="en-GB" sz="2800" dirty="0" err="1" smtClean="0"/>
              <a:t>chế</a:t>
            </a:r>
            <a:r>
              <a:rPr lang="en-GB" sz="2800" dirty="0" smtClean="0"/>
              <a:t> </a:t>
            </a:r>
            <a:r>
              <a:rPr lang="en-GB" sz="2800" dirty="0" err="1" smtClean="0"/>
              <a:t>được</a:t>
            </a:r>
            <a:r>
              <a:rPr lang="en-GB" sz="2800" dirty="0" smtClean="0"/>
              <a:t> </a:t>
            </a:r>
            <a:r>
              <a:rPr lang="en-GB" sz="2800" dirty="0" err="1" smtClean="0"/>
              <a:t>sử</a:t>
            </a:r>
            <a:r>
              <a:rPr lang="en-GB" sz="2800" dirty="0" smtClean="0"/>
              <a:t> </a:t>
            </a:r>
            <a:r>
              <a:rPr lang="en-GB" sz="2800" dirty="0" err="1" smtClean="0"/>
              <a:t>dụng</a:t>
            </a:r>
            <a:r>
              <a:rPr lang="en-GB" sz="2800" dirty="0" smtClean="0"/>
              <a:t> </a:t>
            </a:r>
            <a:r>
              <a:rPr lang="en-GB" sz="2800" dirty="0" err="1" smtClean="0"/>
              <a:t>vòng</a:t>
            </a:r>
            <a:r>
              <a:rPr lang="en-GB" sz="2800" dirty="0" smtClean="0"/>
              <a:t> </a:t>
            </a:r>
            <a:r>
              <a:rPr lang="en-GB" sz="2800" dirty="0" err="1" smtClean="0"/>
              <a:t>lặp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3312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Tìm</a:t>
            </a:r>
            <a:r>
              <a:rPr lang="en-GB" dirty="0" smtClean="0"/>
              <a:t> DOM</a:t>
            </a:r>
          </a:p>
          <a:p>
            <a:pPr lvl="1"/>
            <a:r>
              <a:rPr lang="en-GB" dirty="0" smtClean="0"/>
              <a:t>Find()</a:t>
            </a:r>
          </a:p>
          <a:p>
            <a:pPr lvl="1"/>
            <a:r>
              <a:rPr lang="en-GB" dirty="0" smtClean="0"/>
              <a:t>Child()</a:t>
            </a:r>
          </a:p>
          <a:p>
            <a:pPr lvl="1"/>
            <a:r>
              <a:rPr lang="en-GB" dirty="0" smtClean="0"/>
              <a:t>Parent() </a:t>
            </a:r>
            <a:r>
              <a:rPr lang="en-GB" dirty="0" err="1" smtClean="0"/>
              <a:t>và</a:t>
            </a:r>
            <a:r>
              <a:rPr lang="en-GB" dirty="0" smtClean="0"/>
              <a:t> parents()</a:t>
            </a:r>
          </a:p>
          <a:p>
            <a:r>
              <a:rPr lang="en-GB" dirty="0" err="1" smtClean="0"/>
              <a:t>Sửa</a:t>
            </a:r>
            <a:r>
              <a:rPr lang="en-GB" dirty="0" smtClean="0"/>
              <a:t> </a:t>
            </a:r>
            <a:r>
              <a:rPr lang="en-GB" dirty="0" err="1" smtClean="0"/>
              <a:t>hiển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endParaRPr lang="en-GB" dirty="0" smtClean="0"/>
          </a:p>
          <a:p>
            <a:pPr lvl="1"/>
            <a:r>
              <a:rPr lang="en-GB" dirty="0" smtClean="0"/>
              <a:t>Text()</a:t>
            </a:r>
          </a:p>
          <a:p>
            <a:pPr lvl="1"/>
            <a:r>
              <a:rPr lang="en-GB" dirty="0" smtClean="0"/>
              <a:t>Html()</a:t>
            </a:r>
          </a:p>
          <a:p>
            <a:pPr lvl="1"/>
            <a:r>
              <a:rPr lang="en-GB" dirty="0" smtClean="0"/>
              <a:t>Val()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00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382000" cy="251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19400" y="4800600"/>
            <a:ext cx="33040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err="1" smtClean="0"/>
              <a:t>Các</a:t>
            </a:r>
            <a:r>
              <a:rPr lang="en-GB" sz="2500" dirty="0" smtClean="0"/>
              <a:t> events </a:t>
            </a:r>
            <a:r>
              <a:rPr lang="en-GB" sz="2500" dirty="0" err="1" smtClean="0"/>
              <a:t>trong</a:t>
            </a:r>
            <a:r>
              <a:rPr lang="en-GB" sz="2500" dirty="0" smtClean="0"/>
              <a:t> </a:t>
            </a:r>
            <a:r>
              <a:rPr lang="en-GB" sz="2500" dirty="0" err="1" smtClean="0"/>
              <a:t>jQuery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02834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events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trọng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$("p").click(function(){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 alert("The paragraph was clicked.");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});</a:t>
            </a:r>
          </a:p>
          <a:p>
            <a:r>
              <a:rPr lang="en-GB" dirty="0" smtClean="0"/>
              <a:t>on()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kiện</a:t>
            </a:r>
            <a:endParaRPr lang="en-GB" dirty="0" smtClean="0"/>
          </a:p>
          <a:p>
            <a:pPr marL="40005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$("p</a:t>
            </a:r>
            <a:r>
              <a:rPr lang="en-US" sz="3200" dirty="0" smtClean="0">
                <a:solidFill>
                  <a:srgbClr val="FF0000"/>
                </a:solidFill>
              </a:rPr>
              <a:t>").on(‘click’, function</a:t>
            </a:r>
            <a:r>
              <a:rPr lang="en-US" sz="3200" dirty="0">
                <a:solidFill>
                  <a:srgbClr val="FF0000"/>
                </a:solidFill>
              </a:rPr>
              <a:t>(){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    alert("The paragraph was clicked.");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});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1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dirty="0" err="1"/>
              <a:t>methodName</a:t>
            </a:r>
            <a:r>
              <a:rPr lang="en-US" b="1" dirty="0"/>
              <a:t>(</a:t>
            </a:r>
            <a:r>
              <a:rPr lang="en-US" b="1" i="1" dirty="0" err="1"/>
              <a:t>URL,data,callback</a:t>
            </a:r>
            <a:r>
              <a:rPr lang="en-US" b="1" dirty="0" smtClean="0"/>
              <a:t>);</a:t>
            </a:r>
          </a:p>
          <a:p>
            <a:pPr lvl="1"/>
            <a:r>
              <a:rPr lang="en-US" b="1" dirty="0" err="1" smtClean="0"/>
              <a:t>url</a:t>
            </a:r>
            <a:r>
              <a:rPr lang="en-US" b="1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pPr lvl="1"/>
            <a:r>
              <a:rPr lang="en-US" b="1" dirty="0" smtClean="0"/>
              <a:t>Callback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function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GB" dirty="0"/>
          </a:p>
          <a:p>
            <a:r>
              <a:rPr lang="en-US" b="1" dirty="0" err="1" smtClean="0"/>
              <a:t>methodName</a:t>
            </a:r>
            <a:endParaRPr lang="en-US" b="1" dirty="0" smtClean="0"/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oad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eady</a:t>
            </a:r>
          </a:p>
          <a:p>
            <a:pPr lvl="1"/>
            <a:r>
              <a:rPr lang="en-US" b="1" dirty="0" err="1" smtClean="0"/>
              <a:t>getJSON</a:t>
            </a:r>
            <a:endParaRPr lang="en-US" b="1" dirty="0" smtClean="0"/>
          </a:p>
          <a:p>
            <a:pPr lvl="1"/>
            <a:r>
              <a:rPr lang="en-US" b="1" dirty="0"/>
              <a:t>g</a:t>
            </a:r>
            <a:r>
              <a:rPr lang="en-US" b="1" dirty="0" smtClean="0"/>
              <a:t>et </a:t>
            </a:r>
            <a:r>
              <a:rPr lang="en-US" dirty="0" err="1" smtClean="0"/>
              <a:t>và</a:t>
            </a:r>
            <a:r>
              <a:rPr lang="en-US" b="1" dirty="0" smtClean="0"/>
              <a:t>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1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CallBack</a:t>
            </a:r>
            <a:r>
              <a:rPr lang="en-GB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dirty="0" err="1">
                <a:solidFill>
                  <a:srgbClr val="FF0000"/>
                </a:solidFill>
              </a:rPr>
              <a:t>responseTxt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statusTxt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xhr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        if(</a:t>
            </a:r>
            <a:r>
              <a:rPr lang="en-US" dirty="0" err="1">
                <a:solidFill>
                  <a:srgbClr val="FF0000"/>
                </a:solidFill>
              </a:rPr>
              <a:t>statusTxt</a:t>
            </a:r>
            <a:r>
              <a:rPr lang="en-US" dirty="0"/>
              <a:t> == "</a:t>
            </a:r>
            <a:r>
              <a:rPr lang="en-US" dirty="0">
                <a:solidFill>
                  <a:srgbClr val="FF0000"/>
                </a:solidFill>
              </a:rPr>
              <a:t>success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/>
              <a:t>	  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rgbClr val="FF0000"/>
                </a:solidFill>
              </a:rPr>
              <a:t>statusTxt</a:t>
            </a:r>
            <a:r>
              <a:rPr lang="en-US" dirty="0" smtClean="0"/>
              <a:t> </a:t>
            </a:r>
            <a:r>
              <a:rPr lang="en-US" dirty="0"/>
              <a:t>== "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            alert("Error: " + </a:t>
            </a:r>
            <a:r>
              <a:rPr lang="en-US" dirty="0" err="1">
                <a:solidFill>
                  <a:srgbClr val="FF0000"/>
                </a:solidFill>
              </a:rPr>
              <a:t>xhr.status</a:t>
            </a:r>
            <a:r>
              <a:rPr lang="en-US" dirty="0"/>
              <a:t> + ": " + </a:t>
            </a:r>
            <a:r>
              <a:rPr lang="en-US" dirty="0" err="1">
                <a:solidFill>
                  <a:srgbClr val="FF0000"/>
                </a:solidFill>
              </a:rPr>
              <a:t>xhr.statusText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});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90591"/>
            <a:ext cx="753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responseTxt</a:t>
            </a:r>
            <a:r>
              <a:rPr lang="en-GB" sz="2800" dirty="0" smtClean="0"/>
              <a:t>, </a:t>
            </a:r>
            <a:r>
              <a:rPr lang="en-GB" sz="2800" dirty="0" err="1" smtClean="0"/>
              <a:t>statusTxt</a:t>
            </a:r>
            <a:r>
              <a:rPr lang="en-GB" sz="2800" dirty="0" smtClean="0"/>
              <a:t>, </a:t>
            </a:r>
            <a:r>
              <a:rPr lang="en-GB" sz="2800" dirty="0" err="1" smtClean="0"/>
              <a:t>xhr</a:t>
            </a:r>
            <a:r>
              <a:rPr lang="en-GB" sz="2800" dirty="0" smtClean="0"/>
              <a:t>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từ</a:t>
            </a:r>
            <a:r>
              <a:rPr lang="en-GB" sz="2800" dirty="0" smtClean="0"/>
              <a:t> </a:t>
            </a:r>
            <a:r>
              <a:rPr lang="en-GB" sz="2800" dirty="0" err="1" smtClean="0"/>
              <a:t>khóa</a:t>
            </a:r>
            <a:r>
              <a:rPr lang="en-GB" sz="2800" dirty="0" smtClean="0"/>
              <a:t> </a:t>
            </a:r>
            <a:r>
              <a:rPr lang="en-GB" sz="2800" dirty="0" err="1" smtClean="0"/>
              <a:t>bắt</a:t>
            </a:r>
            <a:r>
              <a:rPr lang="en-GB" sz="2800" dirty="0" smtClean="0"/>
              <a:t> </a:t>
            </a:r>
            <a:r>
              <a:rPr lang="en-GB" sz="2800" dirty="0" err="1" smtClean="0"/>
              <a:t>buộc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804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Biết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biệt</a:t>
            </a:r>
            <a:r>
              <a:rPr lang="en-GB" dirty="0" smtClean="0"/>
              <a:t> </a:t>
            </a:r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JS </a:t>
            </a:r>
            <a:r>
              <a:rPr lang="en-GB" dirty="0" err="1" smtClean="0"/>
              <a:t>và</a:t>
            </a:r>
            <a:r>
              <a:rPr lang="en-GB" dirty="0" smtClean="0"/>
              <a:t> jQuery</a:t>
            </a:r>
          </a:p>
          <a:p>
            <a:pPr lvl="1"/>
            <a:r>
              <a:rPr lang="vi-VN" dirty="0" smtClean="0"/>
              <a:t>Ư</a:t>
            </a:r>
            <a:r>
              <a:rPr lang="en-GB" dirty="0" smtClean="0"/>
              <a:t>u </a:t>
            </a:r>
            <a:r>
              <a:rPr lang="en-GB" dirty="0" err="1" smtClean="0"/>
              <a:t>điểm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 smtClean="0"/>
          </a:p>
          <a:p>
            <a:pPr lvl="1"/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/>
              <a:t>c</a:t>
            </a:r>
            <a:r>
              <a:rPr lang="en-GB" dirty="0" err="1" smtClean="0"/>
              <a:t>ách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smtClean="0"/>
              <a:t>jQuery so </a:t>
            </a:r>
            <a:r>
              <a:rPr lang="en-GB" dirty="0" err="1" smtClean="0"/>
              <a:t>với</a:t>
            </a:r>
            <a:r>
              <a:rPr lang="en-GB" dirty="0" smtClean="0"/>
              <a:t> JS</a:t>
            </a:r>
            <a:endParaRPr lang="en-GB" dirty="0" smtClean="0"/>
          </a:p>
          <a:p>
            <a:r>
              <a:rPr lang="en-GB" dirty="0" smtClean="0"/>
              <a:t>Ajax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 smtClean="0"/>
          </a:p>
          <a:p>
            <a:r>
              <a:rPr lang="en-GB" dirty="0" err="1" smtClean="0"/>
              <a:t>Giới</a:t>
            </a:r>
            <a:r>
              <a:rPr lang="en-GB" dirty="0" smtClean="0"/>
              <a:t> </a:t>
            </a:r>
            <a:r>
              <a:rPr lang="en-GB" dirty="0" err="1" smtClean="0"/>
              <a:t>thiệu</a:t>
            </a:r>
            <a:r>
              <a:rPr lang="en-GB" dirty="0" smtClean="0"/>
              <a:t>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sau</a:t>
            </a:r>
            <a:r>
              <a:rPr lang="en-GB" dirty="0" smtClean="0"/>
              <a:t>: </a:t>
            </a:r>
            <a:r>
              <a:rPr lang="en-GB" dirty="0" smtClean="0"/>
              <a:t>Layout </a:t>
            </a:r>
            <a:r>
              <a:rPr lang="en-GB" dirty="0" smtClean="0"/>
              <a:t>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20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Ajax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5943600" cy="24206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>
            <a:off x="6629400" y="22098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7391400" y="1600200"/>
            <a:ext cx="1600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JS</a:t>
            </a:r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00"/>
            <a:ext cx="7010400" cy="1295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Right Arrow 7"/>
          <p:cNvSpPr/>
          <p:nvPr/>
        </p:nvSpPr>
        <p:spPr>
          <a:xfrm>
            <a:off x="6940826" y="48768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474226" y="4267200"/>
            <a:ext cx="1600200" cy="1676400"/>
          </a:xfrm>
          <a:prstGeom prst="roundRect">
            <a:avLst>
              <a:gd name="adj" fmla="val 9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JQUERY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9349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762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2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JavaScript</a:t>
            </a:r>
          </a:p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JS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/>
          </a:p>
        </p:txBody>
      </p:sp>
      <p:pic>
        <p:nvPicPr>
          <p:cNvPr id="4" name="Picture 6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2078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pic>
        <p:nvPicPr>
          <p:cNvPr id="4098" name="Picture 2" descr="Image result for jque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676400"/>
            <a:ext cx="596053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Lấy</a:t>
            </a:r>
            <a:r>
              <a:rPr lang="en-GB" dirty="0" smtClean="0"/>
              <a:t> </a:t>
            </a:r>
            <a:r>
              <a:rPr lang="en-GB" dirty="0" err="1" smtClean="0"/>
              <a:t>tất</a:t>
            </a:r>
            <a:r>
              <a:rPr lang="en-GB" dirty="0" smtClean="0"/>
              <a:t> </a:t>
            </a:r>
            <a:r>
              <a:rPr lang="en-GB" dirty="0" err="1" smtClean="0"/>
              <a:t>cả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</a:t>
            </a:r>
            <a:r>
              <a:rPr lang="en-GB" b="1" dirty="0" smtClean="0"/>
              <a:t>a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b="1" dirty="0" err="1" smtClean="0"/>
              <a:t>color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b="1" dirty="0" smtClean="0"/>
              <a:t>red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386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JS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 err="1" smtClean="0"/>
              <a:t>Với</a:t>
            </a:r>
            <a:r>
              <a:rPr lang="en-US" sz="2500" dirty="0" smtClean="0"/>
              <a:t> JS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listA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document.getElementsByTagName</a:t>
            </a:r>
            <a:r>
              <a:rPr lang="en-US" dirty="0" smtClean="0">
                <a:solidFill>
                  <a:srgbClr val="FF0000"/>
                </a:solidFill>
              </a:rPr>
              <a:t>(“a”);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0,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 </a:t>
            </a:r>
            <a:r>
              <a:rPr lang="en-US" dirty="0" err="1" smtClean="0">
                <a:solidFill>
                  <a:srgbClr val="FF0000"/>
                </a:solidFill>
              </a:rPr>
              <a:t>listA.length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++){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listA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].style = “color: red”;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500" dirty="0" err="1" smtClean="0"/>
              <a:t>Với</a:t>
            </a:r>
            <a:r>
              <a:rPr lang="en-US" sz="2500" dirty="0" smtClean="0"/>
              <a:t> jQuery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$("</a:t>
            </a:r>
            <a:r>
              <a:rPr lang="en-US" sz="2800" dirty="0">
                <a:solidFill>
                  <a:srgbClr val="FF0000"/>
                </a:solidFill>
              </a:rPr>
              <a:t>a" ).</a:t>
            </a:r>
            <a:r>
              <a:rPr lang="en-US" sz="2800" dirty="0" err="1">
                <a:solidFill>
                  <a:srgbClr val="FF0000"/>
                </a:solidFill>
              </a:rPr>
              <a:t>css</a:t>
            </a:r>
            <a:r>
              <a:rPr lang="en-US" sz="2800" dirty="0">
                <a:solidFill>
                  <a:srgbClr val="FF0000"/>
                </a:solidFill>
              </a:rPr>
              <a:t>( "color", "red" );</a:t>
            </a:r>
            <a:endParaRPr lang="en-US" sz="25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5867400"/>
            <a:ext cx="54860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Với</a:t>
            </a:r>
            <a:r>
              <a:rPr lang="en-US" sz="2500" dirty="0" smtClean="0"/>
              <a:t> jQuery </a:t>
            </a:r>
            <a:r>
              <a:rPr lang="en-US" sz="2500" dirty="0" err="1" smtClean="0"/>
              <a:t>việc</a:t>
            </a:r>
            <a:r>
              <a:rPr lang="en-US" sz="2500" dirty="0" smtClean="0"/>
              <a:t> </a:t>
            </a:r>
            <a:r>
              <a:rPr lang="en-US" sz="2500" dirty="0" err="1" smtClean="0"/>
              <a:t>viết</a:t>
            </a:r>
            <a:r>
              <a:rPr lang="en-US" sz="2500" dirty="0" smtClean="0"/>
              <a:t> </a:t>
            </a:r>
            <a:r>
              <a:rPr lang="en-US" sz="2500" dirty="0" err="1" smtClean="0"/>
              <a:t>mã</a:t>
            </a:r>
            <a:r>
              <a:rPr lang="en-US" sz="2500" dirty="0" smtClean="0"/>
              <a:t> </a:t>
            </a:r>
            <a:r>
              <a:rPr lang="en-US" sz="2500" dirty="0" err="1" smtClean="0"/>
              <a:t>rất</a:t>
            </a:r>
            <a:r>
              <a:rPr lang="en-US" sz="2500" dirty="0" smtClean="0"/>
              <a:t> </a:t>
            </a:r>
            <a:r>
              <a:rPr lang="en-US" sz="2500" dirty="0" err="1" smtClean="0"/>
              <a:t>gọn</a:t>
            </a:r>
            <a:r>
              <a:rPr lang="en-US" sz="2500" dirty="0" smtClean="0"/>
              <a:t>, </a:t>
            </a:r>
            <a:r>
              <a:rPr lang="en-US" sz="2500" dirty="0" err="1" smtClean="0"/>
              <a:t>đơn</a:t>
            </a:r>
            <a:r>
              <a:rPr lang="en-US" sz="2500" dirty="0" smtClean="0"/>
              <a:t> </a:t>
            </a:r>
            <a:r>
              <a:rPr lang="en-US" sz="2500" dirty="0" err="1" smtClean="0"/>
              <a:t>giản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3774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$(selector).action();</a:t>
            </a:r>
          </a:p>
          <a:p>
            <a:pPr lvl="1"/>
            <a:r>
              <a:rPr lang="en-GB" sz="3000" b="1" dirty="0" smtClean="0"/>
              <a:t>$</a:t>
            </a:r>
            <a:r>
              <a:rPr lang="en-GB" sz="3000" dirty="0" smtClean="0"/>
              <a:t> </a:t>
            </a:r>
            <a:r>
              <a:rPr lang="en-GB" sz="3000" dirty="0" err="1" smtClean="0"/>
              <a:t>là</a:t>
            </a:r>
            <a:r>
              <a:rPr lang="en-GB" sz="3000" dirty="0" smtClean="0"/>
              <a:t> </a:t>
            </a:r>
            <a:r>
              <a:rPr lang="en-GB" sz="3000" dirty="0" err="1" smtClean="0"/>
              <a:t>dấu</a:t>
            </a:r>
            <a:r>
              <a:rPr lang="en-GB" sz="3000" dirty="0" smtClean="0"/>
              <a:t> </a:t>
            </a:r>
            <a:r>
              <a:rPr lang="en-GB" sz="3000" dirty="0" err="1" smtClean="0"/>
              <a:t>để</a:t>
            </a:r>
            <a:r>
              <a:rPr lang="en-GB" sz="3000" dirty="0" smtClean="0"/>
              <a:t> </a:t>
            </a:r>
            <a:r>
              <a:rPr lang="en-GB" sz="3000" dirty="0" err="1" smtClean="0"/>
              <a:t>biết</a:t>
            </a:r>
            <a:r>
              <a:rPr lang="en-GB" sz="3000" dirty="0" smtClean="0"/>
              <a:t> </a:t>
            </a:r>
            <a:r>
              <a:rPr lang="en-GB" sz="3000" dirty="0" err="1" smtClean="0"/>
              <a:t>sử</a:t>
            </a:r>
            <a:r>
              <a:rPr lang="en-GB" sz="3000" dirty="0" smtClean="0"/>
              <a:t> </a:t>
            </a:r>
            <a:r>
              <a:rPr lang="en-GB" sz="3000" dirty="0" err="1" smtClean="0"/>
              <a:t>dụng</a:t>
            </a:r>
            <a:r>
              <a:rPr lang="en-GB" sz="3000" dirty="0" smtClean="0"/>
              <a:t> </a:t>
            </a:r>
            <a:r>
              <a:rPr lang="en-GB" sz="3000" dirty="0" err="1" smtClean="0"/>
              <a:t>jQuery</a:t>
            </a:r>
            <a:endParaRPr lang="en-GB" sz="3000" dirty="0" smtClean="0"/>
          </a:p>
          <a:p>
            <a:pPr lvl="1"/>
            <a:r>
              <a:rPr lang="en-GB" sz="3000" b="1" dirty="0"/>
              <a:t>s</a:t>
            </a:r>
            <a:r>
              <a:rPr lang="en-GB" sz="3000" b="1" dirty="0" smtClean="0"/>
              <a:t>elector</a:t>
            </a:r>
            <a:r>
              <a:rPr lang="en-GB" sz="3000" dirty="0" smtClean="0"/>
              <a:t> </a:t>
            </a:r>
            <a:r>
              <a:rPr lang="en-GB" sz="3000" dirty="0" err="1" smtClean="0"/>
              <a:t>là</a:t>
            </a:r>
            <a:r>
              <a:rPr lang="en-GB" sz="3000" dirty="0" smtClean="0"/>
              <a:t> </a:t>
            </a:r>
            <a:r>
              <a:rPr lang="en-GB" sz="3000" dirty="0" err="1" smtClean="0"/>
              <a:t>vùng</a:t>
            </a:r>
            <a:r>
              <a:rPr lang="en-GB" sz="3000" dirty="0" smtClean="0"/>
              <a:t> </a:t>
            </a:r>
            <a:r>
              <a:rPr lang="en-GB" sz="3000" dirty="0" err="1" smtClean="0"/>
              <a:t>chọn</a:t>
            </a:r>
            <a:r>
              <a:rPr lang="en-GB" sz="3000" dirty="0" smtClean="0"/>
              <a:t> </a:t>
            </a:r>
            <a:r>
              <a:rPr lang="en-GB" sz="3000" dirty="0" err="1" smtClean="0"/>
              <a:t>của</a:t>
            </a:r>
            <a:r>
              <a:rPr lang="en-GB" sz="3000" dirty="0" smtClean="0"/>
              <a:t> </a:t>
            </a:r>
            <a:r>
              <a:rPr lang="en-GB" sz="3000" dirty="0" err="1" smtClean="0"/>
              <a:t>jQuery</a:t>
            </a:r>
            <a:endParaRPr lang="en-GB" sz="3000" dirty="0" smtClean="0"/>
          </a:p>
          <a:p>
            <a:pPr lvl="1"/>
            <a:r>
              <a:rPr lang="en-GB" sz="3000" b="1" dirty="0" smtClean="0"/>
              <a:t>action</a:t>
            </a:r>
            <a:r>
              <a:rPr lang="en-GB" sz="3000" dirty="0" smtClean="0"/>
              <a:t> </a:t>
            </a:r>
            <a:r>
              <a:rPr lang="en-GB" sz="3000" dirty="0" err="1" smtClean="0"/>
              <a:t>là</a:t>
            </a:r>
            <a:r>
              <a:rPr lang="en-GB" sz="3000" dirty="0" smtClean="0"/>
              <a:t> </a:t>
            </a:r>
            <a:r>
              <a:rPr lang="en-GB" sz="3000" dirty="0" err="1" smtClean="0"/>
              <a:t>hàm</a:t>
            </a:r>
            <a:r>
              <a:rPr lang="en-GB" sz="3000" dirty="0" smtClean="0"/>
              <a:t> </a:t>
            </a:r>
            <a:r>
              <a:rPr lang="en-GB" sz="3000" dirty="0" err="1" smtClean="0"/>
              <a:t>cần</a:t>
            </a:r>
            <a:r>
              <a:rPr lang="en-GB" sz="3000" dirty="0" smtClean="0"/>
              <a:t> </a:t>
            </a:r>
            <a:r>
              <a:rPr lang="en-GB" sz="3000" dirty="0" err="1" smtClean="0"/>
              <a:t>tác</a:t>
            </a:r>
            <a:r>
              <a:rPr lang="en-GB" sz="3000" dirty="0" smtClean="0"/>
              <a:t> </a:t>
            </a:r>
            <a:r>
              <a:rPr lang="en-GB" sz="3000" dirty="0" err="1" smtClean="0"/>
              <a:t>động</a:t>
            </a:r>
            <a:endParaRPr lang="en-GB" sz="3000" dirty="0" smtClean="0"/>
          </a:p>
          <a:p>
            <a:r>
              <a:rPr lang="en-GB" sz="3000" dirty="0" err="1" smtClean="0"/>
              <a:t>Eg</a:t>
            </a:r>
            <a:r>
              <a:rPr lang="en-GB" sz="3000" dirty="0" smtClean="0"/>
              <a:t>:</a:t>
            </a:r>
            <a:endParaRPr lang="en-GB" sz="3000" dirty="0"/>
          </a:p>
          <a:p>
            <a:pPr lvl="1"/>
            <a:r>
              <a:rPr lang="en-GB" sz="3000" dirty="0" smtClean="0"/>
              <a:t>$(‘a’). </a:t>
            </a:r>
            <a:r>
              <a:rPr lang="en-GB" sz="3000" dirty="0"/>
              <a:t>h</a:t>
            </a:r>
            <a:r>
              <a:rPr lang="en-GB" sz="3000" dirty="0" smtClean="0"/>
              <a:t>ide();</a:t>
            </a:r>
          </a:p>
          <a:p>
            <a:pPr lvl="1"/>
            <a:r>
              <a:rPr lang="en-GB" sz="3000" dirty="0" smtClean="0"/>
              <a:t>$(.class).show();</a:t>
            </a:r>
          </a:p>
        </p:txBody>
      </p:sp>
    </p:spTree>
    <p:extLst>
      <p:ext uri="{BB962C8B-B14F-4D97-AF65-F5344CB8AC3E}">
        <p14:creationId xmlns:p14="http://schemas.microsoft.com/office/powerpoint/2010/main" val="423898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/>
              <a:t>j</a:t>
            </a:r>
            <a:r>
              <a:rPr lang="en-GB" dirty="0" err="1" smtClean="0"/>
              <a:t>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239000" cy="762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lvl="1" indent="0">
              <a:buNone/>
            </a:pPr>
            <a:r>
              <a:rPr lang="en-GB" sz="3200" b="1" dirty="0"/>
              <a:t>$('</a:t>
            </a:r>
            <a:r>
              <a:rPr lang="en-GB" sz="3200" b="1" dirty="0" err="1"/>
              <a:t>div.content</a:t>
            </a:r>
            <a:r>
              <a:rPr lang="en-GB" sz="3200" b="1" dirty="0"/>
              <a:t> &gt; </a:t>
            </a:r>
            <a:r>
              <a:rPr lang="en-GB" sz="3200" b="1" dirty="0" err="1"/>
              <a:t>p.item</a:t>
            </a:r>
            <a:r>
              <a:rPr lang="en-GB" sz="3200" b="1" dirty="0"/>
              <a:t>').</a:t>
            </a:r>
            <a:r>
              <a:rPr lang="en-GB" sz="3200" b="1" dirty="0" err="1"/>
              <a:t>css</a:t>
            </a:r>
            <a:r>
              <a:rPr lang="en-GB" sz="3200" b="1" dirty="0"/>
              <a:t>('</a:t>
            </a:r>
            <a:r>
              <a:rPr lang="en-GB" sz="3200" b="1" dirty="0" err="1"/>
              <a:t>color</a:t>
            </a:r>
            <a:r>
              <a:rPr lang="en-GB" sz="3200" b="1" dirty="0"/>
              <a:t>', 'red</a:t>
            </a:r>
            <a:r>
              <a:rPr lang="en-GB" sz="3200" b="1" dirty="0" smtClean="0"/>
              <a:t>');</a:t>
            </a:r>
            <a:endParaRPr lang="en-GB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91000"/>
            <a:ext cx="3886200" cy="16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b="1" dirty="0" err="1" smtClean="0"/>
              <a:t>div.content</a:t>
            </a:r>
            <a:r>
              <a:rPr lang="en-GB" b="1" dirty="0" smtClean="0"/>
              <a:t> &gt; </a:t>
            </a:r>
            <a:r>
              <a:rPr lang="en-GB" b="1" dirty="0" err="1" smtClean="0"/>
              <a:t>p.item</a:t>
            </a:r>
            <a:r>
              <a:rPr lang="en-GB" b="1" dirty="0" smtClean="0"/>
              <a:t>{</a:t>
            </a:r>
          </a:p>
          <a:p>
            <a:pPr marL="0" lvl="1" indent="0">
              <a:buNone/>
            </a:pPr>
            <a:r>
              <a:rPr lang="en-GB" b="1" dirty="0"/>
              <a:t>	</a:t>
            </a:r>
            <a:r>
              <a:rPr lang="en-GB" b="1" dirty="0" err="1"/>
              <a:t>css</a:t>
            </a:r>
            <a:r>
              <a:rPr lang="en-GB" b="1" dirty="0"/>
              <a:t>('</a:t>
            </a:r>
            <a:r>
              <a:rPr lang="en-GB" b="1" dirty="0" err="1"/>
              <a:t>color</a:t>
            </a:r>
            <a:r>
              <a:rPr lang="en-GB" b="1" dirty="0"/>
              <a:t>', 'red</a:t>
            </a:r>
            <a:r>
              <a:rPr lang="en-GB" b="1" dirty="0" smtClean="0"/>
              <a:t>');</a:t>
            </a:r>
          </a:p>
          <a:p>
            <a:pPr marL="0" lvl="1" indent="0">
              <a:buFont typeface="Arial" pitchFamily="34" charset="0"/>
              <a:buNone/>
            </a:pPr>
            <a:r>
              <a:rPr lang="en-GB" b="1" dirty="0" smtClean="0"/>
              <a:t>}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6781800" y="28194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err="1" smtClean="0"/>
              <a:t>jQuery</a:t>
            </a:r>
            <a:endParaRPr lang="en-GB" sz="2500" dirty="0"/>
          </a:p>
        </p:txBody>
      </p:sp>
      <p:sp>
        <p:nvSpPr>
          <p:cNvPr id="6" name="Right Arrow 5"/>
          <p:cNvSpPr/>
          <p:nvPr/>
        </p:nvSpPr>
        <p:spPr>
          <a:xfrm>
            <a:off x="5557091" y="29718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19200" y="6248400"/>
            <a:ext cx="6843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err="1" smtClean="0"/>
              <a:t>Cách</a:t>
            </a:r>
            <a:r>
              <a:rPr lang="en-GB" sz="2500" dirty="0" smtClean="0"/>
              <a:t> </a:t>
            </a:r>
            <a:r>
              <a:rPr lang="en-GB" sz="2500" dirty="0" err="1" smtClean="0"/>
              <a:t>chọn</a:t>
            </a:r>
            <a:r>
              <a:rPr lang="en-GB" sz="2500" dirty="0" smtClean="0"/>
              <a:t> Selector </a:t>
            </a:r>
            <a:r>
              <a:rPr lang="en-GB" sz="2500" dirty="0" err="1" smtClean="0"/>
              <a:t>của</a:t>
            </a:r>
            <a:r>
              <a:rPr lang="en-GB" sz="2500" dirty="0" smtClean="0"/>
              <a:t> CSS </a:t>
            </a:r>
            <a:r>
              <a:rPr lang="en-GB" sz="2500" dirty="0" err="1" smtClean="0"/>
              <a:t>và</a:t>
            </a:r>
            <a:r>
              <a:rPr lang="en-GB" sz="2500" dirty="0" smtClean="0"/>
              <a:t> </a:t>
            </a:r>
            <a:r>
              <a:rPr lang="en-GB" sz="2500" dirty="0" err="1" smtClean="0"/>
              <a:t>Jquery</a:t>
            </a:r>
            <a:r>
              <a:rPr lang="en-GB" sz="2500" dirty="0" smtClean="0"/>
              <a:t> </a:t>
            </a:r>
            <a:r>
              <a:rPr lang="en-GB" sz="2500" dirty="0" err="1" smtClean="0"/>
              <a:t>là</a:t>
            </a:r>
            <a:r>
              <a:rPr lang="en-GB" sz="2500" dirty="0" smtClean="0"/>
              <a:t> </a:t>
            </a:r>
            <a:r>
              <a:rPr lang="en-GB" sz="2500" dirty="0" err="1" smtClean="0"/>
              <a:t>giống</a:t>
            </a:r>
            <a:r>
              <a:rPr lang="en-GB" sz="2500" dirty="0" smtClean="0"/>
              <a:t> </a:t>
            </a:r>
            <a:r>
              <a:rPr lang="en-GB" sz="2500" dirty="0" err="1" smtClean="0"/>
              <a:t>nhau</a:t>
            </a:r>
            <a:endParaRPr lang="en-GB" sz="2500" dirty="0"/>
          </a:p>
        </p:txBody>
      </p:sp>
      <p:sp>
        <p:nvSpPr>
          <p:cNvPr id="9" name="Rectangle 8"/>
          <p:cNvSpPr/>
          <p:nvPr/>
        </p:nvSpPr>
        <p:spPr>
          <a:xfrm>
            <a:off x="5823791" y="4383157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smtClean="0"/>
              <a:t>CSS</a:t>
            </a:r>
            <a:endParaRPr lang="en-GB" sz="2500" dirty="0"/>
          </a:p>
        </p:txBody>
      </p:sp>
      <p:sp>
        <p:nvSpPr>
          <p:cNvPr id="10" name="Right Arrow 9"/>
          <p:cNvSpPr/>
          <p:nvPr/>
        </p:nvSpPr>
        <p:spPr>
          <a:xfrm>
            <a:off x="4631095" y="4535557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3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năng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j</a:t>
            </a:r>
            <a:r>
              <a:rPr lang="en-GB" dirty="0" err="1"/>
              <a:t>Q</a:t>
            </a:r>
            <a:r>
              <a:rPr lang="en-GB" dirty="0" err="1" smtClean="0"/>
              <a:t>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DOM</a:t>
            </a:r>
          </a:p>
          <a:p>
            <a:pPr lvl="1"/>
            <a:r>
              <a:rPr lang="en-GB" dirty="0" smtClean="0"/>
              <a:t>.text()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val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.html() </a:t>
            </a:r>
          </a:p>
          <a:p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CSS</a:t>
            </a:r>
          </a:p>
          <a:p>
            <a:pPr lvl="1"/>
            <a:r>
              <a:rPr lang="en-GB" dirty="0" smtClean="0"/>
              <a:t>.CSS</a:t>
            </a:r>
          </a:p>
          <a:p>
            <a:pPr lvl="1"/>
            <a:r>
              <a:rPr lang="en-GB" dirty="0" err="1" smtClean="0"/>
              <a:t>addClass</a:t>
            </a:r>
            <a:r>
              <a:rPr lang="en-GB" dirty="0" smtClean="0"/>
              <a:t>, </a:t>
            </a:r>
            <a:r>
              <a:rPr lang="en-GB" dirty="0" err="1" smtClean="0"/>
              <a:t>removeClass</a:t>
            </a:r>
            <a:endParaRPr lang="en-GB" dirty="0" smtClean="0"/>
          </a:p>
          <a:p>
            <a:r>
              <a:rPr lang="en-GB" dirty="0" smtClean="0"/>
              <a:t>Ajax, Events</a:t>
            </a:r>
          </a:p>
        </p:txBody>
      </p:sp>
    </p:spTree>
    <p:extLst>
      <p:ext uri="{BB962C8B-B14F-4D97-AF65-F5344CB8AC3E}">
        <p14:creationId xmlns:p14="http://schemas.microsoft.com/office/powerpoint/2010/main" val="34741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426</Words>
  <Application>Microsoft Office PowerPoint</Application>
  <PresentationFormat>On-screen Show (4:3)</PresentationFormat>
  <Paragraphs>114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Mục tiêu</vt:lpstr>
      <vt:lpstr>What is jQuery?</vt:lpstr>
      <vt:lpstr>Câu hỏi</vt:lpstr>
      <vt:lpstr>PowerPoint Presentation</vt:lpstr>
      <vt:lpstr>Eg: JS vs jQuery</vt:lpstr>
      <vt:lpstr>Cú pháp jQuery</vt:lpstr>
      <vt:lpstr>CSS vs jQuery</vt:lpstr>
      <vt:lpstr>Tính năng của jQuery</vt:lpstr>
      <vt:lpstr>Tính năng của jQuery</vt:lpstr>
      <vt:lpstr>Document ready (Events)</vt:lpstr>
      <vt:lpstr>onclick trong JS</vt:lpstr>
      <vt:lpstr>Click trong jQuery</vt:lpstr>
      <vt:lpstr>.style vs .css </vt:lpstr>
      <vt:lpstr>Thao tác với DOM</vt:lpstr>
      <vt:lpstr>Events</vt:lpstr>
      <vt:lpstr>Các events quan trọng</vt:lpstr>
      <vt:lpstr>AJAX</vt:lpstr>
      <vt:lpstr>CallBack Ajax</vt:lpstr>
      <vt:lpstr>Demo Ajax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71</cp:revision>
  <dcterms:created xsi:type="dcterms:W3CDTF">2006-08-16T00:00:00Z</dcterms:created>
  <dcterms:modified xsi:type="dcterms:W3CDTF">2018-07-08T15:20:33Z</dcterms:modified>
</cp:coreProperties>
</file>