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6" r:id="rId6"/>
    <p:sldId id="258" r:id="rId7"/>
    <p:sldId id="261" r:id="rId8"/>
    <p:sldId id="264" r:id="rId9"/>
    <p:sldId id="265" r:id="rId10"/>
    <p:sldId id="268" r:id="rId11"/>
    <p:sldId id="272" r:id="rId12"/>
    <p:sldId id="273" r:id="rId13"/>
    <p:sldId id="274" r:id="rId14"/>
    <p:sldId id="277" r:id="rId15"/>
    <p:sldId id="276" r:id="rId16"/>
    <p:sldId id="279" r:id="rId17"/>
    <p:sldId id="278" r:id="rId18"/>
    <p:sldId id="269" r:id="rId19"/>
    <p:sldId id="271" r:id="rId20"/>
    <p:sldId id="270" r:id="rId21"/>
    <p:sldId id="267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E12229-0956-4914-9436-0CA86A2E2B23}">
          <p14:sldIdLst>
            <p14:sldId id="256"/>
            <p14:sldId id="257"/>
            <p14:sldId id="260"/>
            <p14:sldId id="259"/>
            <p14:sldId id="266"/>
            <p14:sldId id="258"/>
            <p14:sldId id="261"/>
            <p14:sldId id="264"/>
            <p14:sldId id="265"/>
            <p14:sldId id="268"/>
            <p14:sldId id="272"/>
            <p14:sldId id="273"/>
            <p14:sldId id="274"/>
            <p14:sldId id="277"/>
            <p14:sldId id="276"/>
            <p14:sldId id="279"/>
            <p14:sldId id="278"/>
            <p14:sldId id="269"/>
            <p14:sldId id="271"/>
            <p14:sldId id="270"/>
            <p14:sldId id="267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LẬP TRÌNH HƯỚNG ĐỐI TƯỢNG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AutoShape 2" descr="Image result for oo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Image result for oo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Image result for oo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8" descr="Image result for oo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10" descr="Image result for oo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12" descr="Image result for oo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110" name="Picture 14" descr="Image result for o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71600"/>
            <a:ext cx="3654829" cy="243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413284" y="4643735"/>
            <a:ext cx="2162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Phạm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Ngọc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Huy</a:t>
            </a:r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20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(Body)"/>
              </a:rPr>
              <a:t>Ư</a:t>
            </a:r>
            <a:r>
              <a:rPr lang="en-US" dirty="0" smtClean="0">
                <a:latin typeface="Calibri (Body)"/>
              </a:rPr>
              <a:t>u </a:t>
            </a:r>
            <a:r>
              <a:rPr lang="en-US" dirty="0" err="1" smtClean="0">
                <a:latin typeface="Calibri (Body)"/>
              </a:rPr>
              <a:t>điểm</a:t>
            </a:r>
            <a:endParaRPr lang="en-GB" dirty="0">
              <a:latin typeface="Calibri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dirty="0" smtClean="0">
                <a:latin typeface="Calibri (Body)"/>
              </a:rPr>
              <a:t>Ư</a:t>
            </a:r>
            <a:r>
              <a:rPr lang="en-US" sz="2800" dirty="0" smtClean="0">
                <a:latin typeface="Calibri (Body)"/>
              </a:rPr>
              <a:t>u </a:t>
            </a:r>
            <a:r>
              <a:rPr lang="en-US" sz="2800" dirty="0" err="1" smtClean="0">
                <a:latin typeface="Calibri (Body)"/>
              </a:rPr>
              <a:t>điểm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hơn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các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ngôn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ngữ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hướng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cấu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trúc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và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thủ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tục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đã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có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trước</a:t>
            </a:r>
            <a:endParaRPr lang="en-US" sz="2800" dirty="0" smtClean="0">
              <a:latin typeface="Calibri (Body)"/>
            </a:endParaRPr>
          </a:p>
          <a:p>
            <a:r>
              <a:rPr lang="en-US" sz="2800" dirty="0" smtClean="0">
                <a:latin typeface="Calibri (Body)"/>
              </a:rPr>
              <a:t>Code </a:t>
            </a:r>
            <a:r>
              <a:rPr lang="en-US" sz="2800" dirty="0" err="1" smtClean="0">
                <a:latin typeface="Calibri (Body)"/>
              </a:rPr>
              <a:t>gần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gũi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với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thiên</a:t>
            </a:r>
            <a:r>
              <a:rPr lang="en-US" sz="2800" dirty="0" smtClean="0">
                <a:latin typeface="Calibri (Body)"/>
              </a:rPr>
              <a:t> </a:t>
            </a:r>
            <a:r>
              <a:rPr lang="en-US" sz="2800" dirty="0" err="1" smtClean="0">
                <a:latin typeface="Calibri (Body)"/>
              </a:rPr>
              <a:t>nhiên</a:t>
            </a:r>
            <a:endParaRPr lang="en-US" sz="2800" dirty="0" smtClean="0">
              <a:latin typeface="Calibri (Body)"/>
            </a:endParaRPr>
          </a:p>
          <a:p>
            <a:pPr lvl="1"/>
            <a:r>
              <a:rPr lang="en-US" dirty="0" err="1" smtClean="0">
                <a:latin typeface="Calibri (Body)"/>
              </a:rPr>
              <a:t>Dễ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dàng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đọc</a:t>
            </a:r>
            <a:endParaRPr lang="en-US" dirty="0" smtClean="0">
              <a:latin typeface="Calibri (Body)"/>
            </a:endParaRPr>
          </a:p>
          <a:p>
            <a:pPr lvl="1"/>
            <a:r>
              <a:rPr lang="en-US" dirty="0" err="1" smtClean="0">
                <a:latin typeface="Calibri (Body)"/>
              </a:rPr>
              <a:t>Dễ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dàng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sửa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và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nâng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cấp</a:t>
            </a:r>
            <a:endParaRPr lang="en-GB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7009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(Object)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, Entity</a:t>
            </a:r>
          </a:p>
          <a:p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chiếc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BMW</a:t>
            </a:r>
          </a:p>
          <a:p>
            <a:pPr lvl="1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- </a:t>
            </a:r>
            <a:r>
              <a:rPr lang="en-US" dirty="0" err="1" smtClean="0"/>
              <a:t>đen</a:t>
            </a:r>
            <a:r>
              <a:rPr lang="en-US" dirty="0" smtClean="0"/>
              <a:t>,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-ABC, </a:t>
            </a:r>
            <a:r>
              <a:rPr lang="en-US" dirty="0" err="1" smtClean="0"/>
              <a:t>hãng</a:t>
            </a:r>
            <a:r>
              <a:rPr lang="en-US" dirty="0" smtClean="0"/>
              <a:t>,..</a:t>
            </a:r>
          </a:p>
          <a:p>
            <a:pPr lvl="1"/>
            <a:r>
              <a:rPr lang="en-US" dirty="0" err="1" smtClean="0"/>
              <a:t>Hành</a:t>
            </a:r>
            <a:r>
              <a:rPr lang="en-US" dirty="0" smtClean="0"/>
              <a:t> vi: </a:t>
            </a:r>
            <a:r>
              <a:rPr lang="en-US" dirty="0" err="1" smtClean="0"/>
              <a:t>lăn</a:t>
            </a:r>
            <a:r>
              <a:rPr lang="en-US" dirty="0" smtClean="0"/>
              <a:t> </a:t>
            </a:r>
            <a:r>
              <a:rPr lang="en-US" dirty="0" err="1" smtClean="0"/>
              <a:t>bánh</a:t>
            </a:r>
            <a:r>
              <a:rPr lang="en-US" dirty="0" smtClean="0"/>
              <a:t>, </a:t>
            </a:r>
            <a:r>
              <a:rPr lang="en-US" dirty="0" err="1" smtClean="0"/>
              <a:t>nổ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861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(Class)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GB" dirty="0"/>
          </a:p>
        </p:txBody>
      </p:sp>
      <p:pic>
        <p:nvPicPr>
          <p:cNvPr id="5" name="Picture 6" descr="Image result for oop 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00" y="2971800"/>
            <a:ext cx="4365365" cy="345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58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 smtClean="0"/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 smtClean="0"/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37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- </a:t>
            </a:r>
            <a:r>
              <a:rPr lang="en-GB" dirty="0" smtClean="0"/>
              <a:t>Encapsulation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class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“</a:t>
            </a:r>
            <a:r>
              <a:rPr lang="en-US" dirty="0" err="1" smtClean="0"/>
              <a:t>cất</a:t>
            </a:r>
            <a:r>
              <a:rPr lang="en-US" dirty="0" smtClean="0"/>
              <a:t> </a:t>
            </a:r>
            <a:r>
              <a:rPr lang="en-US" dirty="0" err="1" smtClean="0"/>
              <a:t>giấu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qua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Lớp</a:t>
            </a:r>
            <a:r>
              <a:rPr lang="en-US" dirty="0" smtClean="0"/>
              <a:t> User: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username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endParaRPr lang="en-US" dirty="0" smtClean="0"/>
          </a:p>
          <a:p>
            <a:pPr lvl="1"/>
            <a:r>
              <a:rPr lang="en-US" dirty="0" err="1" smtClean="0"/>
              <a:t>Mà</a:t>
            </a:r>
            <a:r>
              <a:rPr lang="en-US" dirty="0" smtClean="0"/>
              <a:t> qua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.</a:t>
            </a:r>
            <a:r>
              <a:rPr lang="en-US" dirty="0" err="1" smtClean="0"/>
              <a:t>getUserName</a:t>
            </a:r>
            <a:r>
              <a:rPr lang="en-US" dirty="0" smtClean="0"/>
              <a:t>();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540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- </a:t>
            </a:r>
            <a:r>
              <a:rPr lang="en-GB" dirty="0" smtClean="0"/>
              <a:t>Inheritance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class –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cha con</a:t>
            </a:r>
          </a:p>
          <a:p>
            <a:r>
              <a:rPr lang="en-US" dirty="0" err="1" smtClean="0"/>
              <a:t>Lớp</a:t>
            </a:r>
            <a:r>
              <a:rPr lang="en-US" dirty="0" smtClean="0"/>
              <a:t> cha 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</a:t>
            </a:r>
          </a:p>
          <a:p>
            <a:r>
              <a:rPr lang="en-US" dirty="0" err="1" smtClean="0"/>
              <a:t>Lớp</a:t>
            </a:r>
            <a:r>
              <a:rPr lang="en-US" dirty="0" smtClean="0"/>
              <a:t> con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</a:t>
            </a:r>
          </a:p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(</a:t>
            </a:r>
            <a:r>
              <a:rPr lang="en-GB" dirty="0" smtClean="0"/>
              <a:t>extends </a:t>
            </a:r>
            <a:r>
              <a:rPr lang="en-US" dirty="0" smtClean="0"/>
              <a:t>, implement).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659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-</a:t>
            </a:r>
            <a:r>
              <a:rPr lang="en-GB" dirty="0"/>
              <a:t> Abstraction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510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- </a:t>
            </a:r>
            <a:r>
              <a:rPr lang="en-GB" dirty="0" smtClean="0"/>
              <a:t>Polymorphism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 smtClean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GB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endParaRPr lang="en-US" dirty="0" smtClean="0"/>
          </a:p>
          <a:p>
            <a:pPr lvl="1"/>
            <a:r>
              <a:rPr lang="en-US" dirty="0" err="1" smtClean="0"/>
              <a:t>Dê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cỏ</a:t>
            </a:r>
            <a:endParaRPr lang="en-US" dirty="0" smtClean="0"/>
          </a:p>
          <a:p>
            <a:pPr lvl="1"/>
            <a:r>
              <a:rPr lang="en-US" dirty="0" err="1" smtClean="0"/>
              <a:t>Heo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cám</a:t>
            </a:r>
            <a:endParaRPr lang="en-US" dirty="0" smtClean="0"/>
          </a:p>
          <a:p>
            <a:pPr lvl="1"/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22532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1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: static, final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: private, public, protected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068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Ngôn</a:t>
            </a:r>
            <a:r>
              <a:rPr lang="en-GB" dirty="0" smtClean="0"/>
              <a:t> </a:t>
            </a:r>
            <a:r>
              <a:rPr lang="en-GB" dirty="0" err="1"/>
              <a:t>ngữ</a:t>
            </a:r>
            <a:r>
              <a:rPr lang="en-GB" dirty="0"/>
              <a:t> </a:t>
            </a:r>
            <a:r>
              <a:rPr lang="en-GB" dirty="0" err="1"/>
              <a:t>lập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</a:t>
            </a:r>
            <a:r>
              <a:rPr lang="en-GB" dirty="0" err="1" smtClean="0"/>
              <a:t>hướng</a:t>
            </a:r>
            <a:r>
              <a:rPr lang="en-GB" dirty="0" smtClean="0"/>
              <a:t> </a:t>
            </a:r>
            <a:r>
              <a:rPr lang="en-GB" dirty="0" err="1" smtClean="0"/>
              <a:t>đối</a:t>
            </a:r>
            <a:r>
              <a:rPr lang="en-GB" dirty="0" smtClean="0"/>
              <a:t> </a:t>
            </a:r>
            <a:r>
              <a:rPr lang="en-GB" dirty="0" err="1" smtClean="0"/>
              <a:t>tượng</a:t>
            </a:r>
            <a:endParaRPr lang="en-GB" dirty="0" smtClean="0"/>
          </a:p>
          <a:p>
            <a:r>
              <a:rPr lang="en-GB" dirty="0" smtClean="0"/>
              <a:t>Platform</a:t>
            </a:r>
            <a:r>
              <a:rPr lang="en-GB" dirty="0"/>
              <a:t> </a:t>
            </a:r>
            <a:r>
              <a:rPr lang="en-GB" dirty="0" smtClean="0"/>
              <a:t>– </a:t>
            </a:r>
            <a:r>
              <a:rPr lang="en-GB" dirty="0" err="1" smtClean="0"/>
              <a:t>chạy</a:t>
            </a:r>
            <a:r>
              <a:rPr lang="en-GB" dirty="0" smtClean="0"/>
              <a:t> </a:t>
            </a:r>
            <a:r>
              <a:rPr lang="en-GB" dirty="0" err="1" smtClean="0"/>
              <a:t>trên</a:t>
            </a:r>
            <a:r>
              <a:rPr lang="en-GB" dirty="0" smtClean="0"/>
              <a:t> </a:t>
            </a:r>
            <a:r>
              <a:rPr lang="en-GB" dirty="0" err="1" smtClean="0"/>
              <a:t>nhiều</a:t>
            </a:r>
            <a:r>
              <a:rPr lang="en-GB" dirty="0" smtClean="0"/>
              <a:t> </a:t>
            </a:r>
            <a:r>
              <a:rPr lang="en-GB" dirty="0" err="1" smtClean="0"/>
              <a:t>nền</a:t>
            </a:r>
            <a:r>
              <a:rPr lang="en-GB" dirty="0" smtClean="0"/>
              <a:t> </a:t>
            </a:r>
            <a:r>
              <a:rPr lang="en-GB" dirty="0" err="1" smtClean="0"/>
              <a:t>tảng</a:t>
            </a:r>
            <a:r>
              <a:rPr lang="en-GB" dirty="0" smtClean="0"/>
              <a:t> </a:t>
            </a:r>
            <a:r>
              <a:rPr lang="en-GB" dirty="0" err="1" smtClean="0"/>
              <a:t>khác</a:t>
            </a:r>
            <a:r>
              <a:rPr lang="en-GB" dirty="0" smtClean="0"/>
              <a:t> </a:t>
            </a:r>
            <a:r>
              <a:rPr lang="en-GB" dirty="0" err="1" smtClean="0"/>
              <a:t>nhau</a:t>
            </a:r>
            <a:r>
              <a:rPr lang="en-GB" dirty="0" smtClean="0"/>
              <a:t>, </a:t>
            </a:r>
            <a:r>
              <a:rPr lang="en-GB" dirty="0" err="1" smtClean="0"/>
              <a:t>bất</a:t>
            </a:r>
            <a:r>
              <a:rPr lang="en-GB" dirty="0" smtClean="0"/>
              <a:t> </a:t>
            </a:r>
            <a:r>
              <a:rPr lang="en-GB" dirty="0" err="1" smtClean="0"/>
              <a:t>kể</a:t>
            </a:r>
            <a:r>
              <a:rPr lang="en-GB" dirty="0" smtClean="0"/>
              <a:t> </a:t>
            </a:r>
            <a:r>
              <a:rPr lang="en-GB" dirty="0" err="1" smtClean="0"/>
              <a:t>phần</a:t>
            </a:r>
            <a:r>
              <a:rPr lang="en-GB" dirty="0" smtClean="0"/>
              <a:t> </a:t>
            </a:r>
            <a:r>
              <a:rPr lang="en-GB" dirty="0" err="1" smtClean="0"/>
              <a:t>cứng</a:t>
            </a:r>
            <a:r>
              <a:rPr lang="en-GB" dirty="0" smtClean="0"/>
              <a:t> hay </a:t>
            </a:r>
            <a:r>
              <a:rPr lang="en-GB" dirty="0" err="1" smtClean="0"/>
              <a:t>phần</a:t>
            </a:r>
            <a:r>
              <a:rPr lang="en-GB" dirty="0" smtClean="0"/>
              <a:t> </a:t>
            </a:r>
            <a:r>
              <a:rPr lang="en-GB" dirty="0" err="1" smtClean="0"/>
              <a:t>mềm</a:t>
            </a:r>
            <a:endParaRPr lang="en-GB" dirty="0" smtClean="0"/>
          </a:p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endParaRPr lang="en-GB" dirty="0"/>
          </a:p>
        </p:txBody>
      </p:sp>
      <p:sp>
        <p:nvSpPr>
          <p:cNvPr id="4" name="AutoShape 2" descr="Image result for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148" name="Picture 4" descr="Image result for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038600"/>
            <a:ext cx="34004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57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OOP</a:t>
            </a:r>
          </a:p>
          <a:p>
            <a:pPr lvl="1"/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smtClean="0"/>
              <a:t>OOP</a:t>
            </a:r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endParaRPr lang="en-US" dirty="0"/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05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Java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432284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591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-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qua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ảo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62200"/>
            <a:ext cx="5740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87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Thank yo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196" name="Picture 4" descr="Image result fo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514600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40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</a:t>
            </a:r>
            <a:r>
              <a:rPr lang="vi-VN" sz="2800" dirty="0" smtClean="0"/>
              <a:t>ập </a:t>
            </a:r>
            <a:r>
              <a:rPr lang="vi-VN" sz="2800" dirty="0"/>
              <a:t>trình thủ </a:t>
            </a:r>
            <a:r>
              <a:rPr lang="vi-VN" sz="2800" dirty="0" smtClean="0"/>
              <a:t>tục</a:t>
            </a:r>
            <a:r>
              <a:rPr lang="en-US" sz="2800" dirty="0" smtClean="0"/>
              <a:t> - </a:t>
            </a:r>
            <a:r>
              <a:rPr lang="en-US" sz="2800" dirty="0"/>
              <a:t>Procedure-Oriented </a:t>
            </a:r>
            <a:r>
              <a:rPr lang="en-US" sz="2800" dirty="0" smtClean="0"/>
              <a:t>Programming</a:t>
            </a:r>
          </a:p>
          <a:p>
            <a:pPr lvl="1"/>
            <a:r>
              <a:rPr lang="en-US" dirty="0" smtClean="0"/>
              <a:t>C, C++</a:t>
            </a:r>
            <a:endParaRPr lang="en-US" dirty="0" smtClean="0"/>
          </a:p>
          <a:p>
            <a:r>
              <a:rPr lang="en-US" sz="2800" dirty="0" smtClean="0"/>
              <a:t>L</a:t>
            </a:r>
            <a:r>
              <a:rPr lang="vi-VN" sz="2800" dirty="0" smtClean="0"/>
              <a:t>ập </a:t>
            </a:r>
            <a:r>
              <a:rPr lang="vi-VN" sz="2800" dirty="0"/>
              <a:t>trình </a:t>
            </a:r>
            <a:r>
              <a:rPr lang="vi-VN" sz="2800" dirty="0" smtClean="0"/>
              <a:t>hướng </a:t>
            </a:r>
            <a:r>
              <a:rPr lang="vi-VN" sz="2800" dirty="0"/>
              <a:t>cấu </a:t>
            </a:r>
            <a:r>
              <a:rPr lang="vi-VN" sz="2800" dirty="0" smtClean="0"/>
              <a:t>trúc</a:t>
            </a:r>
            <a:endParaRPr lang="en-US" sz="2800" dirty="0"/>
          </a:p>
          <a:p>
            <a:pPr lvl="1"/>
            <a:r>
              <a:rPr lang="vi-VN" dirty="0" smtClean="0"/>
              <a:t>Pascal</a:t>
            </a:r>
            <a:r>
              <a:rPr lang="vi-VN" dirty="0"/>
              <a:t>, C, </a:t>
            </a:r>
            <a:r>
              <a:rPr lang="vi-VN" dirty="0" smtClean="0"/>
              <a:t>Foxpro</a:t>
            </a:r>
            <a:r>
              <a:rPr lang="en-US" dirty="0" smtClean="0"/>
              <a:t>, C++</a:t>
            </a:r>
            <a:endParaRPr lang="en-US" dirty="0" smtClean="0"/>
          </a:p>
          <a:p>
            <a:r>
              <a:rPr lang="en-US" sz="2800" dirty="0" err="1" smtClean="0"/>
              <a:t>Lập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hướng</a:t>
            </a:r>
            <a:r>
              <a:rPr lang="en-US" sz="2800" dirty="0" smtClean="0"/>
              <a:t>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tượng</a:t>
            </a:r>
            <a:endParaRPr lang="en-US" sz="2800" dirty="0" smtClean="0"/>
          </a:p>
          <a:p>
            <a:pPr lvl="1"/>
            <a:r>
              <a:rPr lang="en-US" dirty="0" smtClean="0"/>
              <a:t>PHP, JAVA, </a:t>
            </a:r>
            <a:r>
              <a:rPr lang="en-US" dirty="0" smtClean="0"/>
              <a:t>Ruby, C++</a:t>
            </a:r>
          </a:p>
          <a:p>
            <a:r>
              <a:rPr lang="en-US" sz="2800" dirty="0" err="1" smtClean="0"/>
              <a:t>Lập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hướng</a:t>
            </a:r>
            <a:r>
              <a:rPr lang="en-US" sz="2800" dirty="0" smtClean="0"/>
              <a:t> </a:t>
            </a:r>
            <a:r>
              <a:rPr lang="en-US" sz="2800" dirty="0" err="1" smtClean="0"/>
              <a:t>khía</a:t>
            </a:r>
            <a:r>
              <a:rPr lang="en-US" sz="2800" dirty="0" smtClean="0"/>
              <a:t> </a:t>
            </a:r>
            <a:r>
              <a:rPr lang="en-US" sz="2800" dirty="0" err="1" smtClean="0"/>
              <a:t>cạnh</a:t>
            </a:r>
            <a:r>
              <a:rPr lang="en-US" sz="2800" dirty="0" smtClean="0"/>
              <a:t> AOP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5708822"/>
            <a:ext cx="7531614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pháp</a:t>
            </a:r>
            <a:r>
              <a:rPr lang="en-US" sz="2800" dirty="0" smtClean="0"/>
              <a:t>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kế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 smtClean="0"/>
              <a:t>triển</a:t>
            </a:r>
            <a:r>
              <a:rPr lang="en-US" sz="2800" dirty="0" smtClean="0"/>
              <a:t> </a:t>
            </a:r>
            <a:r>
              <a:rPr lang="en-US" sz="2800" dirty="0" err="1" smtClean="0"/>
              <a:t>phần</a:t>
            </a:r>
            <a:r>
              <a:rPr lang="en-US" sz="2800" dirty="0" smtClean="0"/>
              <a:t> </a:t>
            </a:r>
            <a:r>
              <a:rPr lang="en-US" sz="2800" dirty="0" err="1" smtClean="0"/>
              <a:t>mềm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5416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ách</a:t>
            </a:r>
            <a:r>
              <a:rPr lang="en-US" dirty="0" smtClean="0"/>
              <a:t> “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tù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ác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Aí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endParaRPr lang="en-US" dirty="0" smtClean="0"/>
          </a:p>
          <a:p>
            <a:pPr lvl="2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: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tù</a:t>
            </a:r>
            <a:endParaRPr lang="en-US" dirty="0" smtClean="0"/>
          </a:p>
          <a:p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(class)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438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3269902"/>
            <a:ext cx="28453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/>
              <a:t>Hãng</a:t>
            </a:r>
            <a:r>
              <a:rPr lang="en-US" sz="2800" dirty="0" smtClean="0"/>
              <a:t> </a:t>
            </a:r>
            <a:r>
              <a:rPr lang="en-US" sz="2800" dirty="0" err="1" smtClean="0"/>
              <a:t>xe</a:t>
            </a: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/>
              <a:t>Tên</a:t>
            </a:r>
            <a:r>
              <a:rPr lang="en-US" sz="2800" dirty="0" smtClean="0"/>
              <a:t> </a:t>
            </a:r>
            <a:r>
              <a:rPr lang="en-US" sz="2800" dirty="0" err="1" smtClean="0"/>
              <a:t>xe</a:t>
            </a: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Version</a:t>
            </a:r>
            <a:endParaRPr lang="en-GB" sz="2800" dirty="0"/>
          </a:p>
        </p:txBody>
      </p:sp>
      <p:pic>
        <p:nvPicPr>
          <p:cNvPr id="2056" name="Picture 8" descr="Image result for car fo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21297"/>
            <a:ext cx="468630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6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 smtClean="0"/>
              <a:t>&lt;a class=“” id=“” </a:t>
            </a:r>
            <a:r>
              <a:rPr lang="en-US" dirty="0" err="1" smtClean="0"/>
              <a:t>href</a:t>
            </a:r>
            <a:r>
              <a:rPr lang="en-US" dirty="0" smtClean="0"/>
              <a:t>=“#”&gt;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981200" y="2133600"/>
            <a:ext cx="6096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66800" y="3429000"/>
            <a:ext cx="1752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343400" y="2133600"/>
            <a:ext cx="9144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038600" y="3581400"/>
            <a:ext cx="1828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00400" y="2133600"/>
            <a:ext cx="19812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257800" y="2133600"/>
            <a:ext cx="3048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1000" y="5666510"/>
            <a:ext cx="8458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Tags </a:t>
            </a:r>
            <a:r>
              <a:rPr lang="en-US" sz="2400" dirty="0" err="1" smtClean="0"/>
              <a:t>trong</a:t>
            </a:r>
            <a:r>
              <a:rPr lang="en-US" sz="2400" dirty="0" smtClean="0"/>
              <a:t> HTML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thuôc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chung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riêng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từng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8396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trong 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Document.getElementById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classList</a:t>
            </a:r>
            <a:endParaRPr lang="en-US" dirty="0" smtClean="0"/>
          </a:p>
          <a:p>
            <a:pPr lvl="1"/>
            <a:r>
              <a:rPr lang="en-US" dirty="0" smtClean="0"/>
              <a:t>.style</a:t>
            </a:r>
            <a:endParaRPr lang="en-GB" dirty="0" smtClean="0"/>
          </a:p>
          <a:p>
            <a:pPr marL="514350" indent="-457200"/>
            <a:r>
              <a:rPr lang="en-US" dirty="0" smtClean="0"/>
              <a:t>Selector</a:t>
            </a:r>
          </a:p>
          <a:p>
            <a:pPr marL="914400" lvl="1" indent="-457200"/>
            <a:r>
              <a:rPr lang="en-US" dirty="0" smtClean="0"/>
              <a:t>.</a:t>
            </a:r>
            <a:r>
              <a:rPr lang="en-US" dirty="0" err="1" smtClean="0"/>
              <a:t>css</a:t>
            </a:r>
            <a:endParaRPr lang="en-US" dirty="0" smtClean="0"/>
          </a:p>
          <a:p>
            <a:pPr marL="914400" lvl="1" indent="-457200"/>
            <a:r>
              <a:rPr lang="en-US" dirty="0" smtClean="0"/>
              <a:t>.background</a:t>
            </a:r>
          </a:p>
          <a:p>
            <a:pPr marL="914400" lvl="1" indent="-457200"/>
            <a:r>
              <a:rPr lang="en-US" dirty="0" smtClean="0"/>
              <a:t>.value()</a:t>
            </a:r>
          </a:p>
          <a:p>
            <a:pPr marL="914400" lvl="1" indent="-457200"/>
            <a:r>
              <a:rPr lang="en-US" dirty="0" smtClean="0"/>
              <a:t>.hide()</a:t>
            </a:r>
          </a:p>
        </p:txBody>
      </p:sp>
    </p:spTree>
    <p:extLst>
      <p:ext uri="{BB962C8B-B14F-4D97-AF65-F5344CB8AC3E}">
        <p14:creationId xmlns:p14="http://schemas.microsoft.com/office/powerpoint/2010/main" val="327342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RDBMS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52" y="2362200"/>
            <a:ext cx="312474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207476" y="2699893"/>
            <a:ext cx="11430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350476" y="2895483"/>
            <a:ext cx="3637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User login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5181600"/>
            <a:ext cx="6939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tượng</a:t>
            </a:r>
            <a:r>
              <a:rPr lang="en-US" sz="2800" dirty="0" smtClean="0"/>
              <a:t> User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thuộc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user </a:t>
            </a:r>
            <a:r>
              <a:rPr lang="en-US" sz="2800" dirty="0" err="1" smtClean="0"/>
              <a:t>và</a:t>
            </a:r>
            <a:r>
              <a:rPr lang="en-US" sz="2800" dirty="0" smtClean="0"/>
              <a:t> pass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4154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“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class)</a:t>
            </a:r>
            <a:endParaRPr lang="en-US" dirty="0"/>
          </a:p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260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659</Words>
  <Application>Microsoft Office PowerPoint</Application>
  <PresentationFormat>On-screen Show (4:3)</PresentationFormat>
  <Paragraphs>107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Mục tiêu</vt:lpstr>
      <vt:lpstr>Các phương pháp lập trình phổ biến</vt:lpstr>
      <vt:lpstr>Tư duy “kiểu đối tượng”</vt:lpstr>
      <vt:lpstr>Ví dụ phân loại xe</vt:lpstr>
      <vt:lpstr>Ví dụ HTML</vt:lpstr>
      <vt:lpstr>Ví dụ trong JS</vt:lpstr>
      <vt:lpstr>Ví dụ RDBMS</vt:lpstr>
      <vt:lpstr>OOP là gì</vt:lpstr>
      <vt:lpstr>Ưu điểm</vt:lpstr>
      <vt:lpstr>Đối tượng (Object)</vt:lpstr>
      <vt:lpstr>Lớp (Class)</vt:lpstr>
      <vt:lpstr>Các thuộc tính của OOP</vt:lpstr>
      <vt:lpstr>Tính bao đóng - Encapsulation</vt:lpstr>
      <vt:lpstr>Tính kế thừa - Inheritance</vt:lpstr>
      <vt:lpstr>Tính trừu tượng - Abstraction</vt:lpstr>
      <vt:lpstr>Tính đa hình - Polymorphism</vt:lpstr>
      <vt:lpstr>OOP trong Java</vt:lpstr>
      <vt:lpstr>Java là gì</vt:lpstr>
      <vt:lpstr>Ví dụ về Java</vt:lpstr>
      <vt:lpstr>Class - Lớp trong Java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Huy Pham Ngoc</dc:creator>
  <cp:lastModifiedBy>Huy Pham Ngoc</cp:lastModifiedBy>
  <cp:revision>187</cp:revision>
  <dcterms:created xsi:type="dcterms:W3CDTF">2006-08-16T00:00:00Z</dcterms:created>
  <dcterms:modified xsi:type="dcterms:W3CDTF">2018-06-19T10:15:50Z</dcterms:modified>
</cp:coreProperties>
</file>