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57" r:id="rId8"/>
    <p:sldId id="262" r:id="rId9"/>
    <p:sldId id="265" r:id="rId10"/>
    <p:sldId id="266" r:id="rId11"/>
    <p:sldId id="267" r:id="rId12"/>
    <p:sldId id="26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OOP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Pham Ngoc </a:t>
            </a:r>
            <a:r>
              <a:rPr lang="en-US" dirty="0" err="1" smtClean="0"/>
              <a:t>Huy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468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</a:t>
            </a:r>
            <a:r>
              <a:rPr lang="en-US" dirty="0" smtClean="0"/>
              <a:t>class-method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class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1 </a:t>
            </a:r>
            <a:r>
              <a:rPr lang="en-US" dirty="0"/>
              <a:t>Abstract </a:t>
            </a:r>
            <a:r>
              <a:rPr lang="en-US" dirty="0" smtClean="0"/>
              <a:t>method</a:t>
            </a:r>
          </a:p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95600"/>
            <a:ext cx="684847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8469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Class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compiler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.class</a:t>
            </a:r>
          </a:p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static final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private</a:t>
            </a:r>
          </a:p>
          <a:p>
            <a:r>
              <a:rPr lang="en-US" dirty="0" err="1" smtClean="0"/>
              <a:t>Lớp</a:t>
            </a:r>
            <a:r>
              <a:rPr lang="en-US" dirty="0" smtClean="0"/>
              <a:t> con implement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interface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1766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interface </a:t>
            </a:r>
            <a:r>
              <a:rPr lang="en-US" dirty="0" err="1" smtClean="0"/>
              <a:t>và</a:t>
            </a:r>
            <a:r>
              <a:rPr lang="en-US" dirty="0" smtClean="0"/>
              <a:t> abstract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abstract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interface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overriding </a:t>
            </a:r>
            <a:r>
              <a:rPr lang="en-US" dirty="0" err="1" smtClean="0"/>
              <a:t>và</a:t>
            </a:r>
            <a:r>
              <a:rPr lang="en-US" dirty="0" smtClean="0"/>
              <a:t> overloading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798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0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69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OOP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</a:p>
          <a:p>
            <a:pPr lvl="1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 smtClean="0"/>
              <a:t>đóng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GB" dirty="0" smtClean="0"/>
          </a:p>
          <a:p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2213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Viết</a:t>
            </a:r>
            <a:r>
              <a:rPr lang="en-US" dirty="0" smtClean="0"/>
              <a:t> code </a:t>
            </a:r>
            <a:r>
              <a:rPr lang="en-US" dirty="0" err="1" smtClean="0"/>
              <a:t>thành</a:t>
            </a:r>
            <a:r>
              <a:rPr lang="en-US" dirty="0" smtClean="0"/>
              <a:t> class</a:t>
            </a:r>
          </a:p>
          <a:p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Class</a:t>
            </a:r>
          </a:p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qua getter </a:t>
            </a:r>
            <a:r>
              <a:rPr lang="en-US" dirty="0" err="1" smtClean="0"/>
              <a:t>và</a:t>
            </a:r>
            <a:r>
              <a:rPr lang="en-US" dirty="0" smtClean="0"/>
              <a:t> setter</a:t>
            </a:r>
          </a:p>
          <a:p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getter, setter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80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POJO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POJO (</a:t>
            </a:r>
            <a:r>
              <a:rPr lang="en-US" dirty="0"/>
              <a:t>The Plain Old Java Object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java </a:t>
            </a:r>
            <a:r>
              <a:rPr lang="en-US" dirty="0" err="1" smtClean="0"/>
              <a:t>thuần</a:t>
            </a:r>
            <a:r>
              <a:rPr lang="en-US" dirty="0" smtClean="0"/>
              <a:t> </a:t>
            </a:r>
            <a:r>
              <a:rPr lang="en-US" dirty="0" err="1" smtClean="0"/>
              <a:t>túy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private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Getter </a:t>
            </a:r>
            <a:r>
              <a:rPr lang="en-US" dirty="0" err="1" smtClean="0"/>
              <a:t>và</a:t>
            </a:r>
            <a:r>
              <a:rPr lang="en-US" dirty="0" smtClean="0"/>
              <a:t> Setter</a:t>
            </a:r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interface “</a:t>
            </a:r>
            <a:r>
              <a:rPr lang="en-US" dirty="0" err="1" smtClean="0"/>
              <a:t>Serializable</a:t>
            </a:r>
            <a:r>
              <a:rPr lang="en-US" dirty="0" smtClean="0"/>
              <a:t>”.</a:t>
            </a:r>
          </a:p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constructor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133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Serialization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Serialization 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cách</a:t>
            </a:r>
            <a:r>
              <a:rPr lang="en-GB" dirty="0" smtClean="0"/>
              <a:t> </a:t>
            </a:r>
            <a:r>
              <a:rPr lang="en-GB" dirty="0" err="1" smtClean="0"/>
              <a:t>chuyển</a:t>
            </a:r>
            <a:r>
              <a:rPr lang="en-GB" dirty="0" smtClean="0"/>
              <a:t> Object </a:t>
            </a:r>
            <a:r>
              <a:rPr lang="en-GB" dirty="0" err="1" smtClean="0"/>
              <a:t>thành</a:t>
            </a:r>
            <a:r>
              <a:rPr lang="en-GB" dirty="0" smtClean="0"/>
              <a:t> Byte</a:t>
            </a:r>
          </a:p>
          <a:p>
            <a:r>
              <a:rPr lang="en-US" dirty="0" smtClean="0"/>
              <a:t>Byte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.class,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object,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JVM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byte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</a:t>
            </a:r>
            <a:endParaRPr lang="en-GB" dirty="0"/>
          </a:p>
        </p:txBody>
      </p:sp>
      <p:pic>
        <p:nvPicPr>
          <p:cNvPr id="1026" name="Picture 2" descr="https://viblo.asia/uploads/d4eaa6ad-f14b-4b5d-a937-338574d3b6d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38600"/>
            <a:ext cx="57150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32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Serialization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4627302"/>
            <a:ext cx="7444274" cy="84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7444274" cy="1420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1443335"/>
            <a:ext cx="1822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Serialization </a:t>
            </a:r>
            <a:endParaRPr lang="en-GB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4114800"/>
            <a:ext cx="159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Deserialization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6231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- </a:t>
            </a:r>
            <a:r>
              <a:rPr lang="en-GB" dirty="0"/>
              <a:t>Inheritance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qua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implement </a:t>
            </a:r>
          </a:p>
          <a:p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,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 smtClean="0"/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smtClean="0"/>
              <a:t>interface,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 smtClean="0"/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method,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con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9129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- </a:t>
            </a:r>
            <a:r>
              <a:rPr lang="en-GB" dirty="0"/>
              <a:t>Polymorphism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compiler time, runtime</a:t>
            </a:r>
          </a:p>
          <a:p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qua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chồng</a:t>
            </a:r>
            <a:r>
              <a:rPr lang="en-GB" dirty="0" smtClean="0"/>
              <a:t>(Overloading)</a:t>
            </a:r>
          </a:p>
          <a:p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hiên</a:t>
            </a:r>
            <a:r>
              <a:rPr lang="en-US" dirty="0" smtClean="0"/>
              <a:t> qua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/>
              <a:t> (Overriding)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11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- </a:t>
            </a:r>
            <a:r>
              <a:rPr lang="en-GB" dirty="0" smtClean="0"/>
              <a:t>Abstraction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qua</a:t>
            </a:r>
          </a:p>
          <a:p>
            <a:pPr lvl="1"/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Abstract Class</a:t>
            </a:r>
          </a:p>
          <a:p>
            <a:pPr lvl="1"/>
            <a:r>
              <a:rPr lang="en-US" dirty="0" smtClean="0"/>
              <a:t>Abstract Method</a:t>
            </a:r>
          </a:p>
          <a:p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9567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296</Words>
  <Application>Microsoft Office PowerPoint</Application>
  <PresentationFormat>On-screen Show (4:3)</PresentationFormat>
  <Paragraphs>58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Đặc Điểm OOP trong Java</vt:lpstr>
      <vt:lpstr>Mục tiêu</vt:lpstr>
      <vt:lpstr>Tính bao đóng</vt:lpstr>
      <vt:lpstr>Ví dụ POJO</vt:lpstr>
      <vt:lpstr>Vì sao Serialization</vt:lpstr>
      <vt:lpstr>Demo Serialization</vt:lpstr>
      <vt:lpstr>Tính kế thừa - Inheritance</vt:lpstr>
      <vt:lpstr>Tính đa hình - Polymorphism</vt:lpstr>
      <vt:lpstr>Tính trừu tượng - Abstraction</vt:lpstr>
      <vt:lpstr>Abstract class-method</vt:lpstr>
      <vt:lpstr>Interface</vt:lpstr>
      <vt:lpstr>Bài tập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Kế thừa Java</dc:title>
  <dc:creator>Huy Pham Ngoc</dc:creator>
  <cp:lastModifiedBy>Huy Pham Ngoc</cp:lastModifiedBy>
  <cp:revision>68</cp:revision>
  <dcterms:created xsi:type="dcterms:W3CDTF">2006-08-16T00:00:00Z</dcterms:created>
  <dcterms:modified xsi:type="dcterms:W3CDTF">2018-06-21T10:46:18Z</dcterms:modified>
</cp:coreProperties>
</file>