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: public, </a:t>
            </a:r>
            <a:r>
              <a:rPr lang="en-GB" dirty="0" smtClean="0"/>
              <a:t>extends, </a:t>
            </a:r>
            <a:r>
              <a:rPr lang="en-GB" dirty="0"/>
              <a:t>implements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SubClass</a:t>
            </a:r>
            <a:r>
              <a:rPr lang="en-US" dirty="0" smtClean="0"/>
              <a:t>, </a:t>
            </a:r>
            <a:r>
              <a:rPr lang="en-US" dirty="0" err="1" smtClean="0"/>
              <a:t>SupperClass</a:t>
            </a:r>
            <a:endParaRPr lang="en-US" dirty="0" smtClean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0227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5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62534" y="5722539"/>
            <a:ext cx="35052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Class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4" y="1600200"/>
            <a:ext cx="8664967" cy="2971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755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ublic</a:t>
            </a:r>
            <a:r>
              <a:rPr lang="en-GB" b="1" dirty="0" smtClean="0"/>
              <a:t> – Access Modifier</a:t>
            </a:r>
          </a:p>
          <a:p>
            <a:r>
              <a:rPr lang="en-US" dirty="0" smtClean="0"/>
              <a:t>Car</a:t>
            </a:r>
            <a:r>
              <a:rPr lang="en-US" b="1" dirty="0" smtClean="0"/>
              <a:t> – </a:t>
            </a:r>
            <a:r>
              <a:rPr lang="en-US" b="1" dirty="0" err="1" smtClean="0"/>
              <a:t>SubClass</a:t>
            </a:r>
            <a:endParaRPr lang="en-US" b="1" dirty="0" smtClean="0"/>
          </a:p>
          <a:p>
            <a:r>
              <a:rPr lang="en-GB" dirty="0" smtClean="0"/>
              <a:t>Vehicle – </a:t>
            </a:r>
            <a:r>
              <a:rPr lang="en-GB" b="1" dirty="0" err="1" smtClean="0"/>
              <a:t>SupperClass</a:t>
            </a:r>
            <a:endParaRPr lang="en-GB" b="1" dirty="0" smtClean="0"/>
          </a:p>
          <a:p>
            <a:r>
              <a:rPr lang="en-GB" dirty="0" err="1" smtClean="0"/>
              <a:t>VehicleInterfacce</a:t>
            </a:r>
            <a:r>
              <a:rPr lang="en-GB" dirty="0" smtClean="0"/>
              <a:t> – Interface</a:t>
            </a:r>
          </a:p>
          <a:p>
            <a:r>
              <a:rPr lang="en-GB" b="1" dirty="0"/>
              <a:t>e</a:t>
            </a:r>
            <a:r>
              <a:rPr lang="en-GB" b="1" dirty="0" smtClean="0"/>
              <a:t>xtends </a:t>
            </a:r>
            <a:r>
              <a:rPr lang="en-GB" b="1" dirty="0" err="1" smtClean="0"/>
              <a:t>và</a:t>
            </a:r>
            <a:r>
              <a:rPr lang="en-GB" b="1" dirty="0" smtClean="0"/>
              <a:t> implements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thừa</a:t>
            </a:r>
            <a:endParaRPr lang="en-GB" dirty="0" smtClean="0"/>
          </a:p>
          <a:p>
            <a:r>
              <a:rPr lang="en-US" dirty="0" smtClean="0"/>
              <a:t>@Override –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8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OOP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48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8615" y="27335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06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Classes</vt:lpstr>
      <vt:lpstr>Mục tiêu </vt:lpstr>
      <vt:lpstr>Nhắc lại Class</vt:lpstr>
      <vt:lpstr>Khai báo class</vt:lpstr>
      <vt:lpstr>Phân tích ví dụ</vt:lpstr>
      <vt:lpstr>Mục tiêu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</dc:title>
  <dc:creator>Huy Pham Ngoc</dc:creator>
  <cp:lastModifiedBy>Huy Pham Ngoc</cp:lastModifiedBy>
  <cp:revision>49</cp:revision>
  <dcterms:created xsi:type="dcterms:W3CDTF">2006-08-16T00:00:00Z</dcterms:created>
  <dcterms:modified xsi:type="dcterms:W3CDTF">2018-06-26T10:19:23Z</dcterms:modified>
</cp:coreProperties>
</file>