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8" r:id="rId4"/>
    <p:sldId id="276" r:id="rId5"/>
    <p:sldId id="270" r:id="rId6"/>
    <p:sldId id="274" r:id="rId7"/>
    <p:sldId id="260" r:id="rId8"/>
    <p:sldId id="261" r:id="rId9"/>
    <p:sldId id="272" r:id="rId10"/>
    <p:sldId id="273" r:id="rId11"/>
    <p:sldId id="277" r:id="rId12"/>
    <p:sldId id="280" r:id="rId13"/>
    <p:sldId id="281" r:id="rId14"/>
    <p:sldId id="282" r:id="rId15"/>
    <p:sldId id="279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 Modifier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Pham Ngoc </a:t>
            </a:r>
            <a:r>
              <a:rPr lang="en-US" dirty="0" err="1" smtClean="0"/>
              <a:t>Huy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6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Cách sử dụng</a:t>
            </a:r>
            <a:br>
              <a:rPr lang="en-US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rivate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ublic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rotected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private String name;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String name</a:t>
            </a:r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8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16" y="1925045"/>
            <a:ext cx="87439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0800" y="5867400"/>
            <a:ext cx="2858475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Bảng</a:t>
            </a:r>
            <a:r>
              <a:rPr lang="en-US" sz="2400" dirty="0" smtClean="0"/>
              <a:t> Access Modifier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0460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private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GB" dirty="0" err="1" smtClean="0"/>
              <a:t>Chỉ</a:t>
            </a:r>
            <a:r>
              <a:rPr lang="en-GB" dirty="0" smtClean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phép</a:t>
            </a:r>
            <a:r>
              <a:rPr lang="en-GB" dirty="0"/>
              <a:t> </a:t>
            </a:r>
            <a:r>
              <a:rPr lang="en-GB" dirty="0" err="1"/>
              <a:t>truy</a:t>
            </a:r>
            <a:r>
              <a:rPr lang="en-GB" dirty="0"/>
              <a:t> </a:t>
            </a:r>
            <a:r>
              <a:rPr lang="en-GB" dirty="0" err="1"/>
              <a:t>cập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nội</a:t>
            </a:r>
            <a:r>
              <a:rPr lang="en-GB" dirty="0"/>
              <a:t> </a:t>
            </a:r>
            <a:r>
              <a:rPr lang="en-GB" dirty="0" err="1"/>
              <a:t>bộ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class.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85294"/>
            <a:ext cx="5076825" cy="10191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089731" y="4950767"/>
            <a:ext cx="4555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Biến</a:t>
            </a:r>
            <a:r>
              <a:rPr lang="en-US" sz="2400" dirty="0" smtClean="0"/>
              <a:t> name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Class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2706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protected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Chỉ</a:t>
            </a:r>
            <a:r>
              <a:rPr lang="en-GB" dirty="0" smtClean="0"/>
              <a:t> </a:t>
            </a:r>
            <a:r>
              <a:rPr lang="en-GB" dirty="0" err="1" smtClean="0"/>
              <a:t>áp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:</a:t>
            </a:r>
          </a:p>
          <a:p>
            <a:pPr lvl="1"/>
            <a:r>
              <a:rPr lang="en-US" dirty="0" smtClean="0"/>
              <a:t> Fields</a:t>
            </a:r>
            <a:endParaRPr lang="en-GB" dirty="0" smtClean="0"/>
          </a:p>
          <a:p>
            <a:pPr lvl="1"/>
            <a:r>
              <a:rPr lang="en-GB" dirty="0" smtClean="0"/>
              <a:t>Method</a:t>
            </a:r>
          </a:p>
          <a:p>
            <a:pPr lvl="1"/>
            <a:r>
              <a:rPr lang="en-GB" dirty="0" smtClean="0"/>
              <a:t>Constructor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Annotation</a:t>
            </a:r>
          </a:p>
          <a:p>
            <a:pPr lvl="1"/>
            <a:r>
              <a:rPr lang="en-US" dirty="0" err="1" smtClean="0"/>
              <a:t>Enum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776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class cha</a:t>
            </a:r>
          </a:p>
          <a:p>
            <a:pPr lvl="1"/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  <a:p>
            <a:pPr lvl="1"/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	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method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1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Access Modifier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/>
              <a:t>Access </a:t>
            </a:r>
            <a:r>
              <a:rPr lang="en-US" dirty="0" smtClean="0"/>
              <a:t>Modifier</a:t>
            </a:r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smtClean="0"/>
              <a:t>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err="1" smtClean="0"/>
              <a:t>đè</a:t>
            </a:r>
            <a:r>
              <a:rPr lang="en-US" smtClean="0"/>
              <a:t> (Override</a:t>
            </a:r>
            <a:r>
              <a:rPr lang="en-US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93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  <p:pic>
        <p:nvPicPr>
          <p:cNvPr id="6" name="Picture 2" descr="Káº¿t quáº£ hÃ¬nh áº£nh cho Q &amp;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0"/>
            <a:ext cx="57150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6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Access Modifier (AM)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protected</a:t>
            </a:r>
          </a:p>
          <a:p>
            <a:pPr lvl="1"/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GB" dirty="0" smtClean="0"/>
          </a:p>
          <a:p>
            <a:r>
              <a:rPr lang="en-US" dirty="0" smtClean="0"/>
              <a:t>Demo</a:t>
            </a:r>
          </a:p>
        </p:txBody>
      </p:sp>
      <p:pic>
        <p:nvPicPr>
          <p:cNvPr id="4" name="Shape 105" descr="Káº¿t quáº£ hÃ¬nh áº£nh cho má»¥c ÄÃ­ch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53000" y="2895600"/>
            <a:ext cx="3437600" cy="3426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21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Package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class, interface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“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4572000"/>
            <a:ext cx="545784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package ở </a:t>
            </a:r>
            <a:r>
              <a:rPr lang="en-US" sz="2400" dirty="0" err="1" smtClean="0"/>
              <a:t>đây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8831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</a:p>
          <a:p>
            <a:r>
              <a:rPr lang="en-US" dirty="0" smtClean="0"/>
              <a:t>Class </a:t>
            </a:r>
          </a:p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908645"/>
            <a:ext cx="7286354" cy="4770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500" dirty="0" err="1" smtClean="0"/>
              <a:t>Truy</a:t>
            </a:r>
            <a:r>
              <a:rPr lang="en-US" sz="2500" dirty="0" smtClean="0"/>
              <a:t> </a:t>
            </a:r>
            <a:r>
              <a:rPr lang="en-US" sz="2500" dirty="0" err="1" smtClean="0"/>
              <a:t>cập</a:t>
            </a:r>
            <a:r>
              <a:rPr lang="en-US" sz="2500" dirty="0" smtClean="0"/>
              <a:t> </a:t>
            </a:r>
            <a:r>
              <a:rPr lang="en-US" sz="2500" dirty="0" err="1" smtClean="0"/>
              <a:t>trong</a:t>
            </a:r>
            <a:r>
              <a:rPr lang="en-US" sz="2500" dirty="0" smtClean="0"/>
              <a:t> </a:t>
            </a:r>
            <a:r>
              <a:rPr lang="en-US" sz="2500" b="1" dirty="0" err="1" smtClean="0"/>
              <a:t>cùng</a:t>
            </a:r>
            <a:r>
              <a:rPr lang="en-US" sz="2500" b="1" dirty="0" smtClean="0"/>
              <a:t> package</a:t>
            </a:r>
            <a:r>
              <a:rPr lang="en-US" sz="2500" dirty="0" smtClean="0"/>
              <a:t> </a:t>
            </a:r>
            <a:r>
              <a:rPr lang="en-US" sz="2500" dirty="0" err="1" smtClean="0"/>
              <a:t>và</a:t>
            </a:r>
            <a:r>
              <a:rPr lang="en-US" sz="2500" dirty="0" smtClean="0"/>
              <a:t> </a:t>
            </a:r>
            <a:r>
              <a:rPr lang="en-US" sz="2500" b="1" dirty="0" err="1" smtClean="0"/>
              <a:t>khác</a:t>
            </a:r>
            <a:r>
              <a:rPr lang="en-US" sz="2500" b="1" dirty="0" smtClean="0"/>
              <a:t> package</a:t>
            </a:r>
            <a:r>
              <a:rPr lang="en-US" sz="2500" dirty="0" smtClean="0"/>
              <a:t> </a:t>
            </a:r>
            <a:r>
              <a:rPr lang="en-US" sz="2500" dirty="0" err="1" smtClean="0"/>
              <a:t>với</a:t>
            </a:r>
            <a:r>
              <a:rPr lang="en-US" sz="2500" dirty="0" smtClean="0"/>
              <a:t> </a:t>
            </a:r>
            <a:r>
              <a:rPr lang="en-US" sz="2500" dirty="0" err="1" smtClean="0"/>
              <a:t>nhau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6320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endParaRPr lang="en-US" dirty="0" smtClean="0"/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biến</a:t>
            </a:r>
            <a:endParaRPr lang="en-US" dirty="0" smtClean="0"/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Method</a:t>
            </a:r>
          </a:p>
          <a:p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class, interface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49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/>
              <a:t> modifiers </a:t>
            </a:r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1981200" y="2438400"/>
            <a:ext cx="175260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4267200"/>
            <a:ext cx="4495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endParaRPr lang="en-US" dirty="0"/>
          </a:p>
        </p:txBody>
      </p:sp>
      <p:pic>
        <p:nvPicPr>
          <p:cNvPr id="7" name="Picture 2" descr="Káº¿t quáº£ hÃ¬nh áº£nh cho 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00200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7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5441974"/>
            <a:ext cx="8229600" cy="10241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“name”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class User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getter </a:t>
            </a:r>
            <a:r>
              <a:rPr lang="en-US" dirty="0" err="1" smtClean="0"/>
              <a:t>và</a:t>
            </a:r>
            <a:r>
              <a:rPr lang="en-US" dirty="0" smtClean="0"/>
              <a:t> setter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423988"/>
            <a:ext cx="60102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8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1"/>
            <a:ext cx="8229600" cy="1219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b="1" i="1" dirty="0" err="1" smtClean="0"/>
              <a:t>tính</a:t>
            </a:r>
            <a:r>
              <a:rPr lang="en-US" b="1" i="1" dirty="0" smtClean="0"/>
              <a:t> </a:t>
            </a:r>
            <a:r>
              <a:rPr lang="en-US" b="1" i="1" dirty="0" err="1" smtClean="0"/>
              <a:t>bao</a:t>
            </a:r>
            <a:r>
              <a:rPr lang="en-US" b="1" i="1" dirty="0" smtClean="0"/>
              <a:t> </a:t>
            </a:r>
            <a:r>
              <a:rPr lang="en-US" b="1" i="1" dirty="0" err="1" smtClean="0"/>
              <a:t>đóng</a:t>
            </a:r>
            <a:r>
              <a:rPr lang="en-US" b="1" i="1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Java,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“name” qua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getter </a:t>
            </a:r>
            <a:r>
              <a:rPr lang="en-US" dirty="0" err="1" smtClean="0"/>
              <a:t>và</a:t>
            </a:r>
            <a:r>
              <a:rPr lang="en-US" dirty="0" smtClean="0"/>
              <a:t> setter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33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Access Modifier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Private: </a:t>
            </a:r>
            <a:r>
              <a:rPr lang="en-US" sz="3600" dirty="0" err="1"/>
              <a:t>C</a:t>
            </a:r>
            <a:r>
              <a:rPr lang="en-US" sz="3600" dirty="0" err="1" smtClean="0"/>
              <a:t>hỉ</a:t>
            </a:r>
            <a:r>
              <a:rPr lang="en-US" sz="3600" dirty="0" smtClean="0"/>
              <a:t> </a:t>
            </a:r>
            <a:r>
              <a:rPr lang="en-US" sz="3600" dirty="0" err="1" smtClean="0"/>
              <a:t>sử</a:t>
            </a:r>
            <a:r>
              <a:rPr lang="en-US" sz="3600" dirty="0" smtClean="0"/>
              <a:t> </a:t>
            </a:r>
            <a:r>
              <a:rPr lang="en-US" sz="3600" dirty="0" err="1" smtClean="0"/>
              <a:t>dụng</a:t>
            </a:r>
            <a:r>
              <a:rPr lang="en-US" sz="3600" dirty="0" smtClean="0"/>
              <a:t> </a:t>
            </a:r>
            <a:r>
              <a:rPr lang="en-US" sz="3600" dirty="0" err="1" smtClean="0"/>
              <a:t>trong</a:t>
            </a:r>
            <a:r>
              <a:rPr lang="en-US" sz="3600" dirty="0" smtClean="0"/>
              <a:t> class</a:t>
            </a:r>
          </a:p>
          <a:p>
            <a:r>
              <a:rPr lang="en-US" sz="3600" dirty="0" smtClean="0"/>
              <a:t>Public: </a:t>
            </a:r>
            <a:r>
              <a:rPr lang="en-US" sz="3600" dirty="0" err="1" smtClean="0"/>
              <a:t>Có</a:t>
            </a:r>
            <a:r>
              <a:rPr lang="en-US" sz="3600" dirty="0" smtClean="0"/>
              <a:t> </a:t>
            </a:r>
            <a:r>
              <a:rPr lang="en-US" sz="3600" dirty="0" err="1" smtClean="0"/>
              <a:t>thể</a:t>
            </a:r>
            <a:r>
              <a:rPr lang="en-US" sz="3600" dirty="0" smtClean="0"/>
              <a:t> </a:t>
            </a:r>
            <a:r>
              <a:rPr lang="en-US" sz="3600" dirty="0" err="1" smtClean="0"/>
              <a:t>gọi</a:t>
            </a:r>
            <a:r>
              <a:rPr lang="en-US" sz="3600" dirty="0" smtClean="0"/>
              <a:t> </a:t>
            </a:r>
            <a:r>
              <a:rPr lang="en-US" sz="3600" dirty="0" err="1" smtClean="0"/>
              <a:t>bất</a:t>
            </a:r>
            <a:r>
              <a:rPr lang="en-US" sz="3600" dirty="0" smtClean="0"/>
              <a:t> </a:t>
            </a:r>
            <a:r>
              <a:rPr lang="en-US" sz="3600" dirty="0" err="1" smtClean="0"/>
              <a:t>cứ</a:t>
            </a:r>
            <a:r>
              <a:rPr lang="en-US" sz="3600" dirty="0" smtClean="0"/>
              <a:t> </a:t>
            </a:r>
            <a:r>
              <a:rPr lang="en-US" sz="3600" dirty="0" err="1" smtClean="0"/>
              <a:t>nơi</a:t>
            </a:r>
            <a:r>
              <a:rPr lang="en-US" sz="3600" dirty="0" smtClean="0"/>
              <a:t> </a:t>
            </a:r>
            <a:r>
              <a:rPr lang="en-US" sz="3600" dirty="0" err="1" smtClean="0"/>
              <a:t>nào</a:t>
            </a:r>
            <a:endParaRPr lang="en-US" sz="3600" dirty="0" smtClean="0"/>
          </a:p>
          <a:p>
            <a:r>
              <a:rPr lang="en-US" sz="3600" dirty="0" err="1" smtClean="0"/>
              <a:t>Mặc</a:t>
            </a:r>
            <a:r>
              <a:rPr lang="en-US" sz="3600" dirty="0" smtClean="0"/>
              <a:t> </a:t>
            </a:r>
            <a:r>
              <a:rPr lang="en-US" sz="3600" dirty="0" err="1" smtClean="0"/>
              <a:t>định</a:t>
            </a:r>
            <a:r>
              <a:rPr lang="en-US" sz="3600" dirty="0" smtClean="0"/>
              <a:t>: </a:t>
            </a:r>
            <a:r>
              <a:rPr lang="en-US" sz="3600" dirty="0" err="1" smtClean="0"/>
              <a:t>trong</a:t>
            </a:r>
            <a:r>
              <a:rPr lang="en-US" sz="3600" dirty="0" smtClean="0"/>
              <a:t> </a:t>
            </a:r>
            <a:r>
              <a:rPr lang="en-US" sz="3600" dirty="0" err="1" smtClean="0"/>
              <a:t>nội</a:t>
            </a:r>
            <a:r>
              <a:rPr lang="en-US" sz="3600" dirty="0" smtClean="0"/>
              <a:t> </a:t>
            </a:r>
            <a:r>
              <a:rPr lang="en-US" sz="3600" dirty="0" err="1" smtClean="0"/>
              <a:t>bộ</a:t>
            </a:r>
            <a:r>
              <a:rPr lang="en-US" sz="3600" dirty="0" smtClean="0"/>
              <a:t> package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không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</a:t>
            </a:r>
            <a:r>
              <a:rPr lang="en-US" sz="3600" dirty="0" err="1" smtClean="0"/>
              <a:t>phép</a:t>
            </a:r>
            <a:r>
              <a:rPr lang="en-US" sz="3600" dirty="0" smtClean="0"/>
              <a:t> </a:t>
            </a:r>
            <a:r>
              <a:rPr lang="en-US" sz="3600" dirty="0" err="1" smtClean="0"/>
              <a:t>truy</a:t>
            </a:r>
            <a:r>
              <a:rPr lang="en-US" sz="3600" dirty="0" smtClean="0"/>
              <a:t> </a:t>
            </a:r>
            <a:r>
              <a:rPr lang="en-US" sz="3600" dirty="0" err="1" smtClean="0"/>
              <a:t>cập</a:t>
            </a:r>
            <a:r>
              <a:rPr lang="en-US" sz="3600" dirty="0" smtClean="0"/>
              <a:t> </a:t>
            </a:r>
            <a:r>
              <a:rPr lang="en-US" sz="3600" dirty="0" err="1" smtClean="0"/>
              <a:t>bên</a:t>
            </a:r>
            <a:r>
              <a:rPr lang="en-US" sz="3600" dirty="0" smtClean="0"/>
              <a:t> </a:t>
            </a:r>
            <a:r>
              <a:rPr lang="en-US" sz="3600" dirty="0" err="1" smtClean="0"/>
              <a:t>ngoài</a:t>
            </a:r>
            <a:r>
              <a:rPr lang="en-US" sz="3600" dirty="0" smtClean="0"/>
              <a:t> </a:t>
            </a:r>
            <a:r>
              <a:rPr lang="en-US" sz="3600" dirty="0" err="1" smtClean="0"/>
              <a:t>kể</a:t>
            </a:r>
            <a:r>
              <a:rPr lang="en-US" sz="3600" dirty="0" smtClean="0"/>
              <a:t> </a:t>
            </a:r>
            <a:r>
              <a:rPr lang="en-US" sz="3600" dirty="0" err="1" smtClean="0"/>
              <a:t>cả</a:t>
            </a:r>
            <a:r>
              <a:rPr lang="en-US" sz="3600" dirty="0" smtClean="0"/>
              <a:t> subclass</a:t>
            </a:r>
          </a:p>
          <a:p>
            <a:r>
              <a:rPr lang="en-US" sz="3600" dirty="0" smtClean="0"/>
              <a:t>Protected: </a:t>
            </a:r>
            <a:r>
              <a:rPr lang="en-US" sz="3600" dirty="0" err="1" smtClean="0"/>
              <a:t>truy</a:t>
            </a:r>
            <a:r>
              <a:rPr lang="en-US" sz="3600" dirty="0" smtClean="0"/>
              <a:t> </a:t>
            </a:r>
            <a:r>
              <a:rPr lang="en-US" sz="3600" dirty="0" err="1" smtClean="0"/>
              <a:t>cập</a:t>
            </a:r>
            <a:r>
              <a:rPr lang="en-US" sz="3600" dirty="0" smtClean="0"/>
              <a:t> </a:t>
            </a:r>
            <a:r>
              <a:rPr lang="en-US" sz="3600" dirty="0" err="1" smtClean="0"/>
              <a:t>ngoài</a:t>
            </a:r>
            <a:r>
              <a:rPr lang="en-US" sz="3600" smtClean="0"/>
              <a:t> package </a:t>
            </a:r>
            <a:r>
              <a:rPr lang="en-US" sz="3600" dirty="0" err="1" smtClean="0"/>
              <a:t>nhưng</a:t>
            </a:r>
            <a:r>
              <a:rPr lang="en-US" sz="3600" dirty="0" smtClean="0"/>
              <a:t> </a:t>
            </a:r>
            <a:r>
              <a:rPr lang="en-US" sz="3600" dirty="0" err="1" smtClean="0"/>
              <a:t>phải</a:t>
            </a:r>
            <a:r>
              <a:rPr lang="en-US" sz="3600" dirty="0" smtClean="0"/>
              <a:t> qua subclass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4959927"/>
            <a:ext cx="461684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Có</a:t>
            </a:r>
            <a:r>
              <a:rPr lang="en-US" sz="2400" dirty="0" smtClean="0"/>
              <a:t> 4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Access Modifier </a:t>
            </a:r>
            <a:r>
              <a:rPr lang="en-US" sz="2400" dirty="0" err="1" smtClean="0"/>
              <a:t>trong</a:t>
            </a:r>
            <a:r>
              <a:rPr lang="en-US" sz="2400" dirty="0" smtClean="0"/>
              <a:t> 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57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337</Words>
  <Application>Microsoft Office PowerPoint</Application>
  <PresentationFormat>On-screen Show (4:3)</PresentationFormat>
  <Paragraphs>75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Access Modifier trong Java</vt:lpstr>
      <vt:lpstr>Mục tiêu</vt:lpstr>
      <vt:lpstr>Khái niệm Package</vt:lpstr>
      <vt:lpstr>Truy cập trong Java</vt:lpstr>
      <vt:lpstr>Access Modifier là gì?</vt:lpstr>
      <vt:lpstr>PowerPoint Presentation</vt:lpstr>
      <vt:lpstr>Ví dụ</vt:lpstr>
      <vt:lpstr>PowerPoint Presentation</vt:lpstr>
      <vt:lpstr>Các loại Access Modifier</vt:lpstr>
      <vt:lpstr>Cách sử dụng </vt:lpstr>
      <vt:lpstr>Mức truy cập</vt:lpstr>
      <vt:lpstr>private</vt:lpstr>
      <vt:lpstr>protected</vt:lpstr>
      <vt:lpstr>Quy tắc ghi đè</vt:lpstr>
      <vt:lpstr>Tóm lược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Kế thừa Java</dc:title>
  <dc:creator>Huy Pham Ngoc</dc:creator>
  <cp:lastModifiedBy>Huy Pham Ngoc</cp:lastModifiedBy>
  <cp:revision>207</cp:revision>
  <dcterms:created xsi:type="dcterms:W3CDTF">2006-08-16T00:00:00Z</dcterms:created>
  <dcterms:modified xsi:type="dcterms:W3CDTF">2018-06-26T12:47:42Z</dcterms:modified>
</cp:coreProperties>
</file>