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0" r:id="rId5"/>
    <p:sldId id="277" r:id="rId6"/>
    <p:sldId id="278" r:id="rId7"/>
    <p:sldId id="258" r:id="rId8"/>
    <p:sldId id="259" r:id="rId9"/>
    <p:sldId id="275" r:id="rId10"/>
    <p:sldId id="272" r:id="rId11"/>
    <p:sldId id="273" r:id="rId12"/>
    <p:sldId id="261" r:id="rId13"/>
    <p:sldId id="27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and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5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class, method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final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setter)</a:t>
            </a:r>
          </a:p>
          <a:p>
            <a:r>
              <a:rPr lang="en-US" dirty="0"/>
              <a:t>Class final: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smtClean="0"/>
              <a:t>extend</a:t>
            </a:r>
          </a:p>
          <a:p>
            <a:r>
              <a:rPr lang="en-US" dirty="0" smtClean="0"/>
              <a:t>Method final: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</a:t>
            </a:r>
            <a:r>
              <a:rPr lang="en-US" dirty="0" err="1" smtClean="0"/>
              <a:t>không</a:t>
            </a:r>
            <a:r>
              <a:rPr lang="en-US" dirty="0" smtClean="0"/>
              <a:t> final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final, static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17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static: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Method static: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smtClean="0"/>
              <a:t>Class static: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nner Class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static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4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Interface-Abstract Class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abstract method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abstract method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qua </a:t>
            </a:r>
            <a:r>
              <a:rPr lang="en-US" dirty="0" err="1" smtClean="0"/>
              <a:t>SubClass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9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Interface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41148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Interface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715000" y="1115961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38800" y="40386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>
            <a:off x="6248400" y="2667000"/>
            <a:ext cx="25908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Extends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>
            <a:off x="838200" y="2686665"/>
            <a:ext cx="25146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Extends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3810000" y="4114800"/>
            <a:ext cx="1828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Implement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6096000"/>
            <a:ext cx="4091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thừa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classs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066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Abstract Class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Biến</a:t>
            </a:r>
            <a:endParaRPr lang="en-US" dirty="0"/>
          </a:p>
          <a:p>
            <a:pPr lvl="1"/>
            <a:r>
              <a:rPr lang="en-US" dirty="0"/>
              <a:t>Abstract </a:t>
            </a:r>
            <a:r>
              <a:rPr lang="en-US" dirty="0" smtClean="0"/>
              <a:t>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static final </a:t>
            </a:r>
            <a:r>
              <a:rPr lang="en-US" dirty="0" err="1" smtClean="0"/>
              <a:t>khi</a:t>
            </a:r>
            <a:r>
              <a:rPr lang="en-US" dirty="0" smtClean="0"/>
              <a:t>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5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method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trong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smtClean="0"/>
              <a:t>Access modifier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Abstract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Abstract </a:t>
            </a:r>
            <a:r>
              <a:rPr lang="en-US" dirty="0" smtClean="0"/>
              <a:t>class: Access modifier: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protected, public</a:t>
            </a:r>
          </a:p>
          <a:p>
            <a:pPr lvl="1"/>
            <a:r>
              <a:rPr lang="en-US" dirty="0" smtClean="0"/>
              <a:t>Interface: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 (</a:t>
            </a:r>
            <a:r>
              <a:rPr lang="en-US" dirty="0" err="1" smtClean="0"/>
              <a:t>khi</a:t>
            </a:r>
            <a:r>
              <a:rPr lang="en-US" dirty="0" smtClean="0"/>
              <a:t> compiler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8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/>
            <a:r>
              <a:rPr lang="en-US" dirty="0" smtClean="0"/>
              <a:t>Abstract Class: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- Abstract class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extends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Abstract </a:t>
            </a:r>
            <a:r>
              <a:rPr lang="en-US" dirty="0" smtClean="0"/>
              <a:t>class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smtClean="0"/>
              <a:t>Interface: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/>
              <a:t> </a:t>
            </a:r>
            <a:r>
              <a:rPr lang="en-US" dirty="0" smtClean="0"/>
              <a:t>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extend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  <a:p>
            <a:pPr lvl="1"/>
            <a:r>
              <a:rPr lang="en-US" dirty="0"/>
              <a:t>Abstract </a:t>
            </a:r>
            <a:r>
              <a:rPr lang="en-US" dirty="0" smtClean="0"/>
              <a:t>Class: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/>
              <a:t>extend </a:t>
            </a:r>
            <a:r>
              <a:rPr lang="en-US" dirty="0" err="1" smtClean="0"/>
              <a:t>và</a:t>
            </a:r>
            <a:r>
              <a:rPr lang="en-US" dirty="0" smtClean="0"/>
              <a:t> implement</a:t>
            </a:r>
          </a:p>
          <a:p>
            <a:pPr lvl="1"/>
            <a:r>
              <a:rPr lang="en-US" dirty="0" smtClean="0"/>
              <a:t>Interface: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 Class </a:t>
            </a:r>
            <a:r>
              <a:rPr lang="en-US" dirty="0" err="1" smtClean="0"/>
              <a:t>và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200400" y="2438400"/>
            <a:ext cx="1371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209800" y="3733800"/>
            <a:ext cx="3505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55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public </a:t>
            </a:r>
            <a:r>
              <a:rPr lang="en-US" dirty="0" err="1" smtClean="0"/>
              <a:t>biến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True =&gt;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Class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subclass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True =&gt;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Class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True =&gt;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Class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vi?</a:t>
            </a:r>
          </a:p>
          <a:p>
            <a:pPr lvl="1"/>
            <a:r>
              <a:rPr lang="en-US" dirty="0"/>
              <a:t>True =&gt;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Interface</a:t>
            </a:r>
          </a:p>
          <a:p>
            <a:r>
              <a:rPr lang="en-US" dirty="0" err="1"/>
              <a:t>Các</a:t>
            </a:r>
            <a:r>
              <a:rPr lang="en-US" dirty="0"/>
              <a:t> subclass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interface?</a:t>
            </a:r>
          </a:p>
          <a:p>
            <a:pPr lvl="1"/>
            <a:r>
              <a:rPr lang="en-US" dirty="0"/>
              <a:t>True =&gt;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Abstract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Java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Abstract Method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Abstract Class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Abstract </a:t>
            </a:r>
            <a:r>
              <a:rPr lang="en-US" dirty="0" err="1" smtClean="0"/>
              <a:t>và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301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</a:t>
            </a:r>
          </a:p>
          <a:p>
            <a:pPr lvl="1"/>
            <a:r>
              <a:rPr lang="en-US" dirty="0" smtClean="0"/>
              <a:t>Abstract method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Abstract Class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Class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3074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164542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smtClean="0"/>
              <a:t>qua</a:t>
            </a:r>
          </a:p>
          <a:p>
            <a:pPr lvl="1"/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Abstract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71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vi)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smtClean="0"/>
              <a:t>abstract</a:t>
            </a:r>
            <a:endParaRPr lang="en-GB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534275" cy="129664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616873" y="5867399"/>
            <a:ext cx="7976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Access Modifier </a:t>
            </a:r>
            <a:r>
              <a:rPr lang="en-US" sz="2200" dirty="0" err="1" smtClean="0"/>
              <a:t>cho</a:t>
            </a:r>
            <a:r>
              <a:rPr lang="en-US" sz="2200" dirty="0" smtClean="0"/>
              <a:t> abstract method </a:t>
            </a:r>
            <a:r>
              <a:rPr lang="en-US" sz="2200" dirty="0" err="1" smtClean="0"/>
              <a:t>là</a:t>
            </a:r>
            <a:r>
              <a:rPr lang="en-US" sz="2200" dirty="0" smtClean="0"/>
              <a:t>: </a:t>
            </a:r>
            <a:r>
              <a:rPr lang="en-US" sz="2200" dirty="0" err="1" smtClean="0"/>
              <a:t>mặc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, public, protected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2934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91" y="3657600"/>
            <a:ext cx="5076209" cy="219896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567596" y="6284127"/>
            <a:ext cx="565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Abstract class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abstract 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931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bstract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smtClean="0"/>
              <a:t>Abstract method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409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”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class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4200524" cy="33548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555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Class,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</a:t>
            </a:r>
          </a:p>
          <a:p>
            <a:pPr lvl="1">
              <a:buFont typeface="Symbol"/>
              <a:buChar char="Þ"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Biến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static, final </a:t>
            </a:r>
            <a:r>
              <a:rPr lang="en-US" dirty="0" err="1" smtClean="0"/>
              <a:t>khi</a:t>
            </a:r>
            <a:r>
              <a:rPr lang="en-US" dirty="0" smtClean="0"/>
              <a:t> compiler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abstract method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7648575" cy="2247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494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extends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implement Interface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implement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interface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interface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interface </a:t>
            </a:r>
            <a:r>
              <a:rPr lang="en-US" dirty="0" err="1" smtClean="0"/>
              <a:t>cũ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748</Words>
  <Application>Microsoft Office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Abstract and Interface</vt:lpstr>
      <vt:lpstr>Mục tiêu</vt:lpstr>
      <vt:lpstr>Tính trừu tượng Java</vt:lpstr>
      <vt:lpstr>Abstract Method</vt:lpstr>
      <vt:lpstr>Abstract Class</vt:lpstr>
      <vt:lpstr>Đặc điểm Abstract Class</vt:lpstr>
      <vt:lpstr>Interface Java là gì</vt:lpstr>
      <vt:lpstr>Đặc điểm Interface</vt:lpstr>
      <vt:lpstr>Kế thừa với Interface</vt:lpstr>
      <vt:lpstr>Từ khóa Final</vt:lpstr>
      <vt:lpstr>Từ khóa static</vt:lpstr>
      <vt:lpstr>Giống nhau Interface-Abstract Class (1)</vt:lpstr>
      <vt:lpstr>PowerPoint Presentation</vt:lpstr>
      <vt:lpstr>Khác nhau (1)</vt:lpstr>
      <vt:lpstr>Khác nhau (2)</vt:lpstr>
      <vt:lpstr>Khác nhau (3)</vt:lpstr>
      <vt:lpstr>PowerPoint Presentation</vt:lpstr>
      <vt:lpstr>Tình huống (1)</vt:lpstr>
      <vt:lpstr>Tình huống (2)</vt:lpstr>
      <vt:lpstr>Tóm tắt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and Interface</dc:title>
  <dc:creator>Huy Pham Ngoc</dc:creator>
  <cp:lastModifiedBy>Huy</cp:lastModifiedBy>
  <cp:revision>208</cp:revision>
  <dcterms:created xsi:type="dcterms:W3CDTF">2006-08-16T00:00:00Z</dcterms:created>
  <dcterms:modified xsi:type="dcterms:W3CDTF">2020-10-13T22:59:16Z</dcterms:modified>
</cp:coreProperties>
</file>