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66" r:id="rId10"/>
    <p:sldId id="267" r:id="rId11"/>
    <p:sldId id="263" r:id="rId12"/>
    <p:sldId id="268" r:id="rId13"/>
    <p:sldId id="271" r:id="rId14"/>
    <p:sldId id="272" r:id="rId15"/>
    <p:sldId id="275" r:id="rId16"/>
    <p:sldId id="264" r:id="rId17"/>
    <p:sldId id="270" r:id="rId18"/>
    <p:sldId id="265" r:id="rId19"/>
    <p:sldId id="277" r:id="rId20"/>
    <p:sldId id="274" r:id="rId21"/>
    <p:sldId id="276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  <p:sp>
        <p:nvSpPr>
          <p:cNvPr id="4" name="AutoShape 2" descr="Image result for má»¥c tiÃª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9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 new </a:t>
            </a:r>
            <a:r>
              <a:rPr lang="en-US" dirty="0" err="1"/>
              <a:t>vs</a:t>
            </a:r>
            <a:r>
              <a:rPr lang="en-US" dirty="0"/>
              <a:t> literal(1)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01003" y="5434506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GB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75765" cy="334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81384" y="542881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3429000"/>
            <a:ext cx="304800" cy="218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6800" y="2590800"/>
            <a:ext cx="304800" cy="3022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3334603" y="4469221"/>
            <a:ext cx="1646781" cy="114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117472" y="3923163"/>
            <a:ext cx="2863912" cy="169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1086" y="6053427"/>
            <a:ext cx="7919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Pool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=&gt; s3, s4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6118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length</a:t>
            </a:r>
            <a:r>
              <a:rPr lang="en-GB" b="1" dirty="0" smtClean="0"/>
              <a:t>() </a:t>
            </a:r>
            <a:r>
              <a:rPr lang="en-GB" dirty="0" smtClean="0"/>
              <a:t>– </a:t>
            </a:r>
            <a:r>
              <a:rPr lang="en-GB" dirty="0" err="1" smtClean="0"/>
              <a:t>Lấy</a:t>
            </a:r>
            <a:r>
              <a:rPr lang="en-GB" dirty="0" smtClean="0"/>
              <a:t> </a:t>
            </a:r>
            <a:r>
              <a:rPr lang="en-GB" dirty="0" err="1" smtClean="0"/>
              <a:t>đô</a:t>
            </a:r>
            <a:r>
              <a:rPr lang="en-GB" dirty="0" smtClean="0"/>
              <a:t>̣ </a:t>
            </a:r>
            <a:r>
              <a:rPr lang="en-GB" dirty="0" err="1" smtClean="0"/>
              <a:t>dài</a:t>
            </a:r>
            <a:endParaRPr lang="en-GB" dirty="0" smtClean="0"/>
          </a:p>
          <a:p>
            <a:r>
              <a:rPr lang="en-GB" b="1" dirty="0" err="1" smtClean="0"/>
              <a:t>concat</a:t>
            </a:r>
            <a:r>
              <a:rPr lang="en-GB" b="1" dirty="0" smtClean="0"/>
              <a:t>(String</a:t>
            </a:r>
            <a:r>
              <a:rPr lang="en-GB" b="1" dirty="0" smtClean="0"/>
              <a:t>) – </a:t>
            </a:r>
            <a:r>
              <a:rPr lang="en-GB" i="1" dirty="0" err="1" smtClean="0"/>
              <a:t>Nối</a:t>
            </a:r>
            <a:r>
              <a:rPr lang="en-GB" i="1" dirty="0" smtClean="0"/>
              <a:t> </a:t>
            </a:r>
            <a:r>
              <a:rPr lang="en-GB" i="1" dirty="0" err="1" smtClean="0"/>
              <a:t>chuỗi</a:t>
            </a:r>
            <a:endParaRPr lang="en-GB" i="1" dirty="0"/>
          </a:p>
          <a:p>
            <a:r>
              <a:rPr lang="en-GB" b="1" dirty="0" err="1" smtClean="0"/>
              <a:t>indexOf</a:t>
            </a:r>
            <a:r>
              <a:rPr lang="en-GB" b="1" dirty="0" smtClean="0"/>
              <a:t>(</a:t>
            </a:r>
            <a:r>
              <a:rPr lang="en-GB" b="1" dirty="0" err="1" smtClean="0"/>
              <a:t>subString</a:t>
            </a:r>
            <a:r>
              <a:rPr lang="en-GB" b="1" dirty="0" smtClean="0"/>
              <a:t>) –</a:t>
            </a:r>
            <a:r>
              <a:rPr lang="en-GB" dirty="0" smtClean="0"/>
              <a:t> </a:t>
            </a:r>
            <a:r>
              <a:rPr lang="en-GB" dirty="0" err="1" smtClean="0"/>
              <a:t>Lấy</a:t>
            </a:r>
            <a:r>
              <a:rPr lang="en-GB" dirty="0" smtClean="0"/>
              <a:t> vị trí </a:t>
            </a:r>
            <a:r>
              <a:rPr lang="en-GB" dirty="0" err="1" smtClean="0"/>
              <a:t>đầu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của</a:t>
            </a:r>
            <a:r>
              <a:rPr lang="en-GB" dirty="0" smtClean="0"/>
              <a:t> </a:t>
            </a:r>
            <a:r>
              <a:rPr lang="en-GB" dirty="0" err="1" smtClean="0"/>
              <a:t>ki</a:t>
            </a:r>
            <a:r>
              <a:rPr lang="en-GB" dirty="0" smtClean="0"/>
              <a:t>́ </a:t>
            </a:r>
            <a:r>
              <a:rPr lang="en-GB" dirty="0" err="1" smtClean="0"/>
              <a:t>tư</a:t>
            </a:r>
            <a:r>
              <a:rPr lang="en-GB" dirty="0" smtClean="0"/>
              <a:t>̣</a:t>
            </a:r>
            <a:endParaRPr lang="en-GB" dirty="0"/>
          </a:p>
          <a:p>
            <a:r>
              <a:rPr lang="en-GB" b="1" dirty="0" smtClean="0"/>
              <a:t>replace</a:t>
            </a:r>
            <a:r>
              <a:rPr lang="en-GB" b="1" dirty="0" smtClean="0"/>
              <a:t>() –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thê</a:t>
            </a:r>
            <a:r>
              <a:rPr lang="en-GB" dirty="0" smtClean="0"/>
              <a:t>́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chuỗi</a:t>
            </a:r>
            <a:endParaRPr lang="en-GB" dirty="0" smtClean="0"/>
          </a:p>
          <a:p>
            <a:r>
              <a:rPr lang="en-US" b="1" dirty="0" smtClean="0"/>
              <a:t>split</a:t>
            </a:r>
            <a:r>
              <a:rPr lang="en-US" b="1" dirty="0" smtClean="0"/>
              <a:t>() –</a:t>
            </a:r>
            <a:r>
              <a:rPr lang="en-US" dirty="0" smtClean="0"/>
              <a:t> </a:t>
            </a:r>
            <a:r>
              <a:rPr lang="en-US" dirty="0" err="1" smtClean="0"/>
              <a:t>Cắt</a:t>
            </a:r>
            <a:r>
              <a:rPr lang="en-US" dirty="0" smtClean="0"/>
              <a:t> </a:t>
            </a:r>
            <a:r>
              <a:rPr lang="en-US" dirty="0" err="1" smtClean="0"/>
              <a:t>chuỗi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tắc</a:t>
            </a:r>
            <a:endParaRPr lang="en-GB" dirty="0"/>
          </a:p>
          <a:p>
            <a:r>
              <a:rPr lang="en-GB" b="1" dirty="0" smtClean="0"/>
              <a:t>substring</a:t>
            </a:r>
            <a:r>
              <a:rPr lang="en-GB" b="1" dirty="0" smtClean="0"/>
              <a:t>() – </a:t>
            </a:r>
            <a:r>
              <a:rPr lang="en-GB" dirty="0" err="1" smtClean="0"/>
              <a:t>Cắt</a:t>
            </a:r>
            <a:r>
              <a:rPr lang="en-GB" dirty="0" smtClean="0"/>
              <a:t> </a:t>
            </a:r>
            <a:r>
              <a:rPr lang="en-GB" dirty="0" err="1" smtClean="0"/>
              <a:t>chuỗi</a:t>
            </a:r>
            <a:r>
              <a:rPr lang="en-GB" dirty="0" smtClean="0"/>
              <a:t> 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/>
            </a:r>
            <a:br>
              <a:rPr lang="en-GB" dirty="0"/>
            </a:br>
            <a:endParaRPr lang="en-GB" b="1" dirty="0"/>
          </a:p>
          <a:p>
            <a:endParaRPr lang="en-GB" b="1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58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418160" cy="15811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905000" y="4979312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b="1" dirty="0" smtClean="0"/>
              <a:t>3 </a:t>
            </a:r>
            <a:r>
              <a:rPr lang="en-US" sz="2200" dirty="0" err="1" smtClean="0"/>
              <a:t>trong</a:t>
            </a:r>
            <a:r>
              <a:rPr lang="en-US" sz="2200" dirty="0" smtClean="0"/>
              <a:t> “</a:t>
            </a:r>
            <a:r>
              <a:rPr lang="en-US" sz="2200" b="1" dirty="0" smtClean="0"/>
              <a:t>T3H</a:t>
            </a:r>
            <a:r>
              <a:rPr lang="en-US" sz="2200" dirty="0" smtClean="0"/>
              <a:t>”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2258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44621" cy="22145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90800" y="5257800"/>
            <a:ext cx="3337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,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7843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string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CSV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476875" cy="21050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219200" y="5410200"/>
            <a:ext cx="706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b="1" dirty="0" smtClean="0"/>
              <a:t>“abc,123,456”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</a:t>
            </a:r>
            <a:r>
              <a:rPr lang="en-US" b="1" dirty="0" smtClean="0"/>
              <a:t>,”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4400" dirty="0" err="1" smtClean="0"/>
              <a:t>Nhược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String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gì</a:t>
            </a:r>
            <a:r>
              <a:rPr lang="en-US" sz="4400" dirty="0" smtClean="0"/>
              <a:t>?</a:t>
            </a:r>
            <a:endParaRPr lang="en-GB" sz="4400" dirty="0"/>
          </a:p>
        </p:txBody>
      </p:sp>
      <p:sp>
        <p:nvSpPr>
          <p:cNvPr id="4" name="Down Arrow 3"/>
          <p:cNvSpPr/>
          <p:nvPr/>
        </p:nvSpPr>
        <p:spPr>
          <a:xfrm>
            <a:off x="3886200" y="2895600"/>
            <a:ext cx="762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68795" y="4419600"/>
            <a:ext cx="2396810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err="1" smtClean="0"/>
              <a:t>Immuable</a:t>
            </a:r>
            <a:endParaRPr lang="en-GB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6619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muốn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475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String Builder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817512"/>
            <a:ext cx="7537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String Builder </a:t>
            </a:r>
            <a:r>
              <a:rPr lang="en-US" sz="2200" dirty="0" err="1" smtClean="0"/>
              <a:t>và</a:t>
            </a:r>
            <a:r>
              <a:rPr lang="en-US" sz="2200" dirty="0" smtClean="0"/>
              <a:t> String Buffer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append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dài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2667000" y="1831074"/>
            <a:ext cx="272574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AbstractStringBuilder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11" idx="0"/>
          </p:cNvCxnSpPr>
          <p:nvPr/>
        </p:nvCxnSpPr>
        <p:spPr>
          <a:xfrm flipH="1">
            <a:off x="3354395" y="2897874"/>
            <a:ext cx="67547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4" idx="0"/>
          </p:cNvCxnSpPr>
          <p:nvPr/>
        </p:nvCxnSpPr>
        <p:spPr>
          <a:xfrm>
            <a:off x="4029873" y="2897874"/>
            <a:ext cx="1689281" cy="797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20945" y="3736074"/>
            <a:ext cx="1866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StringBuilder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785704" y="3695131"/>
            <a:ext cx="1866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StringBuffer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5392745" y="2364474"/>
            <a:ext cx="108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2604" y="1831074"/>
            <a:ext cx="150079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4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new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muable</a:t>
            </a:r>
            <a:r>
              <a:rPr lang="en-US" b="1" dirty="0" smtClean="0"/>
              <a:t> (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b="1" dirty="0" smtClean="0"/>
              <a:t>String)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hệt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AbstractStringBuilder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append()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nsert()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 </a:t>
            </a:r>
            <a:r>
              <a:rPr lang="en-US" dirty="0" err="1" smtClean="0"/>
              <a:t>vs</a:t>
            </a:r>
            <a:r>
              <a:rPr lang="en-US" dirty="0" smtClean="0"/>
              <a:t> String Buffer</a:t>
            </a:r>
            <a:endParaRPr lang="en-GB" dirty="0"/>
          </a:p>
        </p:txBody>
      </p:sp>
      <p:pic>
        <p:nvPicPr>
          <p:cNvPr id="1026" name="Picture 2" descr="Image result for stringbuilder vs stringbuf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40505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GB" dirty="0"/>
          </a:p>
        </p:txBody>
      </p:sp>
      <p:pic>
        <p:nvPicPr>
          <p:cNvPr id="1026" name="Picture 2" descr="Image result for String vs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6" y="1981200"/>
            <a:ext cx="8827683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char 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String Builder, String Buffer</a:t>
            </a:r>
          </a:p>
          <a:p>
            <a:r>
              <a:rPr lang="en-US" dirty="0" smtClean="0"/>
              <a:t>String Builder </a:t>
            </a:r>
            <a:r>
              <a:rPr lang="en-US" dirty="0" err="1" smtClean="0"/>
              <a:t>vs</a:t>
            </a:r>
            <a:r>
              <a:rPr lang="en-US" dirty="0" smtClean="0"/>
              <a:t> String Buffer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???</a:t>
            </a:r>
          </a:p>
        </p:txBody>
      </p:sp>
      <p:sp>
        <p:nvSpPr>
          <p:cNvPr id="4" name="AutoShape 2" descr="Image result for má»¥c tiÃª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má»¥c tiÃª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4" descr="Image result for má»¥c tiÃª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2908282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9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String Builder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String,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3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AutoShape 2" descr="Image result for q&amp;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4" name="Picture 4" descr="Image result for q&amp;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1" y="2968591"/>
            <a:ext cx="3121158" cy="178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(characters)</a:t>
            </a: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3352800"/>
            <a:ext cx="5172075" cy="1457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18505" y="5454133"/>
            <a:ext cx="513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b="1" dirty="0" smtClean="0"/>
              <a:t>char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nháy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881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char[] Java</a:t>
            </a: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4275161" y="30480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30" y="4164543"/>
            <a:ext cx="1033462" cy="6164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73" y="1905000"/>
            <a:ext cx="4600575" cy="1000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702741" y="5423356"/>
            <a:ext cx="3906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mảng</a:t>
            </a:r>
            <a:r>
              <a:rPr lang="en-US" sz="2200" dirty="0" smtClean="0"/>
              <a:t> char[]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0465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ReferenceType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Primitive Type –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- (</a:t>
            </a:r>
            <a:r>
              <a:rPr lang="en-US" dirty="0"/>
              <a:t>Immutable</a:t>
            </a:r>
            <a:r>
              <a:rPr lang="en-US" dirty="0" smtClean="0"/>
              <a:t>) </a:t>
            </a:r>
          </a:p>
          <a:p>
            <a:r>
              <a:rPr lang="en-US" dirty="0" err="1"/>
              <a:t>Là</a:t>
            </a:r>
            <a:r>
              <a:rPr lang="en-US" dirty="0"/>
              <a:t> class </a:t>
            </a:r>
            <a:r>
              <a:rPr lang="en-US" dirty="0" smtClean="0"/>
              <a:t>final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subclass</a:t>
            </a:r>
          </a:p>
        </p:txBody>
      </p:sp>
    </p:spTree>
    <p:extLst>
      <p:ext uri="{BB962C8B-B14F-4D97-AF65-F5344CB8AC3E}">
        <p14:creationId xmlns:p14="http://schemas.microsoft.com/office/powerpoint/2010/main" val="29051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String</a:t>
            </a:r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/>
              <a:t>name = “T3H</a:t>
            </a:r>
            <a:r>
              <a:rPr lang="en-US" dirty="0" smtClean="0"/>
              <a:t>” 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String </a:t>
            </a:r>
            <a:r>
              <a:rPr lang="en-GB" dirty="0" smtClean="0"/>
              <a:t>literal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String name = new String(“T3H</a:t>
            </a:r>
            <a:r>
              <a:rPr lang="en-US" dirty="0" smtClean="0"/>
              <a:t>”)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207603"/>
            <a:ext cx="7401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String </a:t>
            </a:r>
            <a:r>
              <a:rPr lang="en-US" sz="2200" dirty="0" err="1" smtClean="0"/>
              <a:t>là</a:t>
            </a:r>
            <a:r>
              <a:rPr lang="en-US" sz="2200" dirty="0" smtClean="0"/>
              <a:t> object </a:t>
            </a:r>
            <a:r>
              <a:rPr lang="en-US" sz="2200" dirty="0" err="1" smtClean="0"/>
              <a:t>vừa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dirty="0" err="1" smtClean="0"/>
              <a:t>tính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nguyên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thủy</a:t>
            </a:r>
            <a:r>
              <a:rPr lang="en-US" sz="2200" b="1" dirty="0" smtClean="0"/>
              <a:t> </a:t>
            </a:r>
            <a:r>
              <a:rPr lang="en-US" sz="2200" dirty="0" err="1" smtClean="0"/>
              <a:t>vừa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kiểu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tham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chiếu</a:t>
            </a:r>
            <a:endParaRPr lang="en-GB" sz="2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161162" y="4114800"/>
            <a:ext cx="2207525" cy="609600"/>
            <a:chOff x="2667000" y="3733800"/>
            <a:chExt cx="2207525" cy="609600"/>
          </a:xfrm>
        </p:grpSpPr>
        <p:sp>
          <p:nvSpPr>
            <p:cNvPr id="6" name="Rectangle 5"/>
            <p:cNvSpPr/>
            <p:nvPr/>
          </p:nvSpPr>
          <p:spPr>
            <a:xfrm>
              <a:off x="2667000" y="37338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</a:t>
              </a:r>
              <a:endParaRPr lang="en-GB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5200" y="37338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3</a:t>
              </a:r>
              <a:endParaRPr lang="en-GB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4925" y="37338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</a:t>
              </a:r>
              <a:endParaRPr lang="en-GB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15119" y="368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153319" y="368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13044" y="368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11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- Immutable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19" y="3936526"/>
            <a:ext cx="82296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Java </a:t>
            </a:r>
            <a:r>
              <a:rPr lang="en-US" sz="2200" b="1" dirty="0" err="1" smtClean="0"/>
              <a:t>tạo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một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vùng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nhớ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mới</a:t>
            </a:r>
            <a:r>
              <a:rPr lang="en-US" sz="2200" b="1" dirty="0" smtClean="0"/>
              <a:t> </a:t>
            </a:r>
            <a:r>
              <a:rPr lang="en-US" sz="2200" dirty="0" smtClean="0"/>
              <a:t>“123”, </a:t>
            </a:r>
            <a:r>
              <a:rPr lang="en-US" sz="2200" dirty="0" err="1" smtClean="0"/>
              <a:t>chứ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hề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“</a:t>
            </a:r>
            <a:r>
              <a:rPr lang="en-US" sz="2200" dirty="0" err="1" smtClean="0"/>
              <a:t>abc</a:t>
            </a:r>
            <a:r>
              <a:rPr lang="en-US" sz="2200" dirty="0" smtClean="0"/>
              <a:t>”</a:t>
            </a:r>
            <a:endParaRPr lang="en-GB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15069"/>
            <a:ext cx="7383639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886200" y="4648200"/>
            <a:ext cx="7962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63199" y="5638798"/>
            <a:ext cx="731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Gía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,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045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String - </a:t>
            </a:r>
            <a:r>
              <a:rPr lang="en-GB" dirty="0" smtClean="0"/>
              <a:t>String </a:t>
            </a:r>
            <a:r>
              <a:rPr lang="en-GB" dirty="0"/>
              <a:t>literal </a:t>
            </a:r>
          </a:p>
        </p:txBody>
      </p:sp>
      <p:pic>
        <p:nvPicPr>
          <p:cNvPr id="2050" name="Picture 2" descr="Image result for string,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70" y="1524000"/>
            <a:ext cx="4965843" cy="304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427154" y="5257800"/>
            <a:ext cx="8412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/>
              <a:t>String literal </a:t>
            </a:r>
            <a:r>
              <a:rPr lang="en-GB" sz="2200" dirty="0" err="1" smtClean="0"/>
              <a:t>là</a:t>
            </a:r>
            <a:r>
              <a:rPr lang="en-GB" sz="2200" dirty="0" smtClean="0"/>
              <a:t> </a:t>
            </a:r>
            <a:r>
              <a:rPr lang="en-GB" sz="2200" dirty="0" err="1" smtClean="0"/>
              <a:t>khai</a:t>
            </a:r>
            <a:r>
              <a:rPr lang="en-GB" sz="2200" dirty="0" smtClean="0"/>
              <a:t> </a:t>
            </a:r>
            <a:r>
              <a:rPr lang="en-GB" sz="2200" dirty="0" err="1" smtClean="0"/>
              <a:t>báo</a:t>
            </a:r>
            <a:r>
              <a:rPr lang="en-GB" sz="2200" dirty="0" smtClean="0"/>
              <a:t> </a:t>
            </a:r>
            <a:r>
              <a:rPr lang="en-GB" sz="2200" dirty="0" err="1" smtClean="0"/>
              <a:t>trực</a:t>
            </a:r>
            <a:r>
              <a:rPr lang="en-GB" sz="2200" dirty="0" smtClean="0"/>
              <a:t> </a:t>
            </a:r>
            <a:r>
              <a:rPr lang="en-GB" sz="2200" dirty="0" err="1" smtClean="0"/>
              <a:t>tiếp</a:t>
            </a:r>
            <a:r>
              <a:rPr lang="en-GB" sz="2200" dirty="0" smtClean="0"/>
              <a:t> </a:t>
            </a:r>
            <a:r>
              <a:rPr lang="en-GB" sz="2200" dirty="0" err="1" smtClean="0"/>
              <a:t>giá</a:t>
            </a:r>
            <a:r>
              <a:rPr lang="en-GB" sz="2200" dirty="0" smtClean="0"/>
              <a:t> </a:t>
            </a:r>
            <a:r>
              <a:rPr lang="en-GB" sz="2200" dirty="0" err="1" smtClean="0"/>
              <a:t>trị</a:t>
            </a:r>
            <a:r>
              <a:rPr lang="en-GB" sz="2200" dirty="0" smtClean="0"/>
              <a:t> </a:t>
            </a:r>
            <a:r>
              <a:rPr lang="en-GB" sz="2200" dirty="0" err="1" smtClean="0"/>
              <a:t>không</a:t>
            </a:r>
            <a:r>
              <a:rPr lang="en-GB" sz="2200" dirty="0" smtClean="0"/>
              <a:t> qua new</a:t>
            </a: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 smtClean="0"/>
              <a:t>Gía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string 1 </a:t>
            </a:r>
            <a:r>
              <a:rPr lang="en-US" sz="2200" dirty="0" err="1" smtClean="0"/>
              <a:t>và</a:t>
            </a:r>
            <a:r>
              <a:rPr lang="en-US" sz="2200" dirty="0" smtClean="0"/>
              <a:t> string 2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giống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= “Hello String!”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Java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ưu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6957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- new </a:t>
            </a:r>
            <a:r>
              <a:rPr lang="en-US" dirty="0" err="1" smtClean="0"/>
              <a:t>vs</a:t>
            </a:r>
            <a:r>
              <a:rPr lang="en-US" dirty="0" smtClean="0"/>
              <a:t> literal(1)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3306"/>
            <a:ext cx="7375035" cy="25907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05000" y="5181599"/>
            <a:ext cx="514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???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959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491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String trong Java</vt:lpstr>
      <vt:lpstr>Mục tiêu</vt:lpstr>
      <vt:lpstr>char trong Java</vt:lpstr>
      <vt:lpstr>Mảng char[] Java</vt:lpstr>
      <vt:lpstr>String trong Java</vt:lpstr>
      <vt:lpstr>Khởi tạo String</vt:lpstr>
      <vt:lpstr>String - Immutable</vt:lpstr>
      <vt:lpstr>Khởi tạo String - String literal </vt:lpstr>
      <vt:lpstr>String - new vs literal(1)</vt:lpstr>
      <vt:lpstr>String - new vs literal(1)</vt:lpstr>
      <vt:lpstr>String Functions</vt:lpstr>
      <vt:lpstr>indexOf</vt:lpstr>
      <vt:lpstr>replace</vt:lpstr>
      <vt:lpstr>split</vt:lpstr>
      <vt:lpstr>PowerPoint Presentation</vt:lpstr>
      <vt:lpstr>Abstract String Builder</vt:lpstr>
      <vt:lpstr>StringBuffer và StringBuilder</vt:lpstr>
      <vt:lpstr>String Builder vs String Buffer</vt:lpstr>
      <vt:lpstr>Bảng tổng hợp</vt:lpstr>
      <vt:lpstr>Kết luận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trong Java</dc:title>
  <dc:creator>Huy Pham Ngoc</dc:creator>
  <cp:lastModifiedBy>Huy Pham Ngoc</cp:lastModifiedBy>
  <cp:revision>179</cp:revision>
  <dcterms:created xsi:type="dcterms:W3CDTF">2006-08-16T00:00:00Z</dcterms:created>
  <dcterms:modified xsi:type="dcterms:W3CDTF">2018-08-08T10:27:29Z</dcterms:modified>
</cp:coreProperties>
</file>