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8" r:id="rId6"/>
    <p:sldId id="277" r:id="rId7"/>
    <p:sldId id="279" r:id="rId8"/>
    <p:sldId id="275" r:id="rId9"/>
    <p:sldId id="280" r:id="rId10"/>
    <p:sldId id="281" r:id="rId11"/>
    <p:sldId id="282" r:id="rId12"/>
    <p:sldId id="286" r:id="rId13"/>
    <p:sldId id="291" r:id="rId14"/>
    <p:sldId id="292" r:id="rId15"/>
    <p:sldId id="258" r:id="rId16"/>
    <p:sldId id="283" r:id="rId17"/>
    <p:sldId id="259" r:id="rId18"/>
    <p:sldId id="284" r:id="rId19"/>
    <p:sldId id="288" r:id="rId20"/>
    <p:sldId id="267" r:id="rId21"/>
    <p:sldId id="290" r:id="rId22"/>
    <p:sldId id="285" r:id="rId23"/>
    <p:sldId id="289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772400" cy="1470025"/>
          </a:xfrm>
        </p:spPr>
        <p:txBody>
          <a:bodyPr/>
          <a:lstStyle/>
          <a:p>
            <a:r>
              <a:rPr lang="en-US" dirty="0" smtClean="0"/>
              <a:t>Collection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6148" name="Picture 4" descr="Image result for xáº¿p hÃ 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4169960" cy="243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8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Collection </a:t>
            </a:r>
            <a:r>
              <a:rPr lang="en-US" dirty="0" err="1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Implementations </a:t>
            </a:r>
            <a:r>
              <a:rPr lang="en-US" dirty="0" err="1" smtClean="0"/>
              <a:t>của</a:t>
            </a:r>
            <a:r>
              <a:rPr lang="en-US" dirty="0" smtClean="0"/>
              <a:t> interfaces</a:t>
            </a:r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1728146" y="5676203"/>
            <a:ext cx="838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23546" y="5904803"/>
            <a:ext cx="4381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Xóa</a:t>
            </a:r>
            <a:r>
              <a:rPr lang="en-US" sz="2200" dirty="0" smtClean="0"/>
              <a:t> </a:t>
            </a:r>
            <a:r>
              <a:rPr lang="en-US" sz="2200" dirty="0" err="1" smtClean="0"/>
              <a:t>bỏ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nhược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Array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537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 err="1" smtClean="0"/>
              <a:t>FrameWork</a:t>
            </a:r>
            <a:endParaRPr lang="en-GB" dirty="0"/>
          </a:p>
        </p:txBody>
      </p:sp>
      <p:pic>
        <p:nvPicPr>
          <p:cNvPr id="4098" name="Picture 2" descr="Image result for Java Collections Frame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0449"/>
            <a:ext cx="7924800" cy="46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ierarchy of collecti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69" y="130260"/>
            <a:ext cx="6819900" cy="576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6185356"/>
            <a:ext cx="29451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Chi </a:t>
            </a:r>
            <a:r>
              <a:rPr lang="en-US" sz="2200" dirty="0" err="1" smtClean="0"/>
              <a:t>tiết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Collection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060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Key </a:t>
            </a:r>
            <a:r>
              <a:rPr lang="en-US" dirty="0" err="1" smtClean="0"/>
              <a:t>và</a:t>
            </a:r>
            <a:r>
              <a:rPr lang="en-US" dirty="0" smtClean="0"/>
              <a:t> Value</a:t>
            </a:r>
          </a:p>
        </p:txBody>
      </p:sp>
      <p:pic>
        <p:nvPicPr>
          <p:cNvPr id="10242" name="Picture 2" descr="Image result for map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6172200" cy="38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Map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6097465" cy="2895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797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 descr="Image result for xáº¿p hÃ 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85" y="1219200"/>
            <a:ext cx="5181600" cy="302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362200" y="37338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19200" y="48006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Bình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14800" y="3733800"/>
            <a:ext cx="54818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38600" y="4800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Quân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629400" y="48006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Thành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4388892" y="3733800"/>
            <a:ext cx="3116808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2185" y="6248399"/>
            <a:ext cx="5058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tâm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endParaRPr lang="en-GB" sz="2200" dirty="0"/>
          </a:p>
        </p:txBody>
      </p:sp>
      <p:sp>
        <p:nvSpPr>
          <p:cNvPr id="17" name="Rectangle 16"/>
          <p:cNvSpPr/>
          <p:nvPr/>
        </p:nvSpPr>
        <p:spPr>
          <a:xfrm>
            <a:off x="533400" y="1219200"/>
            <a:ext cx="2057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LinkedList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8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55" y="2332037"/>
            <a:ext cx="8229600" cy="3535363"/>
          </a:xfrm>
        </p:spPr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index</a:t>
            </a:r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index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2057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LinkedList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124200"/>
            <a:ext cx="8229600" cy="20574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thừa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Interface: </a:t>
            </a:r>
            <a:r>
              <a:rPr lang="en-US" sz="3200" b="1" dirty="0" smtClean="0"/>
              <a:t>List</a:t>
            </a:r>
            <a:r>
              <a:rPr lang="en-US" sz="3200" dirty="0" smtClean="0"/>
              <a:t>, </a:t>
            </a:r>
            <a:r>
              <a:rPr lang="en-GB" b="1" dirty="0" err="1" smtClean="0"/>
              <a:t>RandomAccess</a:t>
            </a:r>
            <a:endParaRPr lang="en-GB" b="1" dirty="0" smtClean="0"/>
          </a:p>
          <a:p>
            <a:r>
              <a:rPr lang="en-US" sz="3200" dirty="0" err="1" smtClean="0"/>
              <a:t>Truy</a:t>
            </a:r>
            <a:r>
              <a:rPr lang="en-US" sz="3200" dirty="0" smtClean="0"/>
              <a:t> </a:t>
            </a:r>
            <a:r>
              <a:rPr lang="en-US" sz="3200" dirty="0" err="1" smtClean="0"/>
              <a:t>cập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ngẫu</a:t>
            </a:r>
            <a:r>
              <a:rPr lang="en-US" sz="3200" dirty="0" smtClean="0"/>
              <a:t> </a:t>
            </a:r>
            <a:r>
              <a:rPr lang="en-US" sz="3200" dirty="0" err="1" smtClean="0"/>
              <a:t>nhiên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dễ</a:t>
            </a:r>
            <a:r>
              <a:rPr lang="en-US" sz="3200" dirty="0" smtClean="0"/>
              <a:t> </a:t>
            </a:r>
            <a:r>
              <a:rPr lang="en-US" sz="3200" dirty="0" err="1" smtClean="0"/>
              <a:t>dàng</a:t>
            </a:r>
            <a:endParaRPr lang="en-US" sz="3200" dirty="0" smtClean="0"/>
          </a:p>
          <a:p>
            <a:r>
              <a:rPr lang="en-US" dirty="0" err="1" smtClean="0"/>
              <a:t>Rất</a:t>
            </a:r>
            <a:r>
              <a:rPr lang="en-US" dirty="0" smtClean="0"/>
              <a:t> hay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14400" y="1177119"/>
            <a:ext cx="18288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9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HashSet</a:t>
            </a:r>
            <a:endParaRPr lang="en-US" dirty="0" smtClean="0"/>
          </a:p>
          <a:p>
            <a:pPr lvl="1"/>
            <a:r>
              <a:rPr lang="en-US" dirty="0" err="1" smtClean="0"/>
              <a:t>LinkedHashSet</a:t>
            </a:r>
            <a:endParaRPr lang="en-US" dirty="0" smtClean="0"/>
          </a:p>
          <a:p>
            <a:pPr lvl="1"/>
            <a:r>
              <a:rPr lang="en-US" dirty="0" err="1" smtClean="0"/>
              <a:t>TreeSet</a:t>
            </a:r>
            <a:endParaRPr lang="en-US" dirty="0" smtClean="0"/>
          </a:p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5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copy(List list1, List list2</a:t>
            </a:r>
            <a:r>
              <a:rPr lang="en-GB" b="1" dirty="0" smtClean="0"/>
              <a:t>) </a:t>
            </a:r>
            <a:r>
              <a:rPr lang="en-GB" b="1" dirty="0" err="1" smtClean="0"/>
              <a:t>sao</a:t>
            </a:r>
            <a:r>
              <a:rPr lang="en-GB" b="1" dirty="0" smtClean="0"/>
              <a:t> </a:t>
            </a:r>
            <a:r>
              <a:rPr lang="en-GB" b="1" dirty="0" err="1" smtClean="0"/>
              <a:t>chép</a:t>
            </a:r>
            <a:endParaRPr lang="en-GB" b="1" dirty="0" smtClean="0"/>
          </a:p>
          <a:p>
            <a:r>
              <a:rPr lang="en-US" b="1" dirty="0" err="1"/>
              <a:t>replaceAll</a:t>
            </a:r>
            <a:r>
              <a:rPr lang="en-US" b="1" dirty="0"/>
              <a:t>(List </a:t>
            </a:r>
            <a:r>
              <a:rPr lang="en-US" b="1" dirty="0" err="1"/>
              <a:t>list</a:t>
            </a:r>
            <a:r>
              <a:rPr lang="en-US" b="1" dirty="0"/>
              <a:t>, Object old, Object new</a:t>
            </a:r>
            <a:r>
              <a:rPr lang="en-US" b="1" dirty="0" smtClean="0"/>
              <a:t>)</a:t>
            </a:r>
          </a:p>
          <a:p>
            <a:r>
              <a:rPr lang="en-GB" b="1" dirty="0"/>
              <a:t>reverse(List list</a:t>
            </a:r>
            <a:r>
              <a:rPr lang="en-GB" b="1" dirty="0" smtClean="0"/>
              <a:t>)</a:t>
            </a:r>
          </a:p>
          <a:p>
            <a:r>
              <a:rPr lang="en-GB" b="1" dirty="0"/>
              <a:t>sort(List list</a:t>
            </a:r>
            <a:r>
              <a:rPr lang="en-GB" b="1" dirty="0" smtClean="0"/>
              <a:t>)</a:t>
            </a:r>
          </a:p>
          <a:p>
            <a:r>
              <a:rPr lang="en-GB" b="1" dirty="0"/>
              <a:t>sort(List </a:t>
            </a:r>
            <a:r>
              <a:rPr lang="en-GB" b="1" dirty="0" err="1"/>
              <a:t>list</a:t>
            </a:r>
            <a:r>
              <a:rPr lang="en-GB" b="1" dirty="0"/>
              <a:t>, Comparator comp)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1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collection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Collection Framework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Collection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collection</a:t>
            </a:r>
          </a:p>
          <a:p>
            <a:pPr lvl="1"/>
            <a:r>
              <a:rPr lang="en-US" sz="3200" dirty="0" smtClean="0"/>
              <a:t>List: </a:t>
            </a:r>
            <a:r>
              <a:rPr lang="en-US" sz="3200" dirty="0" err="1" smtClean="0"/>
              <a:t>ArrayList</a:t>
            </a:r>
            <a:endParaRPr lang="en-US" sz="3200" dirty="0" smtClean="0"/>
          </a:p>
          <a:p>
            <a:pPr lvl="1"/>
            <a:r>
              <a:rPr lang="en-US" sz="3200" dirty="0" smtClean="0"/>
              <a:t>Set</a:t>
            </a:r>
            <a:endParaRPr lang="en-US" sz="3600" dirty="0" smtClean="0"/>
          </a:p>
          <a:p>
            <a:r>
              <a:rPr lang="en-US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8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73" y="370877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2590800"/>
            <a:ext cx="7610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: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lặp</a:t>
            </a:r>
            <a:r>
              <a:rPr lang="en-US" sz="2800" dirty="0" smtClean="0"/>
              <a:t> hay </a:t>
            </a:r>
            <a:r>
              <a:rPr lang="en-US" sz="2800" dirty="0" err="1" smtClean="0"/>
              <a:t>không</a:t>
            </a:r>
            <a:r>
              <a:rPr lang="en-US" sz="2800" dirty="0" smtClean="0"/>
              <a:t>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59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GB" dirty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73" y="370877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79505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Collection.sort</a:t>
            </a:r>
            <a:r>
              <a:rPr lang="en-US" dirty="0" smtClean="0"/>
              <a:t>()</a:t>
            </a:r>
            <a:endParaRPr lang="en-GB" dirty="0"/>
          </a:p>
        </p:txBody>
      </p:sp>
      <p:pic>
        <p:nvPicPr>
          <p:cNvPr id="5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73" y="370877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Thanh you!</a:t>
            </a:r>
            <a:endParaRPr lang="en-US" dirty="0"/>
          </a:p>
        </p:txBody>
      </p:sp>
      <p:pic>
        <p:nvPicPr>
          <p:cNvPr id="4" name="Picture 2" descr="Káº¿t quáº£ hÃ¬nh áº£nh cho Q &amp; 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63006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String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char[]</a:t>
            </a:r>
          </a:p>
          <a:p>
            <a:r>
              <a:rPr lang="en-US" dirty="0" smtClean="0"/>
              <a:t>Immutable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8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63" y="1905000"/>
            <a:ext cx="82296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Đâu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String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khởi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?</a:t>
            </a:r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91000"/>
            <a:ext cx="5114925" cy="1666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Down Arrow 5"/>
          <p:cNvSpPr/>
          <p:nvPr/>
        </p:nvSpPr>
        <p:spPr>
          <a:xfrm>
            <a:off x="3810000" y="2971800"/>
            <a:ext cx="762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83921" y="6200633"/>
            <a:ext cx="3014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vì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array char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645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286125" cy="1504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>
            <a:stCxn id="3074" idx="3"/>
          </p:cNvCxnSpPr>
          <p:nvPr/>
        </p:nvCxnSpPr>
        <p:spPr>
          <a:xfrm>
            <a:off x="3971925" y="3038475"/>
            <a:ext cx="904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34000" y="1828800"/>
            <a:ext cx="1905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34000" y="1981200"/>
            <a:ext cx="19050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334001" y="2514600"/>
            <a:ext cx="19050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350490" y="3048000"/>
            <a:ext cx="1868037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98474" y="2057400"/>
            <a:ext cx="6073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a[0]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698474" y="2816283"/>
            <a:ext cx="6073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a[1]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698473" y="3606284"/>
            <a:ext cx="60732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a[2]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5257800"/>
            <a:ext cx="53794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b="1" dirty="0" smtClean="0"/>
              <a:t>array </a:t>
            </a:r>
            <a:r>
              <a:rPr lang="en-US" sz="2200" b="1" dirty="0" err="1" smtClean="0"/>
              <a:t>phải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khai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báo</a:t>
            </a:r>
            <a:r>
              <a:rPr lang="en-US" sz="2200" b="1" dirty="0" smtClean="0"/>
              <a:t> length </a:t>
            </a:r>
            <a:r>
              <a:rPr lang="en-US" sz="2200" b="1" dirty="0" err="1" smtClean="0"/>
              <a:t>trước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824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/>
              <a:t> </a:t>
            </a:r>
            <a:r>
              <a:rPr lang="en-US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array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smtClean="0"/>
              <a:t>Hay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b="1" dirty="0" smtClean="0"/>
              <a:t>length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3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</a:t>
            </a:r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9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!</a:t>
            </a:r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4038600" y="2590800"/>
            <a:ext cx="914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014800" y="4156922"/>
            <a:ext cx="5110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Java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khắc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34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về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91018" y="5198505"/>
            <a:ext cx="6532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Collection </a:t>
            </a:r>
            <a:r>
              <a:rPr lang="en-US" sz="2200" dirty="0" err="1" smtClean="0"/>
              <a:t>FrameWork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589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443</Words>
  <Application>Microsoft Office PowerPoint</Application>
  <PresentationFormat>On-screen Show (4:3)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Collection in Java</vt:lpstr>
      <vt:lpstr>Mục tiêu</vt:lpstr>
      <vt:lpstr>Nhắc lại về String</vt:lpstr>
      <vt:lpstr>Câu hỏi</vt:lpstr>
      <vt:lpstr>array trong bộ nhớ</vt:lpstr>
      <vt:lpstr>Đặc điểm array</vt:lpstr>
      <vt:lpstr>Demo</vt:lpstr>
      <vt:lpstr>PowerPoint Presentation</vt:lpstr>
      <vt:lpstr>Demo</vt:lpstr>
      <vt:lpstr>Tổng quan Collection FrameWork</vt:lpstr>
      <vt:lpstr>Collection FrameWork</vt:lpstr>
      <vt:lpstr>PowerPoint Presentation</vt:lpstr>
      <vt:lpstr>Map</vt:lpstr>
      <vt:lpstr>Ví dụ Map</vt:lpstr>
      <vt:lpstr>List (1)</vt:lpstr>
      <vt:lpstr>List(2)</vt:lpstr>
      <vt:lpstr>List (3)</vt:lpstr>
      <vt:lpstr>Set</vt:lpstr>
      <vt:lpstr>Thuật toán Collection</vt:lpstr>
      <vt:lpstr>PowerPoint Presentation</vt:lpstr>
      <vt:lpstr>PowerPoint Presentation</vt:lpstr>
      <vt:lpstr>Lời giải</vt:lpstr>
      <vt:lpstr>PowerPoint Presentation</vt:lpstr>
      <vt:lpstr>Thanh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HTML-CSS</dc:title>
  <dc:creator>Huy Pham Ngoc</dc:creator>
  <cp:lastModifiedBy>Huy</cp:lastModifiedBy>
  <cp:revision>187</cp:revision>
  <dcterms:created xsi:type="dcterms:W3CDTF">2006-08-16T00:00:00Z</dcterms:created>
  <dcterms:modified xsi:type="dcterms:W3CDTF">2020-09-12T15:50:49Z</dcterms:modified>
</cp:coreProperties>
</file>