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3" r:id="rId7"/>
    <p:sldId id="262" r:id="rId8"/>
    <p:sldId id="266" r:id="rId9"/>
    <p:sldId id="260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2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– catch - </a:t>
            </a:r>
            <a:r>
              <a:rPr lang="en-US" dirty="0" err="1" smtClean="0"/>
              <a:t>finaly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“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catch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vần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finaly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finaly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try-catch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catch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94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852"/>
            <a:ext cx="6705248" cy="37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</a:p>
          <a:p>
            <a:r>
              <a:rPr lang="en-GB" dirty="0" err="1" smtClean="0"/>
              <a:t>Throwable</a:t>
            </a:r>
            <a:endParaRPr lang="en-GB" dirty="0" smtClean="0"/>
          </a:p>
          <a:p>
            <a:pPr lvl="1"/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Error</a:t>
            </a:r>
          </a:p>
          <a:p>
            <a:r>
              <a:rPr lang="en-US" dirty="0" err="1" smtClean="0"/>
              <a:t>Bắt</a:t>
            </a:r>
            <a:r>
              <a:rPr lang="en-US" dirty="0" smtClean="0"/>
              <a:t> Exception </a:t>
            </a:r>
            <a:r>
              <a:rPr lang="en-US" dirty="0" err="1" smtClean="0"/>
              <a:t>bằng</a:t>
            </a:r>
            <a:r>
              <a:rPr lang="en-US" dirty="0" smtClean="0"/>
              <a:t> try-catch-</a:t>
            </a:r>
            <a:r>
              <a:rPr lang="en-US" dirty="0" err="1" smtClean="0"/>
              <a:t>finaly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Exception</a:t>
            </a:r>
          </a:p>
          <a:p>
            <a:pPr lvl="1"/>
            <a:r>
              <a:rPr lang="en-US" dirty="0" err="1" smtClean="0"/>
              <a:t>NullPointerException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Lỗi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Kiểm</a:t>
            </a:r>
            <a:r>
              <a:rPr lang="en-GB" dirty="0" smtClean="0"/>
              <a:t> </a:t>
            </a:r>
            <a:r>
              <a:rPr lang="en-GB" dirty="0" err="1" smtClean="0"/>
              <a:t>tra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: </a:t>
            </a:r>
            <a:r>
              <a:rPr lang="en-GB" dirty="0" err="1" smtClean="0"/>
              <a:t>Lỗi</a:t>
            </a:r>
            <a:r>
              <a:rPr lang="en-GB" dirty="0" smtClean="0"/>
              <a:t> </a:t>
            </a:r>
            <a:r>
              <a:rPr lang="en-GB" dirty="0" err="1" smtClean="0"/>
              <a:t>lúc</a:t>
            </a:r>
            <a:r>
              <a:rPr lang="en-GB" dirty="0" smtClean="0"/>
              <a:t> compiler, </a:t>
            </a:r>
            <a:r>
              <a:rPr lang="en-GB" dirty="0" err="1" smtClean="0"/>
              <a:t>lỗi</a:t>
            </a:r>
            <a:r>
              <a:rPr lang="en-GB" dirty="0" smtClean="0"/>
              <a:t> </a:t>
            </a:r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endParaRPr lang="en-GB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34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Throwable</a:t>
            </a:r>
            <a:endParaRPr lang="en-GB" dirty="0"/>
          </a:p>
        </p:txBody>
      </p:sp>
      <p:pic>
        <p:nvPicPr>
          <p:cNvPr id="1026" name="Picture 2" descr="Image result for Throwabl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9275"/>
            <a:ext cx="7543800" cy="3936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828800" y="6017567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Throwable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90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Throwable</a:t>
            </a:r>
            <a:endParaRPr lang="en-GB" dirty="0"/>
          </a:p>
        </p:txBody>
      </p:sp>
      <p:pic>
        <p:nvPicPr>
          <p:cNvPr id="2050" name="Picture 2" descr="Image result for Throwabl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4040"/>
            <a:ext cx="741714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62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NullPointerException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Object null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object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Exception trong Java</vt:lpstr>
      <vt:lpstr>Mục tiêu</vt:lpstr>
      <vt:lpstr>Khái niệm</vt:lpstr>
      <vt:lpstr>Lỗi</vt:lpstr>
      <vt:lpstr>Throwable</vt:lpstr>
      <vt:lpstr>Check Throwable</vt:lpstr>
      <vt:lpstr>Error</vt:lpstr>
      <vt:lpstr>Exception</vt:lpstr>
      <vt:lpstr>NullPointerException</vt:lpstr>
      <vt:lpstr>Try – catch - finaly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Exception</dc:title>
  <dc:creator>Huy Pham Ngoc</dc:creator>
  <cp:lastModifiedBy>Huy Pham Ngoc</cp:lastModifiedBy>
  <cp:revision>44</cp:revision>
  <dcterms:created xsi:type="dcterms:W3CDTF">2006-08-16T00:00:00Z</dcterms:created>
  <dcterms:modified xsi:type="dcterms:W3CDTF">2018-07-17T11:00:43Z</dcterms:modified>
</cp:coreProperties>
</file>