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2" r:id="rId6"/>
    <p:sldId id="265" r:id="rId7"/>
    <p:sldId id="264" r:id="rId8"/>
    <p:sldId id="263" r:id="rId9"/>
    <p:sldId id="274" r:id="rId10"/>
    <p:sldId id="278" r:id="rId11"/>
    <p:sldId id="275" r:id="rId12"/>
    <p:sldId id="267" r:id="rId13"/>
    <p:sldId id="266" r:id="rId14"/>
    <p:sldId id="269" r:id="rId15"/>
    <p:sldId id="273" r:id="rId16"/>
    <p:sldId id="270" r:id="rId17"/>
    <p:sldId id="271" r:id="rId18"/>
    <p:sldId id="272" r:id="rId19"/>
    <p:sldId id="277" r:id="rId20"/>
    <p:sldId id="276" r:id="rId21"/>
    <p:sldId id="268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7C3C-5EA3-49FE-A54F-FC56207CAD37}" type="datetimeFigureOut">
              <a:rPr lang="en-GB" smtClean="0"/>
              <a:t>17/07/2018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F0FB6-AFD3-44C8-846E-E6258574A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05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F0FB6-AFD3-44C8-846E-E6258574A5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5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và</a:t>
            </a:r>
            <a:r>
              <a:rPr lang="en-US" dirty="0"/>
              <a:t> I/O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1026" name="Picture 2" descr="Image result for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33400"/>
            <a:ext cx="2993282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Đọc</a:t>
            </a:r>
            <a:r>
              <a:rPr lang="en-US" sz="2800" dirty="0" smtClean="0"/>
              <a:t> file</a:t>
            </a:r>
            <a:r>
              <a:rPr lang="en-GB" sz="2800" dirty="0" smtClean="0"/>
              <a:t>, </a:t>
            </a:r>
            <a:r>
              <a:rPr lang="en-GB" sz="2800" dirty="0" err="1" smtClean="0"/>
              <a:t>ghi</a:t>
            </a:r>
            <a:r>
              <a:rPr lang="en-GB" sz="2800" dirty="0" smtClean="0"/>
              <a:t> file, </a:t>
            </a:r>
            <a:r>
              <a:rPr lang="en-GB" sz="2800" dirty="0" err="1" smtClean="0"/>
              <a:t>tạo</a:t>
            </a:r>
            <a:r>
              <a:rPr lang="en-GB" sz="2800" dirty="0" smtClean="0"/>
              <a:t> file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Stream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Writer </a:t>
            </a:r>
            <a:r>
              <a:rPr lang="en-US" dirty="0" err="1" smtClean="0"/>
              <a:t>và</a:t>
            </a:r>
            <a:r>
              <a:rPr lang="en-US" dirty="0" smtClean="0"/>
              <a:t> Reader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Class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 8</a:t>
            </a:r>
          </a:p>
          <a:p>
            <a:pPr lvl="2"/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GB" sz="2800" b="1" dirty="0" err="1" smtClean="0"/>
              <a:t>java.nio.file.Files</a:t>
            </a:r>
            <a:endParaRPr lang="en-GB" sz="2800" b="1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096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Read Line File 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4588"/>
            <a:ext cx="8305800" cy="18289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819400" y="4648200"/>
            <a:ext cx="357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Đọc</a:t>
            </a:r>
            <a:r>
              <a:rPr lang="en-US" sz="2400" dirty="0" smtClean="0"/>
              <a:t> file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Reader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39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- Directory Class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307714"/>
              </p:ext>
            </p:extLst>
          </p:nvPr>
        </p:nvGraphicFramePr>
        <p:xfrm>
          <a:off x="457200" y="1600200"/>
          <a:ext cx="8077200" cy="455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677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Hàm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en-GB" dirty="0"/>
                    </a:p>
                  </a:txBody>
                  <a:tcPr/>
                </a:tc>
              </a:tr>
              <a:tr h="1168842">
                <a:tc>
                  <a:txBody>
                    <a:bodyPr/>
                    <a:lstStyle/>
                    <a:p>
                      <a:r>
                        <a:rPr lang="en-GB" dirty="0" smtClean="0"/>
                        <a:t>Exists ()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tồn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endParaRPr lang="en-GB" dirty="0"/>
                    </a:p>
                  </a:txBody>
                  <a:tcPr/>
                </a:tc>
              </a:tr>
              <a:tr h="67718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Mkdir</a:t>
                      </a:r>
                      <a:r>
                        <a:rPr lang="en-GB" dirty="0" smtClean="0"/>
                        <a:t> 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Tạo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endParaRPr lang="en-GB" dirty="0"/>
                    </a:p>
                  </a:txBody>
                  <a:tcPr/>
                </a:tc>
              </a:tr>
              <a:tr h="677186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isDirectory</a:t>
                      </a:r>
                      <a:r>
                        <a:rPr lang="en-GB" dirty="0" smtClean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endParaRPr lang="en-GB" dirty="0"/>
                    </a:p>
                  </a:txBody>
                  <a:tcPr/>
                </a:tc>
              </a:tr>
              <a:tr h="677186">
                <a:tc>
                  <a:txBody>
                    <a:bodyPr/>
                    <a:lstStyle/>
                    <a:p>
                      <a:r>
                        <a:rPr lang="en-US" dirty="0" smtClean="0"/>
                        <a:t>List()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endParaRPr lang="en-GB" dirty="0"/>
                    </a:p>
                  </a:txBody>
                  <a:tcPr/>
                </a:tc>
              </a:tr>
              <a:tr h="677186">
                <a:tc>
                  <a:txBody>
                    <a:bodyPr/>
                    <a:lstStyle/>
                    <a:p>
                      <a:r>
                        <a:rPr lang="en-US" dirty="0" smtClean="0"/>
                        <a:t>Delete(path)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file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dẫn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8841" y="6324600"/>
            <a:ext cx="514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2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du: </a:t>
            </a:r>
            <a:r>
              <a:rPr lang="en-US" dirty="0" err="1" smtClean="0"/>
              <a:t>Tạo</a:t>
            </a:r>
            <a:r>
              <a:rPr lang="en-US" dirty="0" smtClean="0"/>
              <a:t> Directory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385695" cy="2209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200400" y="4967869"/>
            <a:ext cx="307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Java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285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GB" b="1" dirty="0" smtClean="0"/>
              <a:t>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File.createNewFile</a:t>
            </a:r>
            <a:r>
              <a:rPr lang="en-GB" dirty="0"/>
              <a:t>()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819400"/>
            <a:ext cx="7486650" cy="22002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43200" y="5521698"/>
            <a:ext cx="394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File create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File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48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GB" b="1" dirty="0" err="1"/>
              <a:t>FileOutputStream</a:t>
            </a:r>
            <a:r>
              <a:rPr lang="en-GB" b="1" dirty="0"/>
              <a:t> 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8" y="2833688"/>
            <a:ext cx="9071264" cy="143351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90800" y="5410200"/>
            <a:ext cx="225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6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FileWriter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4" y="2133600"/>
            <a:ext cx="7639050" cy="1676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356932" y="4191000"/>
            <a:ext cx="4428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FileWriter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thừa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64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9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StandardCharsets</a:t>
            </a:r>
            <a:r>
              <a:rPr lang="en-US" dirty="0"/>
              <a:t> </a:t>
            </a:r>
            <a:r>
              <a:rPr lang="en-US" dirty="0" smtClean="0"/>
              <a:t>UFT8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r>
              <a:rPr lang="en-US" dirty="0" smtClean="0"/>
              <a:t>Option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GB" dirty="0" err="1"/>
              <a:t>System.lineSeparator</a:t>
            </a:r>
            <a:r>
              <a:rPr lang="en-GB" dirty="0" smtClean="0"/>
              <a:t>()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xuống</a:t>
            </a:r>
            <a:r>
              <a:rPr lang="en-GB" dirty="0" smtClean="0"/>
              <a:t> </a:t>
            </a:r>
            <a:r>
              <a:rPr lang="en-GB" dirty="0" err="1" smtClean="0"/>
              <a:t>dòng</a:t>
            </a:r>
            <a:endParaRPr lang="en-GB" dirty="0" smtClean="0"/>
          </a:p>
          <a:p>
            <a:r>
              <a:rPr lang="en-GB" b="1" dirty="0"/>
              <a:t> </a:t>
            </a:r>
            <a:r>
              <a:rPr lang="en-GB" dirty="0" err="1"/>
              <a:t>java.nio.file.Files</a:t>
            </a:r>
            <a:r>
              <a:rPr lang="en-GB" dirty="0"/>
              <a:t> from </a:t>
            </a:r>
            <a:r>
              <a:rPr lang="en-GB" b="1" dirty="0" smtClean="0"/>
              <a:t>NIO</a:t>
            </a:r>
            <a:endParaRPr lang="en-GB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915400" cy="13430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181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với</a:t>
            </a:r>
            <a:r>
              <a:rPr lang="en-US" dirty="0" smtClean="0"/>
              <a:t> Reader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file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BufferReader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1288"/>
            <a:ext cx="8575592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91411" y="5228271"/>
            <a:ext cx="420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for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file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99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 smtClean="0"/>
          </a:p>
          <a:p>
            <a:pPr lvl="1"/>
            <a:r>
              <a:rPr lang="en-US" dirty="0" smtClean="0"/>
              <a:t>Stream: </a:t>
            </a:r>
            <a:r>
              <a:rPr lang="en-US" dirty="0" err="1" smtClean="0"/>
              <a:t>InputStream</a:t>
            </a:r>
            <a:r>
              <a:rPr lang="en-US" dirty="0" smtClean="0"/>
              <a:t>  -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pPr lvl="1"/>
            <a:r>
              <a:rPr lang="en-US" dirty="0" smtClean="0"/>
              <a:t>Writer - Reader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smtClean="0"/>
              <a:t>Java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File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file, </a:t>
            </a:r>
            <a:r>
              <a:rPr lang="en-US" dirty="0" err="1" smtClean="0"/>
              <a:t>ghi</a:t>
            </a:r>
            <a:r>
              <a:rPr lang="en-US" dirty="0" smtClean="0"/>
              <a:t> file, </a:t>
            </a:r>
            <a:r>
              <a:rPr lang="en-US" dirty="0" err="1" smtClean="0"/>
              <a:t>đọc</a:t>
            </a:r>
            <a:r>
              <a:rPr lang="en-US" dirty="0" smtClean="0"/>
              <a:t> file,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với</a:t>
            </a:r>
            <a:r>
              <a:rPr lang="en-US" dirty="0" smtClean="0"/>
              <a:t> Java 8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61299"/>
            <a:ext cx="8177284" cy="987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895600" y="4800600"/>
            <a:ext cx="3324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 </a:t>
            </a:r>
            <a:r>
              <a:rPr lang="en-US" sz="2400" dirty="0" err="1" smtClean="0"/>
              <a:t>và</a:t>
            </a:r>
            <a:r>
              <a:rPr lang="en-US" sz="2400" dirty="0" smtClean="0"/>
              <a:t> Files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Java 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96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IO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pPr lvl="1"/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file, </a:t>
            </a:r>
            <a:r>
              <a:rPr lang="en-US" dirty="0" err="1" smtClean="0"/>
              <a:t>ghi</a:t>
            </a:r>
            <a:r>
              <a:rPr lang="en-US" dirty="0" smtClean="0"/>
              <a:t> file, </a:t>
            </a:r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r>
              <a:rPr lang="en-US" dirty="0" smtClean="0"/>
              <a:t>Stream</a:t>
            </a:r>
          </a:p>
          <a:p>
            <a:r>
              <a:rPr lang="en-US" dirty="0" smtClean="0"/>
              <a:t>Reader Writer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Files Java 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0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19852"/>
            <a:ext cx="6705248" cy="37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(i)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smtClean="0"/>
              <a:t>Output (</a:t>
            </a:r>
            <a:r>
              <a:rPr lang="en-US" dirty="0" err="1" smtClean="0"/>
              <a:t>ouput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/>
              <a:t> </a:t>
            </a:r>
            <a:r>
              <a:rPr lang="en-US" dirty="0" smtClean="0"/>
              <a:t>du: Console </a:t>
            </a:r>
            <a:r>
              <a:rPr lang="en-US" dirty="0"/>
              <a:t>Input,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IO </a:t>
            </a:r>
            <a:r>
              <a:rPr lang="en-US" dirty="0" err="1" smtClean="0"/>
              <a:t>bằng</a:t>
            </a:r>
            <a:r>
              <a:rPr lang="en-US" dirty="0" smtClean="0"/>
              <a:t> Stream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8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byte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3 stream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GB" b="1" dirty="0" err="1" smtClean="0"/>
              <a:t>System.out</a:t>
            </a:r>
            <a:r>
              <a:rPr lang="en-GB" b="1" dirty="0"/>
              <a:t>: </a:t>
            </a:r>
            <a:r>
              <a:rPr lang="en-GB" dirty="0"/>
              <a:t>output stream </a:t>
            </a:r>
            <a:r>
              <a:rPr lang="en-GB" dirty="0" err="1"/>
              <a:t>tiêu</a:t>
            </a:r>
            <a:r>
              <a:rPr lang="en-GB" dirty="0"/>
              <a:t> </a:t>
            </a:r>
            <a:r>
              <a:rPr lang="en-GB" dirty="0" err="1"/>
              <a:t>chuẩn</a:t>
            </a:r>
            <a:endParaRPr lang="en-GB" dirty="0"/>
          </a:p>
          <a:p>
            <a:pPr lvl="1"/>
            <a:r>
              <a:rPr lang="en-GB" b="1" dirty="0" smtClean="0"/>
              <a:t>System.in</a:t>
            </a:r>
            <a:r>
              <a:rPr lang="en-GB" b="1" dirty="0"/>
              <a:t>: </a:t>
            </a:r>
            <a:r>
              <a:rPr lang="en-GB" dirty="0"/>
              <a:t>input stream </a:t>
            </a:r>
            <a:r>
              <a:rPr lang="en-GB" dirty="0" err="1"/>
              <a:t>tiêu</a:t>
            </a:r>
            <a:r>
              <a:rPr lang="en-GB" dirty="0"/>
              <a:t> </a:t>
            </a:r>
            <a:r>
              <a:rPr lang="en-GB" dirty="0" err="1"/>
              <a:t>chuẩn</a:t>
            </a:r>
            <a:endParaRPr lang="en-GB" dirty="0"/>
          </a:p>
          <a:p>
            <a:pPr lvl="1"/>
            <a:r>
              <a:rPr lang="en-GB" b="1" dirty="0" err="1" smtClean="0"/>
              <a:t>System.err</a:t>
            </a:r>
            <a:r>
              <a:rPr lang="en-GB" b="1" dirty="0"/>
              <a:t>: </a:t>
            </a:r>
            <a:r>
              <a:rPr lang="en-GB" dirty="0"/>
              <a:t>error stream </a:t>
            </a:r>
            <a:r>
              <a:rPr lang="en-GB" dirty="0" err="1"/>
              <a:t>tiêu</a:t>
            </a:r>
            <a:r>
              <a:rPr lang="en-GB" dirty="0"/>
              <a:t> </a:t>
            </a:r>
            <a:r>
              <a:rPr lang="en-GB" dirty="0" err="1"/>
              <a:t>chuẩn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OutputStream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 err="1" smtClean="0"/>
              <a:t>InputStream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057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InputStream</a:t>
            </a:r>
            <a:r>
              <a:rPr lang="en-US" dirty="0" smtClean="0"/>
              <a:t>: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liêu</a:t>
            </a:r>
            <a:r>
              <a:rPr lang="en-US" dirty="0" smtClean="0"/>
              <a:t> -&gt; byte</a:t>
            </a:r>
          </a:p>
          <a:p>
            <a:r>
              <a:rPr lang="en-US" dirty="0" err="1"/>
              <a:t>OutputStream</a:t>
            </a:r>
            <a:r>
              <a:rPr lang="en-US" dirty="0"/>
              <a:t>: byte -&gt;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: File, Console,..</a:t>
            </a:r>
          </a:p>
          <a:p>
            <a:endParaRPr lang="en-GB" dirty="0"/>
          </a:p>
        </p:txBody>
      </p:sp>
      <p:pic>
        <p:nvPicPr>
          <p:cNvPr id="1026" name="Picture 2" descr="Hoáº¡t Äá»ng cá»§a java-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7419975" cy="258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8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endParaRPr lang="en-GB" dirty="0"/>
          </a:p>
        </p:txBody>
      </p:sp>
      <p:pic>
        <p:nvPicPr>
          <p:cNvPr id="3074" name="Picture 2" descr="OutputStream Hierarchy trong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76299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OutputStream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OutputStream Hierarchy trong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96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Stream - Method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92671"/>
              </p:ext>
            </p:extLst>
          </p:nvPr>
        </p:nvGraphicFramePr>
        <p:xfrm>
          <a:off x="381000" y="1447800"/>
          <a:ext cx="8382000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656590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GB" dirty="0"/>
                    </a:p>
                  </a:txBody>
                  <a:tcPr/>
                </a:tc>
              </a:tr>
              <a:tr h="65659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en-GB" dirty="0"/>
                    </a:p>
                  </a:txBody>
                  <a:tcPr/>
                </a:tc>
              </a:tr>
              <a:tr h="65659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Flush (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GB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đệm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5659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352119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Write/ Read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Close </a:t>
            </a:r>
            <a:r>
              <a:rPr lang="en-US" sz="2400" dirty="0" err="1" smtClean="0"/>
              <a:t>đong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59922" y="5686651"/>
            <a:ext cx="407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Stream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21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Writers - Readers</a:t>
            </a:r>
            <a:endParaRPr lang="en-GB" dirty="0"/>
          </a:p>
        </p:txBody>
      </p:sp>
      <p:pic>
        <p:nvPicPr>
          <p:cNvPr id="9218" name="Picture 2" descr="https://o7planning.org/vi/10173/cache/images/i/1435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8223943" cy="3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5867400"/>
            <a:ext cx="439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Reader, Writer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547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439</Words>
  <Application>Microsoft Office PowerPoint</Application>
  <PresentationFormat>On-screen Show (4:3)</PresentationFormat>
  <Paragraphs>91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File và I/O trong Java</vt:lpstr>
      <vt:lpstr>Mục tiêu</vt:lpstr>
      <vt:lpstr>I/O trong Java</vt:lpstr>
      <vt:lpstr>Stream</vt:lpstr>
      <vt:lpstr>OutputStream - InputStream</vt:lpstr>
      <vt:lpstr>InputStream</vt:lpstr>
      <vt:lpstr>OutputStream</vt:lpstr>
      <vt:lpstr>Stream - Method</vt:lpstr>
      <vt:lpstr>Writers - Readers</vt:lpstr>
      <vt:lpstr>Tổng quan File</vt:lpstr>
      <vt:lpstr>Ví dụ: Read Line File </vt:lpstr>
      <vt:lpstr>File - Directory Class</vt:lpstr>
      <vt:lpstr>Ví du: Tạo Directory</vt:lpstr>
      <vt:lpstr>Tạo File với File</vt:lpstr>
      <vt:lpstr>Tạo File với FileOutputStream </vt:lpstr>
      <vt:lpstr>Ghi file với FileWriter</vt:lpstr>
      <vt:lpstr>PowerPoint Presentation</vt:lpstr>
      <vt:lpstr>Ghi dòng mới trong File</vt:lpstr>
      <vt:lpstr>Đọc File với Reader</vt:lpstr>
      <vt:lpstr>Đọc file với Java 8</vt:lpstr>
      <vt:lpstr>Tổng kết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Exception</dc:title>
  <dc:creator>Huy Pham Ngoc</dc:creator>
  <cp:lastModifiedBy>Huy Pham Ngoc</cp:lastModifiedBy>
  <cp:revision>136</cp:revision>
  <dcterms:created xsi:type="dcterms:W3CDTF">2006-08-16T00:00:00Z</dcterms:created>
  <dcterms:modified xsi:type="dcterms:W3CDTF">2018-07-17T10:36:50Z</dcterms:modified>
</cp:coreProperties>
</file>