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64" r:id="rId18"/>
    <p:sldId id="268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02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46813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46813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22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OrderBy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3140"/>
            <a:ext cx="7196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61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49" y="3276600"/>
            <a:ext cx="51339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485" y="3040039"/>
            <a:ext cx="51339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5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itchFamily="34" charset="0"/>
                <a:cs typeface="Calibri" pitchFamily="34" charset="0"/>
              </a:rPr>
              <a:t>INNER JOIN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alibri" pitchFamily="34" charset="0"/>
                <a:cs typeface="Calibri" pitchFamily="34" charset="0"/>
              </a:rPr>
              <a:t>INNER JOIN trả về kết quả là các bản ghi mà trường được join ở hai bảng khớp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nhau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các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bản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ghi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chỉ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xuất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hiện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ở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một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trong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hai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bảng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sẽ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bị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loại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3929063" cy="282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17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itchFamily="34" charset="0"/>
                <a:cs typeface="Calibri" pitchFamily="34" charset="0"/>
              </a:rPr>
              <a:t>INNER JOIN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4988"/>
            <a:ext cx="79248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286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962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162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143000"/>
            <a:ext cx="80486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157785"/>
            <a:ext cx="80486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1143000"/>
            <a:ext cx="80486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94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94857"/>
            <a:ext cx="8486775" cy="242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52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714500"/>
            <a:ext cx="83629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43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371600"/>
            <a:ext cx="848677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39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Select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thạo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72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với</a:t>
            </a:r>
            <a:r>
              <a:rPr lang="en-US" dirty="0" smtClean="0"/>
              <a:t> 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select = SELECT = Select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user = USER = User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username </a:t>
            </a:r>
            <a:r>
              <a:rPr lang="en-US" smtClean="0"/>
              <a:t>= Username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23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377842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377842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95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2" y="1524000"/>
            <a:ext cx="85248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83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49347"/>
            <a:ext cx="7391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24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6295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84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Where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" y="1524000"/>
            <a:ext cx="78200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93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23082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74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116</Words>
  <Application>Microsoft Office PowerPoint</Application>
  <PresentationFormat>On-screen Show (4:3)</PresentationFormat>
  <Paragraphs>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SELECT</vt:lpstr>
      <vt:lpstr>Mục tiêu</vt:lpstr>
      <vt:lpstr>Lưu ý với SQL</vt:lpstr>
      <vt:lpstr>Select đơn giản</vt:lpstr>
      <vt:lpstr>Select tổng quát</vt:lpstr>
      <vt:lpstr>Select AS</vt:lpstr>
      <vt:lpstr>Select AS</vt:lpstr>
      <vt:lpstr>Select Where</vt:lpstr>
      <vt:lpstr>Select TOP</vt:lpstr>
      <vt:lpstr>Bí Danh</vt:lpstr>
      <vt:lpstr>OrderBy</vt:lpstr>
      <vt:lpstr>Join</vt:lpstr>
      <vt:lpstr>INNER JOIN</vt:lpstr>
      <vt:lpstr>INNER JOIN</vt:lpstr>
      <vt:lpstr>PowerPoint Presentation</vt:lpstr>
      <vt:lpstr>PowerPoint Presentation</vt:lpstr>
      <vt:lpstr>Bài tập</vt:lpstr>
      <vt:lpstr>Bài tập</vt:lpstr>
      <vt:lpstr>Bài tập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</dc:title>
  <dc:creator>Huy Pham Ngoc</dc:creator>
  <cp:lastModifiedBy>Huy Pham Ngoc</cp:lastModifiedBy>
  <cp:revision>43</cp:revision>
  <dcterms:created xsi:type="dcterms:W3CDTF">2006-08-16T00:00:00Z</dcterms:created>
  <dcterms:modified xsi:type="dcterms:W3CDTF">2018-06-14T10:45:26Z</dcterms:modified>
</cp:coreProperties>
</file>