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7575" y="3200400"/>
            <a:ext cx="7772400" cy="1470025"/>
          </a:xfrm>
        </p:spPr>
        <p:txBody>
          <a:bodyPr/>
          <a:lstStyle/>
          <a:p>
            <a:r>
              <a:rPr lang="en-US" dirty="0"/>
              <a:t>Many-To-Many Relationship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7175" y="4495800"/>
            <a:ext cx="6400800" cy="762000"/>
          </a:xfrm>
        </p:spPr>
        <p:txBody>
          <a:bodyPr/>
          <a:lstStyle/>
          <a:p>
            <a:r>
              <a:rPr lang="en-US" dirty="0" smtClean="0"/>
              <a:t>Pham Ngoc </a:t>
            </a:r>
            <a:r>
              <a:rPr lang="en-US" dirty="0" err="1" smtClean="0"/>
              <a:t>Huy</a:t>
            </a:r>
            <a:endParaRPr lang="en-US" dirty="0"/>
          </a:p>
        </p:txBody>
      </p:sp>
      <p:sp>
        <p:nvSpPr>
          <p:cNvPr id="4" name="AutoShape 2" descr="Hibernate. Everything data. - Hibernat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Hibernate. Everything data. - Hibernat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Hibernate. Everything data. - Hibernat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Hibernate. Everything data. - Hibernat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0" descr="Hibernate. Everything data. - Hibernate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2" descr="Hibernate. Everything data. - Hibernate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4" descr="Hibernate. Everything data. - Hibernate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6" descr="Hibernate. Everything data. - Hibernate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8" descr="Hibernate. Everything data. - Hibernate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4" descr="Hibernate. Everything data. - Hibernate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Java Persistence API - Hướng Dẫn Jav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86407">
            <a:off x="2690656" y="555530"/>
            <a:ext cx="3623945" cy="200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952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dirty="0" smtClean="0"/>
              <a:t>TH2(2)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38400" y="5943600"/>
            <a:ext cx="4018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  <a:r>
              <a:rPr lang="en-US" sz="2400" b="1" dirty="0"/>
              <a:t>Composite Key </a:t>
            </a:r>
            <a:r>
              <a:rPr lang="en-US" sz="2400" dirty="0" err="1" smtClean="0"/>
              <a:t>cho</a:t>
            </a:r>
            <a:r>
              <a:rPr lang="en-US" sz="2400" dirty="0" smtClean="0"/>
              <a:t> 2 </a:t>
            </a:r>
            <a:r>
              <a:rPr lang="en-US" sz="2400" dirty="0" err="1" smtClean="0"/>
              <a:t>bảng</a:t>
            </a:r>
            <a:endParaRPr lang="en-US" sz="24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0200"/>
            <a:ext cx="7182258" cy="334803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14282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731"/>
            <a:ext cx="8229600" cy="1143000"/>
          </a:xfrm>
        </p:spPr>
        <p:txBody>
          <a:bodyPr/>
          <a:lstStyle/>
          <a:p>
            <a:r>
              <a:rPr lang="en-US" dirty="0" smtClean="0"/>
              <a:t>TH2(3)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38400" y="5943600"/>
            <a:ext cx="203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b="1" dirty="0"/>
              <a:t>Composite Key 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05731"/>
            <a:ext cx="6962775" cy="56522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022480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731"/>
            <a:ext cx="8229600" cy="1143000"/>
          </a:xfrm>
        </p:spPr>
        <p:txBody>
          <a:bodyPr/>
          <a:lstStyle/>
          <a:p>
            <a:r>
              <a:rPr lang="en-US" dirty="0" smtClean="0"/>
              <a:t>TH2(4)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60523" y="5181600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Sử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dụng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OneToMany</a:t>
            </a:r>
            <a:r>
              <a:rPr lang="en-US" sz="2400" b="1" dirty="0" smtClean="0"/>
              <a:t> co key</a:t>
            </a:r>
            <a:endParaRPr lang="en-US" sz="24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155723"/>
            <a:ext cx="5814524" cy="203835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255673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731"/>
            <a:ext cx="8229600" cy="1143000"/>
          </a:xfrm>
        </p:spPr>
        <p:txBody>
          <a:bodyPr/>
          <a:lstStyle/>
          <a:p>
            <a:r>
              <a:rPr lang="en-US" dirty="0" smtClean="0"/>
              <a:t>TH2(4)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60523" y="5181600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Sử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dụng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OneToMany</a:t>
            </a:r>
            <a:r>
              <a:rPr lang="en-US" sz="2400" b="1" dirty="0" smtClean="0"/>
              <a:t> co key</a:t>
            </a:r>
            <a:endParaRPr lang="en-US" sz="24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81200"/>
            <a:ext cx="7841918" cy="23145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043311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Join</a:t>
            </a:r>
          </a:p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server</a:t>
            </a:r>
          </a:p>
          <a:p>
            <a:r>
              <a:rPr lang="en-US" dirty="0" smtClean="0"/>
              <a:t>SQL</a:t>
            </a:r>
          </a:p>
          <a:p>
            <a:r>
              <a:rPr lang="en-US" dirty="0" smtClean="0"/>
              <a:t>JPSQL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21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 Many to Many</a:t>
            </a:r>
          </a:p>
          <a:p>
            <a:r>
              <a:rPr lang="en-US" dirty="0" smtClean="0"/>
              <a:t>Mapping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JPA</a:t>
            </a:r>
          </a:p>
          <a:p>
            <a:r>
              <a:rPr lang="en-US" dirty="0" smtClean="0"/>
              <a:t>Demo</a:t>
            </a:r>
          </a:p>
          <a:p>
            <a:r>
              <a:rPr lang="en-US" dirty="0"/>
              <a:t>Note</a:t>
            </a:r>
          </a:p>
        </p:txBody>
      </p:sp>
      <p:sp>
        <p:nvSpPr>
          <p:cNvPr id="4" name="AutoShape 2" descr="Hibernate. Everything data. - Hibernat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Hibernate. Everything data. - Hibernat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Hibernate. Everything data. - Hibernat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Hibernate. Everything data. - Hibernat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0" descr="Hibernate. Everything data. - Hibernate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2" descr="Hibernate. Everything data. - Hibernate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4" descr="Hibernate. Everything data. - Hibernate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6" descr="Hibernate. Everything data. - Hibernate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8" descr="Hibernate. Everything data. - Hibernate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26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to Many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endParaRPr lang="en-US" dirty="0" smtClean="0"/>
          </a:p>
          <a:p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/>
          </a:p>
        </p:txBody>
      </p:sp>
      <p:pic>
        <p:nvPicPr>
          <p:cNvPr id="3074" name="Picture 2" descr="https://www.baeldung.com/wp-content/uploads/2018/11/simple-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68" y="3352800"/>
            <a:ext cx="7467600" cy="1047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3942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to Many </a:t>
            </a:r>
            <a:r>
              <a:rPr lang="en-US" dirty="0" err="1" smtClean="0"/>
              <a:t>trong</a:t>
            </a:r>
            <a:r>
              <a:rPr lang="en-US" dirty="0" smtClean="0"/>
              <a:t> RDBMS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endParaRPr lang="en-US" dirty="0"/>
          </a:p>
          <a:p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Join Table</a:t>
            </a:r>
            <a:endParaRPr lang="en-US" dirty="0"/>
          </a:p>
        </p:txBody>
      </p:sp>
      <p:pic>
        <p:nvPicPr>
          <p:cNvPr id="4098" name="Picture 2" descr="https://www.baeldung.com/wp-content/uploads/2018/11/simple-model-updat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416696"/>
            <a:ext cx="8077200" cy="1252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87755" y="5638800"/>
            <a:ext cx="5951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“Join Table”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khóa</a:t>
            </a:r>
            <a:r>
              <a:rPr lang="en-US" sz="2400" dirty="0" smtClean="0"/>
              <a:t> </a:t>
            </a:r>
            <a:r>
              <a:rPr lang="en-US" sz="2400" dirty="0" err="1" smtClean="0"/>
              <a:t>chính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khóa</a:t>
            </a:r>
            <a:r>
              <a:rPr lang="en-US" sz="2400" dirty="0" smtClean="0"/>
              <a:t> </a:t>
            </a:r>
            <a:r>
              <a:rPr lang="en-US" sz="2400" dirty="0" err="1" smtClean="0"/>
              <a:t>móc</a:t>
            </a:r>
            <a:r>
              <a:rPr lang="en-US" sz="2400" dirty="0" smtClean="0"/>
              <a:t> </a:t>
            </a:r>
            <a:r>
              <a:rPr lang="en-US" sz="2400" dirty="0" err="1" smtClean="0"/>
              <a:t>nối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7533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in JPA?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TH1: Join Table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endParaRPr lang="en-US" dirty="0" smtClean="0"/>
          </a:p>
          <a:p>
            <a:pPr>
              <a:buFont typeface="Symbol"/>
              <a:buChar char="Þ"/>
            </a:pP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Entity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TH2: Join Table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khác</a:t>
            </a:r>
            <a:endParaRPr lang="en-US" dirty="0"/>
          </a:p>
          <a:p>
            <a:pPr>
              <a:buFont typeface="Symbol"/>
              <a:buChar char="Þ"/>
            </a:pPr>
            <a:r>
              <a:rPr lang="en-US" dirty="0" err="1" smtClean="0"/>
              <a:t>Tạo</a:t>
            </a:r>
            <a:r>
              <a:rPr lang="en-US" dirty="0" smtClean="0"/>
              <a:t> Entities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endParaRPr lang="en-US" dirty="0" smtClean="0"/>
          </a:p>
          <a:p>
            <a:pPr>
              <a:buFont typeface="Symbol"/>
              <a:buChar char="Þ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348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TH1 (1)</a:t>
            </a:r>
            <a:endParaRPr lang="en-US" dirty="0"/>
          </a:p>
        </p:txBody>
      </p:sp>
      <p:pic>
        <p:nvPicPr>
          <p:cNvPr id="2052" name="Picture 4" descr="https://www.baeldung.com/wp-content/uploads/2018/11/simple-model-updat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2514600"/>
            <a:ext cx="8915400" cy="1382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88775" y="5103167"/>
            <a:ext cx="6642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Bảng</a:t>
            </a:r>
            <a:r>
              <a:rPr lang="en-US" sz="2400" dirty="0" smtClean="0"/>
              <a:t> </a:t>
            </a:r>
            <a:r>
              <a:rPr lang="en-US" sz="2400" dirty="0" err="1" smtClean="0"/>
              <a:t>course_like</a:t>
            </a:r>
            <a:r>
              <a:rPr lang="en-US" sz="2400" dirty="0" smtClean="0"/>
              <a:t> </a:t>
            </a:r>
            <a:r>
              <a:rPr lang="en-US" sz="2400" dirty="0" err="1" smtClean="0"/>
              <a:t>chỉ</a:t>
            </a:r>
            <a:r>
              <a:rPr lang="en-US" sz="2400" dirty="0" smtClean="0"/>
              <a:t> </a:t>
            </a:r>
            <a:r>
              <a:rPr lang="en-US" sz="2400" dirty="0" err="1" smtClean="0"/>
              <a:t>chứa</a:t>
            </a:r>
            <a:r>
              <a:rPr lang="en-US" sz="2400" dirty="0" smtClean="0"/>
              <a:t> </a:t>
            </a:r>
            <a:r>
              <a:rPr lang="en-US" sz="2400" dirty="0" err="1" smtClean="0"/>
              <a:t>khóa</a:t>
            </a:r>
            <a:r>
              <a:rPr lang="en-US" sz="2400" dirty="0" smtClean="0"/>
              <a:t> </a:t>
            </a: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nối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hai</a:t>
            </a:r>
            <a:r>
              <a:rPr lang="en-US" sz="2400" dirty="0" smtClean="0"/>
              <a:t> </a:t>
            </a:r>
            <a:r>
              <a:rPr lang="en-US" sz="2400" dirty="0" err="1" smtClean="0"/>
              <a:t>bảng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66219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TH1 (2)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7751502" cy="428625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4" name="TextBox 3"/>
          <p:cNvSpPr txBox="1"/>
          <p:nvPr/>
        </p:nvSpPr>
        <p:spPr>
          <a:xfrm>
            <a:off x="2514600" y="6019799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Tạo</a:t>
            </a:r>
            <a:r>
              <a:rPr lang="en-US" sz="2400" dirty="0"/>
              <a:t> </a:t>
            </a:r>
            <a:r>
              <a:rPr lang="en-US" sz="2400" dirty="0" smtClean="0"/>
              <a:t>class Student </a:t>
            </a:r>
            <a:r>
              <a:rPr lang="en-US" sz="2400" dirty="0" err="1" smtClean="0"/>
              <a:t>tương</a:t>
            </a:r>
            <a:r>
              <a:rPr lang="en-US" sz="2400" dirty="0" smtClean="0"/>
              <a:t> </a:t>
            </a:r>
            <a:r>
              <a:rPr lang="en-US" sz="2400" dirty="0" err="1" smtClean="0"/>
              <a:t>ứng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30279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TH1 (3)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4600" y="6019799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Tạo</a:t>
            </a:r>
            <a:r>
              <a:rPr lang="en-US" sz="2400" dirty="0"/>
              <a:t> </a:t>
            </a:r>
            <a:r>
              <a:rPr lang="en-US" sz="2400" dirty="0" smtClean="0"/>
              <a:t>class Student </a:t>
            </a:r>
            <a:r>
              <a:rPr lang="en-US" sz="2400" dirty="0" err="1" smtClean="0"/>
              <a:t>tương</a:t>
            </a:r>
            <a:r>
              <a:rPr lang="en-US" sz="2400" dirty="0" smtClean="0"/>
              <a:t> </a:t>
            </a:r>
            <a:r>
              <a:rPr lang="en-US" sz="2400" dirty="0" err="1" smtClean="0"/>
              <a:t>ứng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40" y="1447800"/>
            <a:ext cx="8019119" cy="415369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626666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dirty="0" smtClean="0"/>
              <a:t>TH2(1)</a:t>
            </a:r>
            <a:endParaRPr lang="en-US" dirty="0"/>
          </a:p>
        </p:txBody>
      </p:sp>
      <p:pic>
        <p:nvPicPr>
          <p:cNvPr id="1026" name="Picture 2" descr="https://www.baeldung.com/wp-content/uploads/2018/11/relation-attribute-model-updat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630128"/>
            <a:ext cx="8357775" cy="1713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2868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177</Words>
  <Application>Microsoft Office PowerPoint</Application>
  <PresentationFormat>On-screen Show (4:3)</PresentationFormat>
  <Paragraphs>40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Many-To-Many Relationship</vt:lpstr>
      <vt:lpstr>Mục tiêu</vt:lpstr>
      <vt:lpstr>Many to Many</vt:lpstr>
      <vt:lpstr>Many to Many trong RDBMS</vt:lpstr>
      <vt:lpstr>Implement in JPA?</vt:lpstr>
      <vt:lpstr>TH1 (1)</vt:lpstr>
      <vt:lpstr>TH1 (2)</vt:lpstr>
      <vt:lpstr>TH1 (3)</vt:lpstr>
      <vt:lpstr>TH2(1)</vt:lpstr>
      <vt:lpstr>TH2(2)</vt:lpstr>
      <vt:lpstr>TH2(3)</vt:lpstr>
      <vt:lpstr>TH2(4)</vt:lpstr>
      <vt:lpstr>TH2(4)</vt:lpstr>
      <vt:lpstr>Kế tiếp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Many To Many</dc:title>
  <dc:creator>Huy</dc:creator>
  <cp:lastModifiedBy>Huy</cp:lastModifiedBy>
  <cp:revision>61</cp:revision>
  <dcterms:created xsi:type="dcterms:W3CDTF">2006-08-16T00:00:00Z</dcterms:created>
  <dcterms:modified xsi:type="dcterms:W3CDTF">2020-10-13T13:31:38Z</dcterms:modified>
</cp:coreProperties>
</file>