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webtutor.com/articles/hibernate/mvc-appliction-using-servlet-jsp-and-hibernate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với</a:t>
            </a:r>
            <a:r>
              <a:rPr lang="en-US" dirty="0" smtClean="0"/>
              <a:t> Servlet/JSP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dẫn</a:t>
            </a:r>
            <a:r>
              <a:rPr lang="en-US" dirty="0" smtClean="0"/>
              <a:t>: </a:t>
            </a:r>
            <a:r>
              <a:rPr lang="en-US" dirty="0" err="1" smtClean="0"/>
              <a:t>Phạm</a:t>
            </a:r>
            <a:r>
              <a:rPr lang="en-US" dirty="0" smtClean="0"/>
              <a:t> </a:t>
            </a:r>
            <a:r>
              <a:rPr lang="en-US" dirty="0" err="1" smtClean="0"/>
              <a:t>Ngọc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28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Step3 – </a:t>
            </a:r>
            <a:r>
              <a:rPr lang="en-US" dirty="0" err="1" smtClean="0"/>
              <a:t>Tạo</a:t>
            </a:r>
            <a:r>
              <a:rPr lang="en-US" dirty="0" smtClean="0"/>
              <a:t> Implement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r>
              <a:rPr lang="en-US" dirty="0" smtClean="0"/>
              <a:t> Implement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bước</a:t>
            </a:r>
            <a:r>
              <a:rPr lang="en-US" dirty="0" smtClean="0"/>
              <a:t> </a:t>
            </a:r>
            <a:r>
              <a:rPr lang="en-US" dirty="0" err="1" smtClean="0"/>
              <a:t>trước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54239"/>
            <a:ext cx="5257800" cy="35433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43294" y="6248400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họa</a:t>
            </a:r>
            <a:r>
              <a:rPr lang="en-US" dirty="0" smtClean="0"/>
              <a:t> </a:t>
            </a:r>
            <a:r>
              <a:rPr lang="en-US" dirty="0" err="1" smtClean="0"/>
              <a:t>quản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́ User </a:t>
            </a:r>
            <a:r>
              <a:rPr lang="en-US" dirty="0" err="1" smtClean="0"/>
              <a:t>với</a:t>
            </a:r>
            <a:r>
              <a:rPr lang="en-US" dirty="0" smtClean="0"/>
              <a:t> Spring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Step4: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Interface</a:t>
            </a:r>
          </a:p>
          <a:p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̃ Implement </a:t>
            </a:r>
            <a:r>
              <a:rPr lang="en-US" dirty="0" err="1" smtClean="0"/>
              <a:t>trước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́</a:t>
            </a:r>
          </a:p>
          <a:p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quả</a:t>
            </a:r>
          </a:p>
          <a:p>
            <a:pPr lvl="1"/>
            <a:r>
              <a:rPr lang="en-US" dirty="0" smtClean="0"/>
              <a:t>Create  =&gt; C</a:t>
            </a:r>
          </a:p>
          <a:p>
            <a:pPr lvl="1"/>
            <a:r>
              <a:rPr lang="en-US" dirty="0" smtClean="0"/>
              <a:t>Read     =&gt; R</a:t>
            </a:r>
          </a:p>
          <a:p>
            <a:pPr lvl="1"/>
            <a:r>
              <a:rPr lang="en-US" dirty="0" smtClean="0"/>
              <a:t>Update =&gt; U</a:t>
            </a:r>
          </a:p>
          <a:p>
            <a:pPr lvl="1"/>
            <a:r>
              <a:rPr lang="en-US" dirty="0" smtClean="0"/>
              <a:t>Delete  =&gt; D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6050929"/>
            <a:ext cx="5290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Các</a:t>
            </a:r>
            <a:r>
              <a:rPr lang="en-US" sz="2200" dirty="0" smtClean="0"/>
              <a:t>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tác</a:t>
            </a:r>
            <a:r>
              <a:rPr lang="en-US" sz="2200" dirty="0" smtClean="0"/>
              <a:t> </a:t>
            </a:r>
            <a:r>
              <a:rPr lang="en-US" sz="2200" dirty="0" err="1" smtClean="0"/>
              <a:t>kiểm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gọi</a:t>
            </a:r>
            <a:r>
              <a:rPr lang="en-US" sz="2200" dirty="0" smtClean="0"/>
              <a:t> </a:t>
            </a:r>
            <a:r>
              <a:rPr lang="en-US" sz="2200" dirty="0" err="1" smtClean="0"/>
              <a:t>chung</a:t>
            </a:r>
            <a:r>
              <a:rPr lang="en-US" sz="2200" dirty="0" smtClean="0"/>
              <a:t> là CRUD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40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</a:t>
            </a:r>
          </a:p>
          <a:p>
            <a:pPr lvl="2"/>
            <a:r>
              <a:rPr lang="en-US" dirty="0" smtClean="0"/>
              <a:t>Hibernate</a:t>
            </a:r>
          </a:p>
          <a:p>
            <a:pPr lvl="2"/>
            <a:r>
              <a:rPr lang="en-US" dirty="0" smtClean="0"/>
              <a:t>Servlet</a:t>
            </a:r>
          </a:p>
          <a:p>
            <a:pPr lvl="2"/>
            <a:r>
              <a:rPr lang="en-US" dirty="0" smtClean="0"/>
              <a:t>JSP – JSTL</a:t>
            </a:r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Design Pattern</a:t>
            </a:r>
          </a:p>
          <a:p>
            <a:pPr lvl="2"/>
            <a:r>
              <a:rPr lang="en-US" dirty="0" smtClean="0"/>
              <a:t>MVC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 lvl="2"/>
            <a:r>
              <a:rPr lang="en-US" dirty="0" smtClean="0"/>
              <a:t>DAO </a:t>
            </a:r>
            <a:r>
              <a:rPr lang="en-US" dirty="0"/>
              <a:t>Pattern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khảo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MVCHibernateServletJSP</a:t>
            </a:r>
            <a:r>
              <a:rPr lang="en-GB" dirty="0" smtClean="0"/>
              <a:t> project</a:t>
            </a:r>
          </a:p>
          <a:p>
            <a:r>
              <a:rPr lang="en-US" dirty="0" smtClean="0">
                <a:hlinkClick r:id="rId2"/>
              </a:rPr>
              <a:t>Integrating </a:t>
            </a:r>
            <a:r>
              <a:rPr lang="en-US" dirty="0" err="1" smtClean="0">
                <a:hlinkClick r:id="rId2"/>
              </a:rPr>
              <a:t>JSP,Servlet</a:t>
            </a:r>
            <a:r>
              <a:rPr lang="en-US" dirty="0" smtClean="0">
                <a:hlinkClick r:id="rId2"/>
              </a:rPr>
              <a:t> and Hibernate in an MVC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7170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452241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(1)</a:t>
            </a:r>
            <a:endParaRPr lang="en-GB" dirty="0"/>
          </a:p>
        </p:txBody>
      </p:sp>
      <p:pic>
        <p:nvPicPr>
          <p:cNvPr id="1026" name="Picture 2" descr="Image result for BaÌn veÌ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86200" cy="35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haÌ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489889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572000" y="2740818"/>
            <a:ext cx="609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19332" y="5768454"/>
            <a:ext cx="590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là </a:t>
            </a:r>
            <a:r>
              <a:rPr lang="en-US" dirty="0" err="1" smtClean="0"/>
              <a:t>một</a:t>
            </a:r>
            <a:r>
              <a:rPr lang="en-US" dirty="0" smtClean="0"/>
              <a:t> “</a:t>
            </a:r>
            <a:r>
              <a:rPr lang="en-US" b="1" dirty="0" err="1"/>
              <a:t>ki</a:t>
            </a:r>
            <a:r>
              <a:rPr lang="en-US" b="1" dirty="0"/>
              <a:t>̃ </a:t>
            </a:r>
            <a:r>
              <a:rPr lang="en-US" b="1" dirty="0" err="1"/>
              <a:t>sư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dựng</a:t>
            </a:r>
            <a:r>
              <a:rPr lang="en-US" dirty="0" smtClean="0"/>
              <a:t>”,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bản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̃ là 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11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Là </a:t>
            </a:r>
            <a:r>
              <a:rPr lang="en-US" dirty="0" err="1" smtClean="0"/>
              <a:t>ki</a:t>
            </a:r>
            <a:r>
              <a:rPr lang="en-US" dirty="0" smtClean="0"/>
              <a:t>̃ </a:t>
            </a:r>
            <a:r>
              <a:rPr lang="en-US" dirty="0" err="1" smtClean="0"/>
              <a:t>thuật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/>
              <a:t> </a:t>
            </a:r>
            <a:r>
              <a:rPr lang="en-US" dirty="0" smtClean="0"/>
              <a:t>OOP</a:t>
            </a:r>
          </a:p>
          <a:p>
            <a:r>
              <a:rPr lang="en-US" dirty="0" err="1" smtClean="0"/>
              <a:t>Hô</a:t>
            </a:r>
            <a:r>
              <a:rPr lang="en-US" dirty="0" smtClean="0"/>
              <a:t>̃ </a:t>
            </a:r>
            <a:r>
              <a:rPr lang="en-US" dirty="0" err="1" smtClean="0"/>
              <a:t>trơ</a:t>
            </a:r>
            <a:r>
              <a:rPr lang="en-US" dirty="0" smtClean="0"/>
              <a:t>̣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ngư</a:t>
            </a:r>
            <a:r>
              <a:rPr lang="en-US" dirty="0" smtClean="0"/>
              <a:t>̃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dirty="0" smtClean="0"/>
              <a:t> OOP</a:t>
            </a:r>
          </a:p>
          <a:p>
            <a:r>
              <a:rPr lang="en-US" dirty="0" smtClean="0"/>
              <a:t>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coi</a:t>
            </a:r>
            <a:r>
              <a:rPr lang="en-US" dirty="0" smtClean="0"/>
              <a:t> là “</a:t>
            </a:r>
            <a:r>
              <a:rPr lang="en-US" b="1" dirty="0" err="1" smtClean="0"/>
              <a:t>bản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̃</a:t>
            </a:r>
            <a:r>
              <a:rPr lang="en-US" dirty="0" smtClean="0"/>
              <a:t>”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endParaRPr lang="en-US" dirty="0" smtClean="0"/>
          </a:p>
          <a:p>
            <a:r>
              <a:rPr lang="en-US" dirty="0" err="1" smtClean="0"/>
              <a:t>Hạn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lỗi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dê</a:t>
            </a:r>
            <a:r>
              <a:rPr lang="en-US" dirty="0" smtClean="0"/>
              <a:t>̃ dang </a:t>
            </a:r>
            <a:r>
              <a:rPr lang="en-US" dirty="0" err="1" smtClean="0"/>
              <a:t>sửa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mơ</a:t>
            </a:r>
            <a:r>
              <a:rPr lang="en-US" dirty="0" smtClean="0"/>
              <a:t>̉ </a:t>
            </a:r>
            <a:r>
              <a:rPr lang="en-US" dirty="0" err="1" smtClean="0"/>
              <a:t>rộng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́ </a:t>
            </a:r>
            <a:r>
              <a:rPr lang="en-US" dirty="0" err="1" smtClean="0"/>
              <a:t>thống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9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MVC pattern (1)</a:t>
            </a:r>
            <a:endParaRPr lang="en-GB" dirty="0"/>
          </a:p>
        </p:txBody>
      </p:sp>
      <p:pic>
        <p:nvPicPr>
          <p:cNvPr id="3074" name="Picture 2" descr="Image result fo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15498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0391" y="5638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MVC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giản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36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(2)</a:t>
            </a:r>
            <a:endParaRPr lang="en-GB" dirty="0"/>
          </a:p>
        </p:txBody>
      </p:sp>
      <p:pic>
        <p:nvPicPr>
          <p:cNvPr id="2050" name="Picture 2" descr="Image result for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872285" y="1915236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872285" y="4396648"/>
            <a:ext cx="2057400" cy="1524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38900" y="2447084"/>
            <a:ext cx="2057400" cy="1524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GB" dirty="0"/>
          </a:p>
        </p:txBody>
      </p:sp>
      <p:sp>
        <p:nvSpPr>
          <p:cNvPr id="2055" name="Up-Down Arrow 2054"/>
          <p:cNvSpPr/>
          <p:nvPr/>
        </p:nvSpPr>
        <p:spPr>
          <a:xfrm rot="16854204" flipH="1">
            <a:off x="5630752" y="2097377"/>
            <a:ext cx="184154" cy="14211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7" name="Up Arrow 2056"/>
          <p:cNvSpPr/>
          <p:nvPr/>
        </p:nvSpPr>
        <p:spPr>
          <a:xfrm rot="3564356">
            <a:off x="2023347" y="2193492"/>
            <a:ext cx="211409" cy="1389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8" name="Down Arrow 2057"/>
          <p:cNvSpPr/>
          <p:nvPr/>
        </p:nvSpPr>
        <p:spPr>
          <a:xfrm>
            <a:off x="3816824" y="3506337"/>
            <a:ext cx="168322" cy="827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9" name="Left Arrow 2058"/>
          <p:cNvSpPr/>
          <p:nvPr/>
        </p:nvSpPr>
        <p:spPr>
          <a:xfrm rot="2426074">
            <a:off x="1412004" y="4080387"/>
            <a:ext cx="1556546" cy="227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0" name="Flowchart: Magnetic Disk 2059"/>
          <p:cNvSpPr/>
          <p:nvPr/>
        </p:nvSpPr>
        <p:spPr>
          <a:xfrm>
            <a:off x="6871648" y="5297868"/>
            <a:ext cx="1371600" cy="137933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GB" dirty="0"/>
          </a:p>
        </p:txBody>
      </p:sp>
      <p:sp>
        <p:nvSpPr>
          <p:cNvPr id="2061" name="Up-Down Arrow 2060"/>
          <p:cNvSpPr/>
          <p:nvPr/>
        </p:nvSpPr>
        <p:spPr>
          <a:xfrm>
            <a:off x="7405048" y="4011909"/>
            <a:ext cx="304800" cy="11765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63" name="Straight Arrow Connector 2062"/>
          <p:cNvCxnSpPr/>
          <p:nvPr/>
        </p:nvCxnSpPr>
        <p:spPr>
          <a:xfrm flipV="1">
            <a:off x="5007659" y="3776274"/>
            <a:ext cx="1621741" cy="82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4800600" y="1915236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GB" dirty="0"/>
          </a:p>
        </p:txBody>
      </p:sp>
      <p:sp>
        <p:nvSpPr>
          <p:cNvPr id="2066" name="TextBox 2065"/>
          <p:cNvSpPr txBox="1"/>
          <p:nvPr/>
        </p:nvSpPr>
        <p:spPr>
          <a:xfrm>
            <a:off x="8272818" y="3642577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sp>
        <p:nvSpPr>
          <p:cNvPr id="2067" name="TextBox 2066"/>
          <p:cNvSpPr txBox="1"/>
          <p:nvPr/>
        </p:nvSpPr>
        <p:spPr>
          <a:xfrm>
            <a:off x="4386864" y="59206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JSP file</a:t>
            </a:r>
            <a:endParaRPr lang="en-GB" dirty="0"/>
          </a:p>
        </p:txBody>
      </p:sp>
      <p:sp>
        <p:nvSpPr>
          <p:cNvPr id="2068" name="TextBox 2067"/>
          <p:cNvSpPr txBox="1"/>
          <p:nvPr/>
        </p:nvSpPr>
        <p:spPr>
          <a:xfrm>
            <a:off x="1635103" y="24402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1492656" y="43966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67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project </a:t>
            </a:r>
            <a:r>
              <a:rPr lang="en-US" dirty="0" err="1" smtClean="0"/>
              <a:t>theo</a:t>
            </a:r>
            <a:r>
              <a:rPr lang="en-US" dirty="0" smtClean="0"/>
              <a:t>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class Bean </a:t>
            </a:r>
            <a:r>
              <a:rPr lang="en-US" b="1" dirty="0" smtClean="0"/>
              <a:t>Model</a:t>
            </a:r>
          </a:p>
          <a:p>
            <a:pPr lvl="1"/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object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endParaRPr lang="en-GB" dirty="0" smtClean="0"/>
          </a:p>
          <a:p>
            <a:r>
              <a:rPr lang="en-US" dirty="0" smtClean="0"/>
              <a:t>Tao </a:t>
            </a:r>
            <a:r>
              <a:rPr lang="en-US" dirty="0" err="1" smtClean="0"/>
              <a:t>các</a:t>
            </a:r>
            <a:r>
              <a:rPr lang="en-US" dirty="0" smtClean="0"/>
              <a:t> Servlet </a:t>
            </a:r>
            <a:r>
              <a:rPr lang="en-US" dirty="0" err="1" smtClean="0"/>
              <a:t>xư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 - </a:t>
            </a:r>
            <a:r>
              <a:rPr lang="en-US" b="1" dirty="0" smtClean="0"/>
              <a:t>Controller</a:t>
            </a:r>
          </a:p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file </a:t>
            </a:r>
            <a:r>
              <a:rPr lang="en-US" b="1" dirty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xư</a:t>
            </a:r>
            <a:r>
              <a:rPr lang="en-US" dirty="0" smtClean="0"/>
              <a:t>̉ </a:t>
            </a:r>
            <a:r>
              <a:rPr lang="en-US" dirty="0" err="1" smtClean="0"/>
              <a:t>ly</a:t>
            </a:r>
            <a:r>
              <a:rPr lang="en-US" dirty="0" smtClean="0"/>
              <a:t>́</a:t>
            </a:r>
          </a:p>
        </p:txBody>
      </p:sp>
    </p:spTree>
    <p:extLst>
      <p:ext uri="{BB962C8B-B14F-4D97-AF65-F5344CB8AC3E}">
        <p14:creationId xmlns:p14="http://schemas.microsoft.com/office/powerpoint/2010/main" val="142263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</a:t>
            </a:r>
            <a:r>
              <a:rPr lang="en-US" dirty="0" err="1" smtClean="0"/>
              <a:t>theo</a:t>
            </a:r>
            <a:r>
              <a:rPr lang="en-US" dirty="0" smtClean="0"/>
              <a:t> DAO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DAO – Data Access Object</a:t>
            </a:r>
            <a:endParaRPr lang="en-GB" dirty="0"/>
          </a:p>
        </p:txBody>
      </p:sp>
      <p:pic>
        <p:nvPicPr>
          <p:cNvPr id="4098" name="Picture 2" descr="Data Access Object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019800" cy="41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Step1- </a:t>
            </a:r>
            <a:r>
              <a:rPr lang="en-US" dirty="0" err="1" smtClean="0"/>
              <a:t>Tạo</a:t>
            </a:r>
            <a:r>
              <a:rPr lang="en-US" dirty="0" smtClean="0"/>
              <a:t> VO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Khởi</a:t>
            </a:r>
            <a:r>
              <a:rPr lang="en-US" dirty="0" smtClean="0"/>
              <a:t> </a:t>
            </a:r>
            <a:r>
              <a:rPr lang="en-US" dirty="0" err="1" smtClean="0"/>
              <a:t>tạo</a:t>
            </a:r>
            <a:r>
              <a:rPr lang="en-US" dirty="0" smtClean="0"/>
              <a:t> class POJO – Value Object</a:t>
            </a:r>
          </a:p>
          <a:p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Clas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cột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endParaRPr lang="en-US" dirty="0" smtClean="0"/>
          </a:p>
          <a:p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nhất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GB" b="1" dirty="0" smtClean="0"/>
              <a:t>implements </a:t>
            </a:r>
            <a:r>
              <a:rPr lang="en-GB" b="1" dirty="0" err="1"/>
              <a:t>Serializable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8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Step2 – </a:t>
            </a:r>
            <a:r>
              <a:rPr lang="en-US" dirty="0" err="1" smtClean="0"/>
              <a:t>Tạo</a:t>
            </a:r>
            <a:r>
              <a:rPr lang="en-US" dirty="0" smtClean="0"/>
              <a:t> Interface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981700" cy="29908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828800" y="5955268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Chuẩn</a:t>
            </a:r>
            <a:r>
              <a:rPr lang="en-US" dirty="0" smtClean="0"/>
              <a:t> bị </a:t>
            </a:r>
            <a:r>
              <a:rPr lang="en-US" dirty="0" err="1" smtClean="0"/>
              <a:t>trước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quản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́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hành</a:t>
            </a:r>
            <a:r>
              <a:rPr lang="en-US" dirty="0" smtClean="0"/>
              <a:t> vi </a:t>
            </a:r>
            <a:r>
              <a:rPr lang="en-US" dirty="0" err="1" smtClean="0"/>
              <a:t>với</a:t>
            </a:r>
            <a:r>
              <a:rPr lang="en-US" dirty="0" smtClean="0"/>
              <a:t>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73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294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MVC với Servlet/JSP</vt:lpstr>
      <vt:lpstr>Design Pattern (1)</vt:lpstr>
      <vt:lpstr>Design Pattern</vt:lpstr>
      <vt:lpstr>Mô hình MVC pattern (1)</vt:lpstr>
      <vt:lpstr>MVC pattern (2)</vt:lpstr>
      <vt:lpstr>Demo- Thiết kế project theo MVC</vt:lpstr>
      <vt:lpstr>Controller theo DAO pattern</vt:lpstr>
      <vt:lpstr>DAO Step1- Tạo VO object</vt:lpstr>
      <vt:lpstr>DAO Step2 – Tạo Interface</vt:lpstr>
      <vt:lpstr>DAO Step3 – Tạo Implement</vt:lpstr>
      <vt:lpstr>DAO Step4: Sử dụng và Test</vt:lpstr>
      <vt:lpstr>Tổng kết</vt:lpstr>
      <vt:lpstr>Tham khảo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Huy Pham Ngoc</dc:creator>
  <cp:lastModifiedBy>Huy Pham Ngoc</cp:lastModifiedBy>
  <cp:revision>33</cp:revision>
  <dcterms:created xsi:type="dcterms:W3CDTF">2006-08-16T00:00:00Z</dcterms:created>
  <dcterms:modified xsi:type="dcterms:W3CDTF">2018-08-09T09:48:46Z</dcterms:modified>
</cp:coreProperties>
</file>