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dẫn</a:t>
            </a:r>
            <a:r>
              <a:rPr lang="en-US" dirty="0" smtClean="0"/>
              <a:t>: </a:t>
            </a:r>
            <a:r>
              <a:rPr lang="en-US" dirty="0" err="1" smtClean="0"/>
              <a:t>Phạm</a:t>
            </a:r>
            <a:r>
              <a:rPr lang="en-US" dirty="0" smtClean="0"/>
              <a:t> </a:t>
            </a:r>
            <a:r>
              <a:rPr lang="en-US" dirty="0" err="1" smtClean="0"/>
              <a:t>Ngọc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1026" name="Picture 2" descr="Image result for Spring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Demo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229600" cy="29234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536" y="4800600"/>
            <a:ext cx="3886200" cy="17621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Down Arrow 3"/>
          <p:cNvSpPr/>
          <p:nvPr/>
        </p:nvSpPr>
        <p:spPr>
          <a:xfrm>
            <a:off x="4121727" y="4052455"/>
            <a:ext cx="990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Nhận</a:t>
            </a:r>
            <a:r>
              <a:rPr lang="en-US" dirty="0" smtClean="0"/>
              <a:t> </a:t>
            </a:r>
            <a:r>
              <a:rPr lang="en-US" dirty="0" err="1" smtClean="0"/>
              <a:t>xét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Nếu</a:t>
            </a:r>
            <a:r>
              <a:rPr lang="en-US" dirty="0" smtClean="0"/>
              <a:t> có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đổi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b="1" dirty="0" err="1" smtClean="0"/>
              <a:t>makeSound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̀ code sẽ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dịch</a:t>
            </a:r>
            <a:r>
              <a:rPr lang="en-US" dirty="0" smtClean="0"/>
              <a:t> </a:t>
            </a:r>
            <a:r>
              <a:rPr lang="en-US" dirty="0" err="1" smtClean="0"/>
              <a:t>lại</a:t>
            </a:r>
            <a:endParaRPr lang="en-US" dirty="0" smtClean="0"/>
          </a:p>
          <a:p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móc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giư</a:t>
            </a:r>
            <a:r>
              <a:rPr lang="en-US" dirty="0" smtClean="0"/>
              <a:t>̃ </a:t>
            </a:r>
            <a:r>
              <a:rPr lang="en-US" dirty="0" err="1" smtClean="0"/>
              <a:t>giữa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đối</a:t>
            </a:r>
            <a:r>
              <a:rPr lang="en-US" dirty="0" smtClean="0"/>
              <a:t> </a:t>
            </a:r>
            <a:r>
              <a:rPr lang="en-US" dirty="0" err="1" smtClean="0"/>
              <a:t>tượng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̃ </a:t>
            </a:r>
            <a:r>
              <a:rPr lang="en-US" dirty="0" err="1" smtClean="0"/>
              <a:t>khởi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dịch</a:t>
            </a:r>
            <a:r>
              <a:rPr lang="en-US" dirty="0" smtClean="0"/>
              <a:t> </a:t>
            </a:r>
            <a:r>
              <a:rPr lang="en-US" dirty="0" err="1" smtClean="0"/>
              <a:t>lại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638800"/>
            <a:ext cx="6986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Tại</a:t>
            </a:r>
            <a:r>
              <a:rPr lang="en-US" sz="2200" dirty="0" smtClean="0"/>
              <a:t> </a:t>
            </a:r>
            <a:r>
              <a:rPr lang="en-US" sz="2200" dirty="0" err="1" smtClean="0"/>
              <a:t>sao</a:t>
            </a:r>
            <a:r>
              <a:rPr lang="en-US" sz="2200" dirty="0" smtClean="0"/>
              <a:t> </a:t>
            </a:r>
            <a:r>
              <a:rPr lang="en-US" sz="2200" dirty="0" err="1" smtClean="0"/>
              <a:t>chúng</a:t>
            </a:r>
            <a:r>
              <a:rPr lang="en-US" sz="2200" dirty="0" smtClean="0"/>
              <a:t> ta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khởi</a:t>
            </a:r>
            <a:r>
              <a:rPr lang="en-US" sz="2200" dirty="0" smtClean="0"/>
              <a:t> </a:t>
            </a:r>
            <a:r>
              <a:rPr lang="en-US" sz="2200" dirty="0" err="1" smtClean="0"/>
              <a:t>tạo</a:t>
            </a:r>
            <a:r>
              <a:rPr lang="en-US" sz="2200" dirty="0" smtClean="0"/>
              <a:t> </a:t>
            </a:r>
            <a:r>
              <a:rPr lang="en-US" sz="2200" dirty="0" err="1" smtClean="0"/>
              <a:t>sẵn</a:t>
            </a:r>
            <a:r>
              <a:rPr lang="en-US" sz="2200" dirty="0" smtClean="0"/>
              <a:t> </a:t>
            </a:r>
            <a:r>
              <a:rPr lang="en-US" sz="2200" dirty="0" err="1" smtClean="0"/>
              <a:t>va</a:t>
            </a:r>
            <a:r>
              <a:rPr lang="en-US" sz="2200" dirty="0" smtClean="0"/>
              <a:t>̀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sư</a:t>
            </a:r>
            <a:r>
              <a:rPr lang="en-US" sz="2200" dirty="0" smtClean="0"/>
              <a:t>̣ </a:t>
            </a:r>
            <a:r>
              <a:rPr lang="en-US" sz="2200" dirty="0" err="1" smtClean="0"/>
              <a:t>móc</a:t>
            </a:r>
            <a:r>
              <a:rPr lang="en-US" sz="2200" dirty="0" smtClean="0"/>
              <a:t> </a:t>
            </a:r>
            <a:r>
              <a:rPr lang="en-US" sz="2200" dirty="0" err="1" smtClean="0"/>
              <a:t>nối</a:t>
            </a:r>
            <a:r>
              <a:rPr lang="en-US" sz="2200" dirty="0" smtClean="0"/>
              <a:t> ???? </a:t>
            </a:r>
            <a:endParaRPr lang="en-US" sz="2200" dirty="0"/>
          </a:p>
        </p:txBody>
      </p:sp>
      <p:sp>
        <p:nvSpPr>
          <p:cNvPr id="6" name="Right Arrow 5"/>
          <p:cNvSpPr/>
          <p:nvPr/>
        </p:nvSpPr>
        <p:spPr>
          <a:xfrm>
            <a:off x="1371600" y="3962400"/>
            <a:ext cx="609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4343400"/>
            <a:ext cx="31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Khó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bảo</a:t>
            </a:r>
            <a:r>
              <a:rPr lang="en-US" dirty="0" smtClean="0"/>
              <a:t> trì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thống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Spring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605337" cy="42391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895600" y="6324600"/>
            <a:ext cx="32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báo</a:t>
            </a:r>
            <a:r>
              <a:rPr lang="en-US" dirty="0" smtClean="0"/>
              <a:t> </a:t>
            </a:r>
            <a:r>
              <a:rPr lang="en-US" dirty="0" err="1" smtClean="0"/>
              <a:t>trước</a:t>
            </a:r>
            <a:r>
              <a:rPr lang="en-US" dirty="0" smtClean="0"/>
              <a:t> Bean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43894"/>
            <a:ext cx="7639050" cy="38385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39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19980" cy="3810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315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quả 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475333" cy="304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444836"/>
            <a:ext cx="60011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vậy</a:t>
            </a:r>
            <a:r>
              <a:rPr lang="en-US" sz="2200" dirty="0" smtClean="0"/>
              <a:t> bean </a:t>
            </a:r>
            <a:r>
              <a:rPr lang="en-US" sz="2200" dirty="0" err="1" smtClean="0"/>
              <a:t>được</a:t>
            </a:r>
            <a:r>
              <a:rPr lang="en-US" sz="2200" dirty="0" smtClean="0"/>
              <a:t> </a:t>
            </a:r>
            <a:r>
              <a:rPr lang="en-US" sz="2200" dirty="0" err="1" smtClean="0"/>
              <a:t>tạo</a:t>
            </a:r>
            <a:r>
              <a:rPr lang="en-US" sz="2200" dirty="0" smtClean="0"/>
              <a:t> </a:t>
            </a:r>
            <a:r>
              <a:rPr lang="en-US" sz="2200" dirty="0" err="1" smtClean="0"/>
              <a:t>trước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mà code </a:t>
            </a:r>
            <a:r>
              <a:rPr lang="en-US" sz="2200" dirty="0" err="1" smtClean="0"/>
              <a:t>thực</a:t>
            </a:r>
            <a:r>
              <a:rPr lang="en-US" sz="2200" dirty="0" smtClean="0"/>
              <a:t> </a:t>
            </a:r>
            <a:r>
              <a:rPr lang="en-US" sz="2200" dirty="0" err="1" smtClean="0"/>
              <a:t>thi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68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 err="1" smtClean="0"/>
              <a:t>trong</a:t>
            </a:r>
            <a:r>
              <a:rPr lang="en-US" dirty="0" smtClean="0"/>
              <a:t> Spring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567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7669" y="3048000"/>
            <a:ext cx="82296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10 =&gt; </a:t>
            </a:r>
            <a:r>
              <a:rPr lang="en-US" dirty="0" err="1"/>
              <a:t>K</a:t>
            </a:r>
            <a:r>
              <a:rPr lang="en-US" dirty="0" err="1" smtClean="0"/>
              <a:t>hởi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 smtClean="0"/>
              <a:t> Context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trư</a:t>
            </a:r>
            <a:r>
              <a:rPr lang="en-US" dirty="0" smtClean="0"/>
              <a:t>̃ </a:t>
            </a:r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endParaRPr lang="en-US" dirty="0" smtClean="0"/>
          </a:p>
          <a:p>
            <a:pPr lvl="1"/>
            <a:r>
              <a:rPr lang="en-US" b="1" dirty="0" err="1" smtClean="0"/>
              <a:t>ClassPathXmlApplicationContext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file </a:t>
            </a:r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classpath</a:t>
            </a:r>
            <a:endParaRPr lang="en-US" b="1" dirty="0" smtClean="0"/>
          </a:p>
          <a:p>
            <a:pPr lvl="1"/>
            <a:r>
              <a:rPr lang="en-US" b="1" dirty="0" err="1" smtClean="0"/>
              <a:t>FileSystemXmlApplicationContext</a:t>
            </a:r>
            <a:r>
              <a:rPr lang="en-US" b="1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máy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 smtClean="0"/>
          </a:p>
          <a:p>
            <a:pPr lvl="1"/>
            <a:r>
              <a:rPr lang="en-US" b="1" dirty="0" err="1" smtClean="0"/>
              <a:t>XmlWebApplicationContext</a:t>
            </a:r>
            <a:r>
              <a:rPr lang="en-US" b="1" dirty="0" smtClean="0"/>
              <a:t> =&gt; </a:t>
            </a:r>
            <a:r>
              <a:rPr lang="en-US" dirty="0" err="1" smtClean="0"/>
              <a:t>Mặc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i="1" dirty="0" smtClean="0"/>
              <a:t>/WEB-INF/applicationContext.xml </a:t>
            </a:r>
            <a:r>
              <a:rPr lang="en-US" i="1" dirty="0" err="1" smtClean="0"/>
              <a:t>cho</a:t>
            </a:r>
            <a:r>
              <a:rPr lang="en-US" i="1" dirty="0" smtClean="0"/>
              <a:t> </a:t>
            </a:r>
            <a:r>
              <a:rPr lang="en-US" i="1" dirty="0" err="1" smtClean="0"/>
              <a:t>ứng</a:t>
            </a:r>
            <a:r>
              <a:rPr lang="en-US" i="1" dirty="0" smtClean="0"/>
              <a:t> </a:t>
            </a:r>
            <a:r>
              <a:rPr lang="en-US" i="1" dirty="0" err="1" smtClean="0"/>
              <a:t>dụng</a:t>
            </a:r>
            <a:r>
              <a:rPr lang="en-US" i="1" dirty="0" smtClean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41772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Wiring – Bean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Là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Spring </a:t>
            </a:r>
            <a:r>
              <a:rPr lang="en-US" dirty="0" err="1" smtClean="0"/>
              <a:t>móc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giữa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bean </a:t>
            </a:r>
            <a:r>
              <a:rPr lang="en-US" dirty="0" err="1" smtClean="0"/>
              <a:t>trong</a:t>
            </a:r>
            <a:r>
              <a:rPr lang="en-US" dirty="0" smtClean="0"/>
              <a:t> Spring Container</a:t>
            </a:r>
            <a:endParaRPr lang="en-US" dirty="0"/>
          </a:p>
        </p:txBody>
      </p:sp>
      <p:pic>
        <p:nvPicPr>
          <p:cNvPr id="13314" name="Picture 2" descr="Image result for spring 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599"/>
            <a:ext cx="4438650" cy="3730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236502" y="413795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 file…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Spring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chích</a:t>
            </a:r>
            <a:r>
              <a:rPr lang="en-US" dirty="0" smtClean="0"/>
              <a:t>” </a:t>
            </a:r>
            <a:r>
              <a:rPr lang="en-US" dirty="0" err="1" smtClean="0"/>
              <a:t>đối</a:t>
            </a:r>
            <a:r>
              <a:rPr lang="en-US" dirty="0" smtClean="0"/>
              <a:t> </a:t>
            </a:r>
            <a:r>
              <a:rPr lang="en-US" dirty="0" err="1" smtClean="0"/>
              <a:t>tượng</a:t>
            </a:r>
            <a:r>
              <a:rPr lang="en-US" dirty="0" smtClean="0"/>
              <a:t> qua </a:t>
            </a:r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pic>
        <p:nvPicPr>
          <p:cNvPr id="14338" name="Picture 2" descr="Image result for Dependency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4171950" cy="313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Inversion of Control (IoC)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vì </a:t>
            </a:r>
            <a:r>
              <a:rPr lang="en-US" dirty="0" err="1" smtClean="0"/>
              <a:t>đối</a:t>
            </a:r>
            <a:r>
              <a:rPr lang="en-US" dirty="0" smtClean="0"/>
              <a:t> </a:t>
            </a:r>
            <a:r>
              <a:rPr lang="en-US" dirty="0" err="1" smtClean="0"/>
              <a:t>tượng</a:t>
            </a:r>
            <a:r>
              <a:rPr lang="en-US" dirty="0" smtClean="0"/>
              <a:t> </a:t>
            </a:r>
            <a:r>
              <a:rPr lang="en-US" dirty="0" err="1" smtClean="0"/>
              <a:t>khởi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r>
              <a:rPr lang="en-US" dirty="0" smtClean="0"/>
              <a:t> </a:t>
            </a:r>
            <a:r>
              <a:rPr lang="en-US" dirty="0" err="1" smtClean="0"/>
              <a:t>móc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Spring Container sẽ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</a:t>
            </a:r>
            <a:r>
              <a:rPr lang="en-US" dirty="0" err="1" smtClean="0"/>
              <a:t>móc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qua </a:t>
            </a:r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endParaRPr lang="en-US" dirty="0"/>
          </a:p>
        </p:txBody>
      </p:sp>
      <p:pic>
        <p:nvPicPr>
          <p:cNvPr id="15362" name="Picture 2" descr="Image result for Inversion of ControlÂ (IoC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5" y="289560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7000" y="6229989"/>
            <a:ext cx="360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Đảo</a:t>
            </a:r>
            <a:r>
              <a:rPr lang="en-US" dirty="0" smtClean="0"/>
              <a:t> </a:t>
            </a:r>
            <a:r>
              <a:rPr lang="en-US" dirty="0" err="1" smtClean="0"/>
              <a:t>ngược</a:t>
            </a:r>
            <a:r>
              <a:rPr lang="en-US" dirty="0" smtClean="0"/>
              <a:t> </a:t>
            </a:r>
            <a:r>
              <a:rPr lang="en-US" dirty="0" err="1" smtClean="0"/>
              <a:t>tầng</a:t>
            </a:r>
            <a:r>
              <a:rPr lang="en-US" dirty="0" smtClean="0"/>
              <a:t> </a:t>
            </a:r>
            <a:r>
              <a:rPr lang="en-US" dirty="0" err="1" smtClean="0"/>
              <a:t>điều</a:t>
            </a:r>
            <a:r>
              <a:rPr lang="en-US" dirty="0" smtClean="0"/>
              <a:t> </a:t>
            </a:r>
            <a:r>
              <a:rPr lang="en-US" dirty="0" err="1" smtClean="0"/>
              <a:t>khiển</a:t>
            </a:r>
            <a:r>
              <a:rPr lang="en-US" dirty="0" smtClean="0"/>
              <a:t> là </a:t>
            </a:r>
            <a:r>
              <a:rPr lang="en-US" dirty="0" err="1" smtClean="0"/>
              <a:t>đây</a:t>
            </a:r>
            <a:r>
              <a:rPr lang="en-US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Mục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Giới</a:t>
            </a:r>
            <a:r>
              <a:rPr lang="en-US" dirty="0" smtClean="0"/>
              <a:t> </a:t>
            </a:r>
            <a:r>
              <a:rPr lang="en-US" dirty="0" err="1" smtClean="0"/>
              <a:t>thiệu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Spring Framework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smtClean="0"/>
              <a:t>Spring </a:t>
            </a:r>
            <a:r>
              <a:rPr lang="en-US" smtClean="0"/>
              <a:t>Core</a:t>
            </a:r>
            <a:endParaRPr lang="en-US" b="1" dirty="0" smtClean="0"/>
          </a:p>
          <a:p>
            <a:pPr lvl="1"/>
            <a:r>
              <a:rPr lang="en-US" b="1" dirty="0"/>
              <a:t>Dependency Injection - Bean Wiring</a:t>
            </a:r>
            <a:endParaRPr lang="en-US" b="1" dirty="0" smtClean="0"/>
          </a:p>
          <a:p>
            <a:pPr lvl="1"/>
            <a:r>
              <a:rPr lang="en-US" b="1" dirty="0" err="1" smtClean="0"/>
              <a:t>IoC</a:t>
            </a:r>
            <a:r>
              <a:rPr lang="en-US" b="1" dirty="0" smtClean="0"/>
              <a:t> </a:t>
            </a:r>
            <a:r>
              <a:rPr lang="en-US" b="1" dirty="0" smtClean="0"/>
              <a:t>container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Tóm</a:t>
            </a:r>
            <a:r>
              <a:rPr lang="en-US" dirty="0" smtClean="0"/>
              <a:t> </a:t>
            </a:r>
            <a:r>
              <a:rPr lang="en-US" dirty="0" err="1" smtClean="0"/>
              <a:t>tắt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Hiểu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/>
              <a:t> </a:t>
            </a:r>
            <a:r>
              <a:rPr lang="en-US" dirty="0" smtClean="0"/>
              <a:t>Modules Spring</a:t>
            </a:r>
          </a:p>
          <a:p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trọng</a:t>
            </a:r>
            <a:r>
              <a:rPr lang="en-US" dirty="0" smtClean="0"/>
              <a:t> Spring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chích</a:t>
            </a:r>
            <a:r>
              <a:rPr lang="en-US" dirty="0" smtClean="0"/>
              <a:t> </a:t>
            </a:r>
            <a:r>
              <a:rPr lang="en-US" dirty="0" err="1" smtClean="0"/>
              <a:t>phu</a:t>
            </a:r>
            <a:r>
              <a:rPr lang="en-US" dirty="0" smtClean="0"/>
              <a:t>̣ </a:t>
            </a:r>
            <a:r>
              <a:rPr lang="en-US" dirty="0" err="1" smtClean="0"/>
              <a:t>thuộc</a:t>
            </a:r>
            <a:r>
              <a:rPr lang="en-US" dirty="0" smtClean="0"/>
              <a:t>” dependency</a:t>
            </a:r>
          </a:p>
          <a:p>
            <a:pPr lvl="1"/>
            <a:r>
              <a:rPr lang="en-US" dirty="0" err="1" smtClean="0"/>
              <a:t>Đảo</a:t>
            </a:r>
            <a:r>
              <a:rPr lang="en-US" dirty="0" smtClean="0"/>
              <a:t> </a:t>
            </a:r>
            <a:r>
              <a:rPr lang="en-US" dirty="0" err="1" smtClean="0"/>
              <a:t>ngược</a:t>
            </a:r>
            <a:r>
              <a:rPr lang="en-US" dirty="0" smtClean="0"/>
              <a:t> </a:t>
            </a:r>
            <a:r>
              <a:rPr lang="en-US" dirty="0" err="1" smtClean="0"/>
              <a:t>tấng</a:t>
            </a:r>
            <a:r>
              <a:rPr lang="en-US" dirty="0" smtClean="0"/>
              <a:t> </a:t>
            </a:r>
            <a:r>
              <a:rPr lang="en-US" dirty="0" err="1" smtClean="0"/>
              <a:t>điều</a:t>
            </a:r>
            <a:r>
              <a:rPr lang="en-US" dirty="0" smtClean="0"/>
              <a:t> </a:t>
            </a:r>
            <a:r>
              <a:rPr lang="en-US" dirty="0" err="1" smtClean="0"/>
              <a:t>khiển</a:t>
            </a:r>
            <a:r>
              <a:rPr lang="en-US" dirty="0" smtClean="0"/>
              <a:t>: </a:t>
            </a:r>
            <a:r>
              <a:rPr lang="en-US" dirty="0" err="1" smtClean="0"/>
              <a:t>Ioc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6386" name="Picture 2" descr="Image result for q and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3419475" cy="198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2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Là Java framework </a:t>
            </a:r>
            <a:r>
              <a:rPr lang="en-US" dirty="0" err="1" smtClean="0"/>
              <a:t>đươc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phô</a:t>
            </a:r>
            <a:r>
              <a:rPr lang="en-US" dirty="0" smtClean="0"/>
              <a:t>̉ </a:t>
            </a:r>
            <a:r>
              <a:rPr lang="en-US" dirty="0" err="1" smtClean="0"/>
              <a:t>biến</a:t>
            </a:r>
            <a:r>
              <a:rPr lang="en-US" dirty="0" smtClean="0"/>
              <a:t> </a:t>
            </a:r>
            <a:r>
              <a:rPr lang="en-US" dirty="0" err="1" smtClean="0"/>
              <a:t>nhất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nay</a:t>
            </a:r>
          </a:p>
          <a:p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bởi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modules</a:t>
            </a:r>
          </a:p>
          <a:p>
            <a:r>
              <a:rPr lang="en-US" dirty="0" smtClean="0"/>
              <a:t>Spring 5 là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bản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tại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2052" name="Picture 4" descr="Image result for Spring framework mod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629275" cy="44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Là </a:t>
            </a:r>
            <a:r>
              <a:rPr lang="en-US" dirty="0" err="1" smtClean="0"/>
              <a:t>một</a:t>
            </a:r>
            <a:r>
              <a:rPr lang="en-US" dirty="0" smtClean="0"/>
              <a:t> modules </a:t>
            </a:r>
            <a:r>
              <a:rPr lang="en-US" dirty="0" err="1" smtClean="0"/>
              <a:t>cốt</a:t>
            </a:r>
            <a:r>
              <a:rPr lang="en-US" dirty="0" smtClean="0"/>
              <a:t> </a:t>
            </a:r>
            <a:r>
              <a:rPr lang="en-US" dirty="0" err="1" smtClean="0"/>
              <a:t>lõi</a:t>
            </a:r>
            <a:r>
              <a:rPr lang="en-US" dirty="0" smtClean="0"/>
              <a:t> Spring</a:t>
            </a:r>
          </a:p>
          <a:p>
            <a:r>
              <a:rPr lang="en-US" dirty="0" err="1" smtClean="0"/>
              <a:t>Điểm</a:t>
            </a:r>
            <a:r>
              <a:rPr lang="en-US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modules: Spring Bean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Bean Writing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thê</a:t>
            </a:r>
            <a:r>
              <a:rPr lang="en-US" dirty="0" smtClean="0"/>
              <a:t>́ </a:t>
            </a:r>
            <a:r>
              <a:rPr lang="en-US" dirty="0" err="1" smtClean="0"/>
              <a:t>cơ</a:t>
            </a:r>
            <a:r>
              <a:rPr lang="en-US" dirty="0" smtClean="0"/>
              <a:t> new </a:t>
            </a:r>
            <a:r>
              <a:rPr lang="en-US" dirty="0" err="1" smtClean="0"/>
              <a:t>của</a:t>
            </a:r>
            <a:r>
              <a:rPr lang="en-US" dirty="0" smtClean="0"/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Bean Wiring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966470" cy="20659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819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(1)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021771" cy="316333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124200" y="5721927"/>
            <a:ext cx="32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Class Dog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thừa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̀ Animal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(2)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332430" cy="33107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46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Demo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1563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3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313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Mục tiêu</vt:lpstr>
      <vt:lpstr>Khái niệm</vt:lpstr>
      <vt:lpstr>Modules</vt:lpstr>
      <vt:lpstr>Spring Core</vt:lpstr>
      <vt:lpstr>Demo Bean Wiring</vt:lpstr>
      <vt:lpstr>Implementation (1)</vt:lpstr>
      <vt:lpstr>Implementation (2)</vt:lpstr>
      <vt:lpstr>House Demo</vt:lpstr>
      <vt:lpstr>Main Demo</vt:lpstr>
      <vt:lpstr>Nhận xét</vt:lpstr>
      <vt:lpstr>Demo Spring</vt:lpstr>
      <vt:lpstr>Khai báo trước Bean</vt:lpstr>
      <vt:lpstr>Test Bean</vt:lpstr>
      <vt:lpstr>Kết quả </vt:lpstr>
      <vt:lpstr>Context trong Spring</vt:lpstr>
      <vt:lpstr>Bean Wiring – Bean Injection</vt:lpstr>
      <vt:lpstr>Dependency Injection</vt:lpstr>
      <vt:lpstr>Inversion of Control (IoC)</vt:lpstr>
      <vt:lpstr>Tóm tắt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Huy Pham Ngoc</dc:creator>
  <cp:lastModifiedBy>Huy Pham Ngoc</cp:lastModifiedBy>
  <cp:revision>55</cp:revision>
  <dcterms:created xsi:type="dcterms:W3CDTF">2006-08-16T00:00:00Z</dcterms:created>
  <dcterms:modified xsi:type="dcterms:W3CDTF">2018-10-12T11:51:50Z</dcterms:modified>
</cp:coreProperties>
</file>