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73" r:id="rId7"/>
    <p:sldId id="274" r:id="rId8"/>
    <p:sldId id="272" r:id="rId9"/>
    <p:sldId id="264" r:id="rId10"/>
    <p:sldId id="276" r:id="rId11"/>
    <p:sldId id="277" r:id="rId12"/>
    <p:sldId id="267" r:id="rId13"/>
    <p:sldId id="278" r:id="rId14"/>
    <p:sldId id="279" r:id="rId15"/>
    <p:sldId id="261" r:id="rId16"/>
    <p:sldId id="265" r:id="rId17"/>
    <p:sldId id="280" r:id="rId18"/>
    <p:sldId id="262" r:id="rId19"/>
    <p:sldId id="281" r:id="rId20"/>
    <p:sldId id="282" r:id="rId21"/>
    <p:sldId id="283" r:id="rId22"/>
    <p:sldId id="284" r:id="rId23"/>
    <p:sldId id="285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với</a:t>
            </a:r>
            <a:r>
              <a:rPr lang="en-US" dirty="0" smtClean="0"/>
              <a:t> Spring </a:t>
            </a:r>
            <a:r>
              <a:rPr lang="en-US" dirty="0"/>
              <a:t>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0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Install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185988"/>
            <a:ext cx="7705725" cy="24860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1616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Maven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32" y="1905000"/>
            <a:ext cx="8913568" cy="27622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143000" y="5627427"/>
            <a:ext cx="739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Maven </a:t>
            </a:r>
            <a:r>
              <a:rPr lang="en-US" dirty="0" err="1" smtClean="0"/>
              <a:t>đừng</a:t>
            </a:r>
            <a:r>
              <a:rPr lang="en-US" dirty="0" smtClean="0"/>
              <a:t> </a:t>
            </a:r>
            <a:r>
              <a:rPr lang="en-US" dirty="0" err="1" smtClean="0"/>
              <a:t>quên</a:t>
            </a:r>
            <a:r>
              <a:rPr lang="en-US" dirty="0" smtClean="0"/>
              <a:t> Install </a:t>
            </a:r>
            <a:r>
              <a:rPr lang="en-US" dirty="0" err="1" smtClean="0"/>
              <a:t>và</a:t>
            </a:r>
            <a:r>
              <a:rPr lang="en-US" dirty="0" smtClean="0"/>
              <a:t> Update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dependency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18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b="1" dirty="0" smtClean="0"/>
              <a:t>web.xml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servlet-name</a:t>
            </a:r>
            <a:r>
              <a:rPr lang="en-US" b="1" dirty="0" smtClean="0"/>
              <a:t>: </a:t>
            </a:r>
            <a:r>
              <a:rPr lang="en-US" b="1" dirty="0" err="1"/>
              <a:t>mvc</a:t>
            </a:r>
            <a:r>
              <a:rPr lang="en-US" b="1" dirty="0"/>
              <a:t>-dispatcher</a:t>
            </a:r>
            <a:endParaRPr lang="en-US" b="1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dispatcher file: 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b="1" dirty="0"/>
              <a:t>mvc-dispatcher-servlet.xml</a:t>
            </a:r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bean, viewresovler.xml</a:t>
            </a:r>
          </a:p>
        </p:txBody>
      </p:sp>
    </p:spTree>
    <p:extLst>
      <p:ext uri="{BB962C8B-B14F-4D97-AF65-F5344CB8AC3E}">
        <p14:creationId xmlns:p14="http://schemas.microsoft.com/office/powerpoint/2010/main" val="396393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Spring MVC</a:t>
            </a:r>
            <a:endParaRPr lang="en-GB" dirty="0"/>
          </a:p>
        </p:txBody>
      </p:sp>
      <p:pic>
        <p:nvPicPr>
          <p:cNvPr id="11268" name="Picture 4" descr="Image result for spring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911" y="1676399"/>
            <a:ext cx="6048375" cy="37528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219200" y="5867400"/>
            <a:ext cx="6424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Dispatcher, </a:t>
            </a:r>
            <a:r>
              <a:rPr lang="en-US" sz="2000" dirty="0" err="1" smtClean="0"/>
              <a:t>ViewResovler</a:t>
            </a:r>
            <a:r>
              <a:rPr lang="en-US" sz="2000" dirty="0" smtClean="0"/>
              <a:t>, </a:t>
            </a:r>
            <a:r>
              <a:rPr lang="en-US" sz="2000" dirty="0" err="1" smtClean="0"/>
              <a:t>HandlerMapping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Controller, view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implement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5687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web.xml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393347"/>
            <a:ext cx="9001125" cy="203565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Rectangle 3"/>
          <p:cNvSpPr/>
          <p:nvPr/>
        </p:nvSpPr>
        <p:spPr>
          <a:xfrm>
            <a:off x="511942" y="4191000"/>
            <a:ext cx="82629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 smtClean="0"/>
              <a:t>Thường</a:t>
            </a:r>
            <a:r>
              <a:rPr lang="en-GB" sz="2000" dirty="0" smtClean="0"/>
              <a:t> </a:t>
            </a:r>
            <a:r>
              <a:rPr lang="en-GB" sz="2000" dirty="0" err="1" smtClean="0"/>
              <a:t>Cấu</a:t>
            </a:r>
            <a:r>
              <a:rPr lang="en-GB" sz="2000" dirty="0" smtClean="0"/>
              <a:t> </a:t>
            </a:r>
            <a:r>
              <a:rPr lang="en-GB" sz="2000" dirty="0" err="1" smtClean="0"/>
              <a:t>hình</a:t>
            </a:r>
            <a:r>
              <a:rPr lang="en-GB" sz="2000" dirty="0" smtClean="0"/>
              <a:t> </a:t>
            </a:r>
            <a:r>
              <a:rPr lang="en-GB" sz="2000" dirty="0" err="1" smtClean="0"/>
              <a:t>các</a:t>
            </a:r>
            <a:r>
              <a:rPr lang="en-GB" sz="2000" dirty="0" smtClean="0"/>
              <a:t> servlet web.xml </a:t>
            </a:r>
            <a:r>
              <a:rPr lang="en-GB" sz="2000" dirty="0" err="1" smtClean="0"/>
              <a:t>khi</a:t>
            </a:r>
            <a:r>
              <a:rPr lang="en-GB" sz="2000" dirty="0" smtClean="0"/>
              <a:t> </a:t>
            </a:r>
            <a:r>
              <a:rPr lang="en-GB" sz="2000" dirty="0" err="1" smtClean="0"/>
              <a:t>chưa</a:t>
            </a:r>
            <a:r>
              <a:rPr lang="en-GB" sz="2000" dirty="0" smtClean="0"/>
              <a:t> </a:t>
            </a:r>
            <a:r>
              <a:rPr lang="en-GB" sz="2000" dirty="0" err="1" smtClean="0"/>
              <a:t>có</a:t>
            </a:r>
            <a:r>
              <a:rPr lang="en-GB" sz="2000" dirty="0" smtClean="0"/>
              <a:t> @</a:t>
            </a:r>
            <a:r>
              <a:rPr lang="en-GB" sz="2000" dirty="0" err="1" smtClean="0"/>
              <a:t>WebServlet</a:t>
            </a: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DispatcherServlet</a:t>
            </a:r>
            <a:r>
              <a:rPr lang="en-US" sz="2000" dirty="0" smtClean="0"/>
              <a:t> Spring </a:t>
            </a:r>
            <a:r>
              <a:rPr lang="en-US" sz="2000" dirty="0" err="1" smtClean="0"/>
              <a:t>cũng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servlet </a:t>
            </a:r>
            <a:r>
              <a:rPr lang="en-US" sz="2000" dirty="0" err="1" smtClean="0"/>
              <a:t>nên</a:t>
            </a:r>
            <a:r>
              <a:rPr lang="en-US" sz="2000" dirty="0" smtClean="0"/>
              <a:t> ta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nó</a:t>
            </a:r>
            <a:r>
              <a:rPr lang="en-US" sz="2000" dirty="0" smtClean="0"/>
              <a:t> qua class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Servlet name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b="1" dirty="0" smtClean="0"/>
              <a:t>servlet-mapping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b="1" dirty="0" smtClean="0"/>
              <a:t>servlet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giống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Mặc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file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dispatcher </a:t>
            </a:r>
            <a:r>
              <a:rPr lang="en-US" sz="2000" dirty="0" err="1" smtClean="0"/>
              <a:t>là</a:t>
            </a:r>
            <a:r>
              <a:rPr lang="en-US" sz="2000" dirty="0"/>
              <a:t> </a:t>
            </a:r>
            <a:r>
              <a:rPr lang="en-US" sz="2000" b="1" i="1" dirty="0" smtClean="0"/>
              <a:t>servlet-name</a:t>
            </a:r>
            <a:r>
              <a:rPr lang="en-US" sz="2000" dirty="0" smtClean="0"/>
              <a:t>   + </a:t>
            </a:r>
            <a:r>
              <a:rPr lang="en-US" sz="2000" b="1" dirty="0" smtClean="0"/>
              <a:t>“-servlet.xml</a:t>
            </a:r>
            <a:r>
              <a:rPr lang="en-US" sz="2000" dirty="0" smtClean="0"/>
              <a:t>”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6657"/>
              </p:ext>
            </p:extLst>
          </p:nvPr>
        </p:nvGraphicFramePr>
        <p:xfrm>
          <a:off x="8229600" y="3582969"/>
          <a:ext cx="4556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Packager Shell Object" showAsIcon="1" r:id="rId4" imgW="456120" imgH="437760" progId="Package">
                  <p:embed/>
                </p:oleObj>
              </mc:Choice>
              <mc:Fallback>
                <p:oleObj name="Packager Shell Object" showAsIcon="1" r:id="rId4" imgW="4561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29600" y="3582969"/>
                        <a:ext cx="45561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6248400"/>
            <a:ext cx="625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dispatcher = servlet-name + “-servlet.xml”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11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err="1" smtClean="0"/>
              <a:t>Tạo</a:t>
            </a:r>
            <a:r>
              <a:rPr lang="en-US" sz="3800" dirty="0" smtClean="0"/>
              <a:t> </a:t>
            </a:r>
            <a:r>
              <a:rPr lang="en-US" sz="3800" b="1" dirty="0" smtClean="0"/>
              <a:t>mvc-dispatcher-servlet.xml</a:t>
            </a:r>
            <a:r>
              <a:rPr lang="en-US" sz="3800" dirty="0" smtClean="0"/>
              <a:t> </a:t>
            </a:r>
            <a:endParaRPr lang="en-US" sz="3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16" y="1143000"/>
            <a:ext cx="4338638" cy="50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6600" y="6292334"/>
            <a:ext cx="295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Web-INF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3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b="1" dirty="0" smtClean="0"/>
              <a:t>mvc-dispatcher-servlet.xml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1447800"/>
            <a:ext cx="7591425" cy="4610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2971800" y="6335073"/>
            <a:ext cx="362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WEB-INF/mvc-dispatcher-servlet.xml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446311"/>
              </p:ext>
            </p:extLst>
          </p:nvPr>
        </p:nvGraphicFramePr>
        <p:xfrm>
          <a:off x="6858000" y="6266255"/>
          <a:ext cx="1473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Packager Shell Object" showAsIcon="1" r:id="rId4" imgW="1473840" imgH="437760" progId="Package">
                  <p:embed/>
                </p:oleObj>
              </mc:Choice>
              <mc:Fallback>
                <p:oleObj name="Packager Shell Object" showAsIcon="1" r:id="rId4" imgW="147384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0" y="6266255"/>
                        <a:ext cx="147320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4483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06054"/>
            <a:ext cx="6153150" cy="3619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>
            <a:stCxn id="15362" idx="3"/>
            <a:endCxn id="6" idx="0"/>
          </p:cNvCxnSpPr>
          <p:nvPr/>
        </p:nvCxnSpPr>
        <p:spPr>
          <a:xfrm>
            <a:off x="6534150" y="1987029"/>
            <a:ext cx="756582" cy="295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53919" y="2282166"/>
            <a:ext cx="247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project </a:t>
            </a:r>
            <a:endParaRPr lang="en-GB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0" y="2956012"/>
            <a:ext cx="7658100" cy="17691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cxnSp>
        <p:nvCxnSpPr>
          <p:cNvPr id="12" name="Straight Arrow Connector 11"/>
          <p:cNvCxnSpPr/>
          <p:nvPr/>
        </p:nvCxnSpPr>
        <p:spPr>
          <a:xfrm>
            <a:off x="4045140" y="4725130"/>
            <a:ext cx="298260" cy="68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53825" y="5399543"/>
            <a:ext cx="681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MVC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file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“</a:t>
            </a:r>
            <a:r>
              <a:rPr lang="en-US" b="1" dirty="0" smtClean="0"/>
              <a:t>prefix</a:t>
            </a:r>
            <a:r>
              <a:rPr lang="en-US" dirty="0" smtClean="0"/>
              <a:t>” + </a:t>
            </a:r>
            <a:r>
              <a:rPr lang="en-US" dirty="0" err="1" smtClean="0"/>
              <a:t>tên</a:t>
            </a:r>
            <a:r>
              <a:rPr lang="en-US" dirty="0" smtClean="0"/>
              <a:t> file + “</a:t>
            </a:r>
            <a:r>
              <a:rPr lang="en-US" b="1" dirty="0" smtClean="0"/>
              <a:t>suffix</a:t>
            </a:r>
            <a:r>
              <a:rPr lang="en-US" dirty="0" smtClean="0"/>
              <a:t>”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6172200"/>
            <a:ext cx="770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dispatcher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 “hello”=&gt;  </a:t>
            </a:r>
            <a:r>
              <a:rPr lang="en-US" dirty="0" err="1" smtClean="0"/>
              <a:t>gọi</a:t>
            </a:r>
            <a:r>
              <a:rPr lang="en-US" dirty="0" smtClean="0"/>
              <a:t> file </a:t>
            </a:r>
            <a:r>
              <a:rPr lang="en-US" dirty="0" err="1" smtClean="0"/>
              <a:t>là</a:t>
            </a:r>
            <a:r>
              <a:rPr lang="en-US" dirty="0" smtClean="0"/>
              <a:t> “/WEB-INF/views/</a:t>
            </a:r>
            <a:r>
              <a:rPr lang="en-US" dirty="0" err="1" smtClean="0"/>
              <a:t>jsp</a:t>
            </a:r>
            <a:r>
              <a:rPr lang="en-US" dirty="0" smtClean="0"/>
              <a:t>/</a:t>
            </a:r>
            <a:r>
              <a:rPr lang="en-US" dirty="0" err="1" smtClean="0"/>
              <a:t>hello.jsp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999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Tạo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base-package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b="1" dirty="0" smtClean="0"/>
              <a:t>mvc-dispatcher-servlet.xml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package: </a:t>
            </a:r>
            <a:r>
              <a:rPr lang="en-GB" i="1" dirty="0" err="1" smtClean="0"/>
              <a:t>com.mvc.web.controller</a:t>
            </a:r>
            <a:endParaRPr lang="en-GB" i="1" dirty="0" smtClean="0"/>
          </a:p>
          <a:p>
            <a:r>
              <a:rPr lang="en-US" i="1" dirty="0" err="1" smtClean="0"/>
              <a:t>Tạo</a:t>
            </a:r>
            <a:r>
              <a:rPr lang="en-US" i="1" dirty="0" smtClean="0"/>
              <a:t> class </a:t>
            </a:r>
            <a:r>
              <a:rPr lang="en-US" i="1" dirty="0" err="1" smtClean="0"/>
              <a:t>HelloController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78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Controller</a:t>
            </a:r>
            <a:endParaRPr lang="en-GB" dirty="0"/>
          </a:p>
        </p:txBody>
      </p:sp>
      <p:pic>
        <p:nvPicPr>
          <p:cNvPr id="1742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70" y="1447800"/>
            <a:ext cx="7439025" cy="4648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078683"/>
              </p:ext>
            </p:extLst>
          </p:nvPr>
        </p:nvGraphicFramePr>
        <p:xfrm>
          <a:off x="4067613" y="6248400"/>
          <a:ext cx="10747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Packager Shell Object" showAsIcon="1" r:id="rId4" imgW="1074960" imgH="437760" progId="Package">
                  <p:embed/>
                </p:oleObj>
              </mc:Choice>
              <mc:Fallback>
                <p:oleObj name="Packager Shell Object" showAsIcon="1" r:id="rId4" imgW="10749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7613" y="6248400"/>
                        <a:ext cx="1074737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75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0922"/>
            <a:ext cx="9098554" cy="287178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3048000" y="5791200"/>
            <a:ext cx="322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Project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Spring MVC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038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@</a:t>
            </a:r>
            <a:r>
              <a:rPr lang="en-GB" dirty="0" smtClean="0"/>
              <a:t>Controller </a:t>
            </a:r>
            <a:r>
              <a:rPr lang="en-GB" dirty="0" err="1" smtClean="0"/>
              <a:t>để</a:t>
            </a:r>
            <a:r>
              <a:rPr lang="en-GB" dirty="0" smtClean="0"/>
              <a:t> Spring </a:t>
            </a:r>
            <a:r>
              <a:rPr lang="en-GB" dirty="0" err="1" smtClean="0"/>
              <a:t>sẽ</a:t>
            </a:r>
            <a:r>
              <a:rPr lang="en-GB" dirty="0" smtClean="0"/>
              <a:t> </a:t>
            </a:r>
            <a:r>
              <a:rPr lang="en-GB" dirty="0" err="1" smtClean="0"/>
              <a:t>quét</a:t>
            </a:r>
            <a:r>
              <a:rPr lang="en-GB" dirty="0" smtClean="0"/>
              <a:t> base package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tìm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controller</a:t>
            </a:r>
          </a:p>
          <a:p>
            <a:r>
              <a:rPr lang="en-GB" dirty="0"/>
              <a:t>@</a:t>
            </a:r>
            <a:r>
              <a:rPr lang="en-GB" dirty="0" err="1"/>
              <a:t>RequestMapping</a:t>
            </a:r>
            <a:r>
              <a:rPr lang="en-GB" dirty="0" smtClean="0"/>
              <a:t>("/") </a:t>
            </a: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 smtClean="0"/>
              <a:t>biết</a:t>
            </a:r>
            <a:r>
              <a:rPr lang="en-GB" dirty="0" smtClean="0"/>
              <a:t> </a:t>
            </a:r>
            <a:r>
              <a:rPr lang="en-GB" dirty="0" err="1" smtClean="0"/>
              <a:t>đường</a:t>
            </a:r>
            <a:r>
              <a:rPr lang="en-GB" dirty="0" smtClean="0"/>
              <a:t> </a:t>
            </a:r>
            <a:r>
              <a:rPr lang="en-GB" dirty="0" err="1" smtClean="0"/>
              <a:t>dẫn</a:t>
            </a:r>
            <a:r>
              <a:rPr lang="en-GB" dirty="0" smtClean="0"/>
              <a:t> </a:t>
            </a:r>
            <a:r>
              <a:rPr lang="en-GB" dirty="0" err="1" smtClean="0"/>
              <a:t>tới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b="1" dirty="0" err="1" smtClean="0"/>
              <a:t>contextPath</a:t>
            </a:r>
            <a:r>
              <a:rPr lang="en-GB" b="1" dirty="0" smtClean="0"/>
              <a:t> + /  =&gt; ở </a:t>
            </a:r>
            <a:r>
              <a:rPr lang="en-GB" b="1" dirty="0" err="1" smtClean="0"/>
              <a:t>đây</a:t>
            </a:r>
            <a:r>
              <a:rPr lang="en-GB" b="1" dirty="0" smtClean="0"/>
              <a:t> </a:t>
            </a:r>
            <a:r>
              <a:rPr lang="en-GB" b="1" dirty="0" err="1" smtClean="0"/>
              <a:t>là</a:t>
            </a:r>
            <a:r>
              <a:rPr lang="en-GB" b="1" dirty="0" smtClean="0"/>
              <a:t> </a:t>
            </a:r>
            <a:r>
              <a:rPr lang="en-GB" b="1" dirty="0" err="1" smtClean="0"/>
              <a:t>trang</a:t>
            </a:r>
            <a:r>
              <a:rPr lang="en-GB" b="1" dirty="0" smtClean="0"/>
              <a:t> </a:t>
            </a:r>
            <a:r>
              <a:rPr lang="en-GB" b="1" dirty="0" err="1" smtClean="0"/>
              <a:t>chủ</a:t>
            </a:r>
            <a:endParaRPr lang="en-GB" b="1" dirty="0" smtClean="0"/>
          </a:p>
          <a:p>
            <a:r>
              <a:rPr lang="en-GB" dirty="0" err="1" smtClean="0"/>
              <a:t>setViewName</a:t>
            </a:r>
            <a:r>
              <a:rPr lang="en-GB" dirty="0"/>
              <a:t>("</a:t>
            </a:r>
            <a:r>
              <a:rPr lang="en-GB" b="1" dirty="0"/>
              <a:t>hello</a:t>
            </a:r>
            <a:r>
              <a:rPr lang="en-GB" dirty="0" smtClean="0"/>
              <a:t>") </a:t>
            </a: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 smtClean="0"/>
              <a:t>trả</a:t>
            </a:r>
            <a:r>
              <a:rPr lang="en-GB" dirty="0" smtClean="0"/>
              <a:t> </a:t>
            </a:r>
            <a:r>
              <a:rPr lang="en-GB" dirty="0" err="1" smtClean="0"/>
              <a:t>về</a:t>
            </a:r>
            <a:r>
              <a:rPr lang="en-GB" dirty="0" smtClean="0"/>
              <a:t> </a:t>
            </a:r>
            <a:r>
              <a:rPr lang="en-GB" b="1" dirty="0" err="1" smtClean="0"/>
              <a:t>tên</a:t>
            </a:r>
            <a:r>
              <a:rPr lang="en-GB" b="1" dirty="0" smtClean="0"/>
              <a:t> view </a:t>
            </a:r>
            <a:r>
              <a:rPr lang="en-GB" dirty="0" err="1" smtClean="0"/>
              <a:t>là</a:t>
            </a:r>
            <a:r>
              <a:rPr lang="en-GB" dirty="0" smtClean="0"/>
              <a:t> hello</a:t>
            </a:r>
          </a:p>
          <a:p>
            <a:r>
              <a:rPr lang="en-GB" dirty="0" err="1" smtClean="0"/>
              <a:t>addObject</a:t>
            </a:r>
            <a:r>
              <a:rPr lang="en-GB" dirty="0"/>
              <a:t>("</a:t>
            </a:r>
            <a:r>
              <a:rPr lang="en-GB" b="1" dirty="0" err="1"/>
              <a:t>msg</a:t>
            </a:r>
            <a:r>
              <a:rPr lang="en-GB" dirty="0"/>
              <a:t>", "Xin </a:t>
            </a:r>
            <a:r>
              <a:rPr lang="en-GB" dirty="0" err="1"/>
              <a:t>Chào</a:t>
            </a:r>
            <a:r>
              <a:rPr lang="en-GB" dirty="0" smtClean="0"/>
              <a:t>") </a:t>
            </a:r>
            <a:r>
              <a:rPr lang="en-GB" dirty="0" err="1" smtClean="0"/>
              <a:t>gửi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/>
              <a:t> </a:t>
            </a:r>
            <a:r>
              <a:rPr lang="en-GB" dirty="0" smtClean="0"/>
              <a:t>sang view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tên</a:t>
            </a:r>
            <a:r>
              <a:rPr lang="en-GB" dirty="0" smtClean="0"/>
              <a:t> </a:t>
            </a:r>
            <a:r>
              <a:rPr lang="en-GB" b="1" dirty="0" err="1" smtClean="0"/>
              <a:t>msg</a:t>
            </a:r>
            <a:endParaRPr lang="en-GB" b="1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873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dirty="0" err="1" smtClean="0"/>
              <a:t>hello.jsp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048225" y="6412595"/>
            <a:ext cx="338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là</a:t>
            </a:r>
            <a:r>
              <a:rPr lang="en-US" dirty="0" smtClean="0"/>
              <a:t> Prefix, 2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view, 3 </a:t>
            </a:r>
            <a:r>
              <a:rPr lang="en-US" dirty="0" err="1" smtClean="0"/>
              <a:t>là</a:t>
            </a:r>
            <a:r>
              <a:rPr lang="en-US" dirty="0" smtClean="0"/>
              <a:t> suffix</a:t>
            </a:r>
            <a:endParaRPr lang="en-GB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334" y="1186934"/>
            <a:ext cx="4710516" cy="503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476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/>
              <a:t>h</a:t>
            </a:r>
            <a:r>
              <a:rPr lang="en-US" dirty="0" err="1" smtClean="0"/>
              <a:t>ello.jsp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JSTL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b="1" dirty="0" err="1" smtClean="0"/>
              <a:t>msg</a:t>
            </a:r>
            <a:r>
              <a:rPr lang="en-US" b="1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ModelAndView</a:t>
            </a:r>
            <a:endParaRPr lang="en-GB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92" y="2928582"/>
            <a:ext cx="8124825" cy="35657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49013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smtClean="0"/>
              <a:t> Project</a:t>
            </a:r>
            <a:endParaRPr lang="en-GB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2952750" cy="40290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3352800" y="5879068"/>
            <a:ext cx="26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938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Test</a:t>
            </a:r>
            <a:endParaRPr lang="en-GB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624296" cy="331071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3742128" y="5638800"/>
            <a:ext cx="209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27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Tạo</a:t>
            </a:r>
            <a:r>
              <a:rPr lang="en-US" dirty="0" smtClean="0"/>
              <a:t>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maven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  <a:p>
            <a:pPr marL="914400" lvl="1" indent="-514350"/>
            <a:r>
              <a:rPr lang="en-US" dirty="0" smtClean="0"/>
              <a:t>Web.xml</a:t>
            </a:r>
          </a:p>
          <a:p>
            <a:pPr marL="914400" lvl="1" indent="-514350"/>
            <a:r>
              <a:rPr lang="en-US" dirty="0" smtClean="0"/>
              <a:t>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Dispatcher, </a:t>
            </a:r>
            <a:r>
              <a:rPr lang="en-US" dirty="0" err="1" smtClean="0"/>
              <a:t>ViewResovler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Tạo</a:t>
            </a:r>
            <a:r>
              <a:rPr lang="en-US" dirty="0" smtClean="0"/>
              <a:t> 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Tạo</a:t>
            </a:r>
            <a:r>
              <a:rPr lang="en-US" dirty="0" smtClean="0"/>
              <a:t>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56935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912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Project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419" y="533400"/>
            <a:ext cx="4483123" cy="523280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3406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smtClean="0"/>
              <a:t>Project (1)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2996" y="6409325"/>
            <a:ext cx="186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Dynamic Web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95400"/>
            <a:ext cx="4772025" cy="50006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0980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24" y="152400"/>
            <a:ext cx="4543425" cy="58293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979719" y="6324600"/>
            <a:ext cx="318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option </a:t>
            </a:r>
            <a:r>
              <a:rPr lang="en-US" dirty="0" err="1" smtClean="0"/>
              <a:t>cho</a:t>
            </a:r>
            <a:r>
              <a:rPr lang="en-US" dirty="0" smtClean="0"/>
              <a:t>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29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31" y="304800"/>
            <a:ext cx="7553325" cy="5476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3124200" y="6368534"/>
            <a:ext cx="28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 sang Maven </a:t>
            </a:r>
            <a:r>
              <a:rPr lang="en-US" dirty="0"/>
              <a:t>project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65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3762375" cy="33016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743200" y="5943600"/>
            <a:ext cx="380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Web.xml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59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Add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(pom.xml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5683169" cy="45259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819400" y="6183868"/>
            <a:ext cx="281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dung spring </a:t>
            </a:r>
            <a:r>
              <a:rPr lang="en-US" dirty="0" err="1" smtClean="0"/>
              <a:t>webmvc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596281"/>
              </p:ext>
            </p:extLst>
          </p:nvPr>
        </p:nvGraphicFramePr>
        <p:xfrm>
          <a:off x="6477000" y="6115050"/>
          <a:ext cx="4889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Packager Shell Object" showAsIcon="1" r:id="rId4" imgW="488520" imgH="437760" progId="Package">
                  <p:embed/>
                </p:oleObj>
              </mc:Choice>
              <mc:Fallback>
                <p:oleObj name="Packager Shell Object" showAsIcon="1" r:id="rId4" imgW="4885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77000" y="6115050"/>
                        <a:ext cx="4889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30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390</Words>
  <Application>Microsoft Office PowerPoint</Application>
  <PresentationFormat>On-screen Show (4:3)</PresentationFormat>
  <Paragraphs>65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Package</vt:lpstr>
      <vt:lpstr>Hello với Spring MVC</vt:lpstr>
      <vt:lpstr>Mục Tiêu</vt:lpstr>
      <vt:lpstr>Các Bước Thực Hiện</vt:lpstr>
      <vt:lpstr>Structure Project</vt:lpstr>
      <vt:lpstr>1. Tạo Project (1)</vt:lpstr>
      <vt:lpstr>PowerPoint Presentation</vt:lpstr>
      <vt:lpstr>PowerPoint Presentation</vt:lpstr>
      <vt:lpstr>Kết quả</vt:lpstr>
      <vt:lpstr>2. Add Thư viện (pom.xml)</vt:lpstr>
      <vt:lpstr>Maven Install</vt:lpstr>
      <vt:lpstr>Update Maven</vt:lpstr>
      <vt:lpstr>3. Cấu Hình</vt:lpstr>
      <vt:lpstr>Làm việc với Spring MVC</vt:lpstr>
      <vt:lpstr>Cấu hình web.xml</vt:lpstr>
      <vt:lpstr>Tạo mvc-dispatcher-servlet.xml </vt:lpstr>
      <vt:lpstr>Cấu hình mvc-dispatcher-servlet.xml</vt:lpstr>
      <vt:lpstr>Giải thích </vt:lpstr>
      <vt:lpstr>4. Tạo Controller</vt:lpstr>
      <vt:lpstr>Tạo Controller</vt:lpstr>
      <vt:lpstr>Giải thích Controller</vt:lpstr>
      <vt:lpstr>5. Tạo file hello.jsp</vt:lpstr>
      <vt:lpstr>Tạo nội dung hello.jsp</vt:lpstr>
      <vt:lpstr>Cấu trúc Project</vt:lpstr>
      <vt:lpstr>6. Test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Spring MVC</dc:title>
  <dc:creator>Huy Pham Ngoc</dc:creator>
  <cp:lastModifiedBy>Huy Pham Ngoc</cp:lastModifiedBy>
  <cp:revision>78</cp:revision>
  <dcterms:created xsi:type="dcterms:W3CDTF">2006-08-16T00:00:00Z</dcterms:created>
  <dcterms:modified xsi:type="dcterms:W3CDTF">2018-10-19T04:34:08Z</dcterms:modified>
</cp:coreProperties>
</file>