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0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Spring MVC</a:t>
            </a:r>
            <a:endParaRPr lang="en-GB" dirty="0"/>
          </a:p>
        </p:txBody>
      </p:sp>
      <p:pic>
        <p:nvPicPr>
          <p:cNvPr id="614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628900" y="2667000"/>
            <a:ext cx="3390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9800" y="2286000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Spring MVC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43200" y="36576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400" y="2286000"/>
            <a:ext cx="17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“/hello”</a:t>
            </a:r>
            <a:endParaRPr lang="en-GB" dirty="0"/>
          </a:p>
        </p:txBody>
      </p:sp>
      <p:pic>
        <p:nvPicPr>
          <p:cNvPr id="6150" name="Picture 6" descr="Image result for hello world spring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199"/>
            <a:ext cx="2895600" cy="15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52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Spring MVC</a:t>
            </a:r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How? : Structure</a:t>
            </a:r>
          </a:p>
          <a:p>
            <a:r>
              <a:rPr lang="en-US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5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Spring MVC</a:t>
            </a:r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r>
              <a:rPr lang="en-US" dirty="0" smtClean="0"/>
              <a:t>Demo Spring MVC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50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của</a:t>
            </a:r>
            <a:r>
              <a:rPr lang="en-US" dirty="0" smtClean="0"/>
              <a:t> Spring Framework</a:t>
            </a:r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  <a:p>
            <a:pPr lvl="1"/>
            <a:r>
              <a:rPr lang="en-US" dirty="0" smtClean="0"/>
              <a:t>MVC </a:t>
            </a:r>
            <a:r>
              <a:rPr lang="en-US" dirty="0"/>
              <a:t>Design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Front-Controller Design pattern</a:t>
            </a:r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smtClean="0"/>
              <a:t>web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4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web</a:t>
            </a:r>
            <a:endParaRPr lang="en-GB" dirty="0"/>
          </a:p>
        </p:txBody>
      </p:sp>
      <p:pic>
        <p:nvPicPr>
          <p:cNvPr id="4" name="Picture 2" descr="Java Framework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37824"/>
            <a:ext cx="6924750" cy="54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4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Front-Controller Design Pattern</a:t>
            </a:r>
            <a:endParaRPr lang="en-GB" dirty="0"/>
          </a:p>
        </p:txBody>
      </p:sp>
      <p:pic>
        <p:nvPicPr>
          <p:cNvPr id="2050" name="Picture 2" descr="https://docs.spring.io/spring/docs/3.2.x/spring-framework-reference/html/images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6185654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Front-Controller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</a:t>
            </a:r>
            <a:r>
              <a:rPr lang="en-US" sz="2000" dirty="0" err="1" smtClean="0"/>
              <a:t>mặt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”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836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Spring MVC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/>
              <a:t> </a:t>
            </a:r>
            <a:r>
              <a:rPr lang="en-US" dirty="0" smtClean="0"/>
              <a:t>Front-Controller pattern</a:t>
            </a:r>
          </a:p>
          <a:p>
            <a:r>
              <a:rPr lang="en-US" dirty="0" smtClean="0"/>
              <a:t>Dispatcher Servlet </a:t>
            </a:r>
            <a:r>
              <a:rPr lang="en-US" dirty="0" err="1" smtClean="0"/>
              <a:t>là</a:t>
            </a:r>
            <a:r>
              <a:rPr lang="en-US" dirty="0" smtClean="0"/>
              <a:t> Front-Controller</a:t>
            </a:r>
          </a:p>
          <a:p>
            <a:r>
              <a:rPr lang="en-US" dirty="0" smtClean="0"/>
              <a:t>Dispatcher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Spring 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66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GB" dirty="0"/>
          </a:p>
        </p:txBody>
      </p:sp>
      <p:pic>
        <p:nvPicPr>
          <p:cNvPr id="2050" name="Picture 2" descr="Image result for Spring MVC hello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7058025" cy="53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10717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98120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29184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92369" y="487680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5061466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06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“/hello”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Dispatcher </a:t>
            </a:r>
            <a:r>
              <a:rPr lang="en-US" dirty="0" err="1" smtClean="0"/>
              <a:t>nhận</a:t>
            </a:r>
            <a:r>
              <a:rPr lang="en-US" dirty="0" smtClean="0"/>
              <a:t> request “/hello”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Dispatcher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HandlerMapping</a:t>
            </a:r>
            <a:r>
              <a:rPr lang="en-US" dirty="0" smtClean="0"/>
              <a:t> “/hello”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Controller </a:t>
            </a:r>
            <a:r>
              <a:rPr lang="en-US" dirty="0" err="1" smtClean="0"/>
              <a:t>nào</a:t>
            </a:r>
            <a:r>
              <a:rPr lang="en-US" dirty="0" smtClean="0"/>
              <a:t>? =&gt; </a:t>
            </a:r>
            <a:r>
              <a:rPr lang="en-US" dirty="0" err="1" smtClean="0"/>
              <a:t>HelloController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Dispatcher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HelloController</a:t>
            </a:r>
            <a:r>
              <a:rPr lang="en-US" dirty="0" smtClean="0"/>
              <a:t>. Controller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view </a:t>
            </a:r>
            <a:r>
              <a:rPr lang="en-US" dirty="0" err="1" smtClean="0"/>
              <a:t>là</a:t>
            </a:r>
            <a:r>
              <a:rPr lang="en-US" dirty="0" smtClean="0"/>
              <a:t> “hello”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Dispatcher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ViewResoler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“</a:t>
            </a:r>
            <a:r>
              <a:rPr lang="en-US" dirty="0" err="1" smtClean="0"/>
              <a:t>hello.jsp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hello.jsp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7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"/>
            <a:ext cx="8229600" cy="1143000"/>
          </a:xfrm>
        </p:spPr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GB" dirty="0"/>
          </a:p>
        </p:txBody>
      </p:sp>
      <p:pic>
        <p:nvPicPr>
          <p:cNvPr id="5122" name="Picture 2" descr="https://terasolunaorg.github.io/guideline/1.0.1.RELEASE/en/_images/Request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5360"/>
            <a:ext cx="8625668" cy="57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Spring MVC</vt:lpstr>
      <vt:lpstr>Mục Tiêu</vt:lpstr>
      <vt:lpstr>What???</vt:lpstr>
      <vt:lpstr>Các công nghệ web</vt:lpstr>
      <vt:lpstr>Front-Controller Design Pattern</vt:lpstr>
      <vt:lpstr>Kiến trúc Spring MVC</vt:lpstr>
      <vt:lpstr>Kiến trúc</vt:lpstr>
      <vt:lpstr>Demo “/hello”</vt:lpstr>
      <vt:lpstr>Chi tiết kiến trúc</vt:lpstr>
      <vt:lpstr>Demo Kiến trúc Spring MVC</vt:lpstr>
      <vt:lpstr>Tổng kết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Huy Pham Ngoc</dc:creator>
  <cp:lastModifiedBy>Huy Pham Ngoc</cp:lastModifiedBy>
  <cp:revision>28</cp:revision>
  <dcterms:created xsi:type="dcterms:W3CDTF">2006-08-16T00:00:00Z</dcterms:created>
  <dcterms:modified xsi:type="dcterms:W3CDTF">2018-10-12T03:25:19Z</dcterms:modified>
</cp:coreProperties>
</file>