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Annotation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@</a:t>
            </a:r>
            <a:r>
              <a:rPr lang="en-US" sz="4400" dirty="0" err="1" smtClean="0">
                <a:latin typeface="+mj-lt"/>
              </a:rPr>
              <a:t>SuppressWarnings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@Target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@Retention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@Inherited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0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1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</a:t>
            </a:r>
            <a:r>
              <a:rPr lang="en-US" dirty="0" err="1" smtClean="0"/>
              <a:t>trong</a:t>
            </a:r>
            <a:r>
              <a:rPr lang="en-US" dirty="0" smtClean="0"/>
              <a:t>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Annotation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1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@......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5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Entity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smtClean="0"/>
              <a:t>@Override </a:t>
            </a:r>
            <a:r>
              <a:rPr lang="en-US" dirty="0" err="1" smtClean="0"/>
              <a:t>đê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Annotation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XML,..</a:t>
            </a:r>
          </a:p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(Runtime): 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Annotation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1"/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java.lang</a:t>
            </a:r>
            <a:endParaRPr lang="en-US" dirty="0" smtClean="0"/>
          </a:p>
          <a:p>
            <a:pPr lvl="1"/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java.lang.annotation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/>
              <a:t>@Deprecated</a:t>
            </a:r>
          </a:p>
          <a:p>
            <a:pPr lvl="1"/>
            <a:r>
              <a:rPr lang="en-US" b="1" dirty="0"/>
              <a:t>@Override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SuppressWarnings</a:t>
            </a:r>
            <a:endParaRPr lang="en-US" b="1" dirty="0"/>
          </a:p>
          <a:p>
            <a:r>
              <a:rPr lang="en-US" dirty="0" smtClean="0"/>
              <a:t>Annotation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Annotation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b="1" dirty="0"/>
              <a:t>@Target</a:t>
            </a:r>
          </a:p>
          <a:p>
            <a:pPr lvl="1"/>
            <a:r>
              <a:rPr lang="en-US" b="1" dirty="0"/>
              <a:t>@Retention</a:t>
            </a:r>
          </a:p>
          <a:p>
            <a:pPr lvl="1"/>
            <a:r>
              <a:rPr lang="en-US" b="1" dirty="0"/>
              <a:t>@Inherited</a:t>
            </a:r>
          </a:p>
          <a:p>
            <a:pPr lvl="1"/>
            <a:r>
              <a:rPr lang="en-US" b="1" dirty="0"/>
              <a:t>@Documented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Deprecated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@Deprecated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rắng</a:t>
            </a:r>
            <a:r>
              <a:rPr lang="en-US" dirty="0" smtClean="0"/>
              <a:t> method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java </a:t>
            </a:r>
            <a:r>
              <a:rPr lang="en-US" dirty="0" err="1" smtClean="0"/>
              <a:t>tới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Deprecated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smtClean="0">
                <a:latin typeface="+mj-lt"/>
              </a:rPr>
              <a:t>@Override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257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Annotation Java</vt:lpstr>
      <vt:lpstr>Annotation là gì</vt:lpstr>
      <vt:lpstr>Ví dụ</vt:lpstr>
      <vt:lpstr>Sử dụng Annotation làm gì?</vt:lpstr>
      <vt:lpstr>Cách sử dụng Annotation</vt:lpstr>
      <vt:lpstr>Các loại Annotation</vt:lpstr>
      <vt:lpstr>@Deprecated</vt:lpstr>
      <vt:lpstr>Ví dụ Deprecated</vt:lpstr>
      <vt:lpstr>@Override</vt:lpstr>
      <vt:lpstr>@SuppressWarnings</vt:lpstr>
      <vt:lpstr>PowerPoint Presentation</vt:lpstr>
      <vt:lpstr>PowerPoint Presentation</vt:lpstr>
      <vt:lpstr>PowerPoint Presentation</vt:lpstr>
      <vt:lpstr>PowerPoint Presentation</vt:lpstr>
      <vt:lpstr>Annotation trong Java 8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Java</dc:title>
  <dc:creator>Huy Pham Ngoc</dc:creator>
  <cp:lastModifiedBy>Huy Pham Ngoc</cp:lastModifiedBy>
  <cp:revision>37</cp:revision>
  <dcterms:created xsi:type="dcterms:W3CDTF">2006-08-16T00:00:00Z</dcterms:created>
  <dcterms:modified xsi:type="dcterms:W3CDTF">2018-06-24T03:38:25Z</dcterms:modified>
</cp:coreProperties>
</file>