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4" r:id="rId10"/>
    <p:sldId id="267" r:id="rId11"/>
    <p:sldId id="265" r:id="rId12"/>
    <p:sldId id="268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456" y="9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19759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2500" b="0" i="0" u="none" strike="noStrike" cap="none" dirty="0" err="1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Người</a:t>
            </a:r>
            <a:r>
              <a:rPr lang="en-US" sz="25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 b="0" i="0" u="none" strike="noStrike" cap="none" dirty="0" err="1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giới</a:t>
            </a:r>
            <a:r>
              <a:rPr lang="en-US" sz="25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 b="0" i="0" u="none" strike="noStrike" cap="none" dirty="0" err="1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thiệu</a:t>
            </a:r>
            <a:r>
              <a:rPr lang="en-US" sz="32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3200" b="0" i="0" u="none" strike="noStrike" cap="none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Phạm</a:t>
            </a: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Ngọc</a:t>
            </a: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Huy</a:t>
            </a:r>
            <a:endParaRPr sz="3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DEVELOPER</a:t>
            </a:r>
            <a:endParaRPr lang="en-GB" dirty="0"/>
          </a:p>
        </p:txBody>
      </p:sp>
      <p:pic>
        <p:nvPicPr>
          <p:cNvPr id="1026" name="Picture 2" descr="Káº¿t quáº£ hÃ¬nh áº£nh cho develo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124" y="319595"/>
            <a:ext cx="2385849" cy="197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Java Developer</a:t>
            </a:r>
            <a:endParaRPr lang="en-GB" dirty="0"/>
          </a:p>
        </p:txBody>
      </p:sp>
      <p:pic>
        <p:nvPicPr>
          <p:cNvPr id="4100" name="Picture 4" descr="Xu huong cong nghe lap trinh 2018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598" y="1642367"/>
            <a:ext cx="6025623" cy="434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62005" y="6246912"/>
            <a:ext cx="4004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java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2782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Java Web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Lương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tranh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PHP web, …</a:t>
            </a:r>
          </a:p>
          <a:p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=&gt;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4333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625" y="1419226"/>
            <a:ext cx="8229600" cy="933450"/>
          </a:xfrm>
        </p:spPr>
        <p:txBody>
          <a:bodyPr/>
          <a:lstStyle/>
          <a:p>
            <a:pPr marL="25400" indent="0" algn="ctr">
              <a:buNone/>
            </a:pPr>
            <a:r>
              <a:rPr lang="en-US" dirty="0" smtClean="0"/>
              <a:t>Hello World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 level??</a:t>
            </a:r>
            <a:endParaRPr lang="en-GB" dirty="0"/>
          </a:p>
        </p:txBody>
      </p:sp>
      <p:pic>
        <p:nvPicPr>
          <p:cNvPr id="1028" name="Picture 4" descr="Image result for hello java conso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380" y="2622079"/>
            <a:ext cx="4468495" cy="254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76923" y="5445615"/>
            <a:ext cx="1720343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Hello World - JAVA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956304" y="5576289"/>
            <a:ext cx="2276585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Hello World  - HTML CSS </a:t>
            </a:r>
            <a:endParaRPr lang="en-GB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15" y="2622079"/>
            <a:ext cx="3373656" cy="256220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0664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Profile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năm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lập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trình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năm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lập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trình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Java Game 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năm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lập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trình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Java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dirty="0" smtClean="0"/>
              <a:t>Java, PHP, C#, </a:t>
            </a:r>
            <a:r>
              <a:rPr lang="en-US" dirty="0" err="1" smtClean="0"/>
              <a:t>Js</a:t>
            </a:r>
            <a:r>
              <a:rPr lang="en-US" dirty="0" smtClean="0"/>
              <a:t>,…</a:t>
            </a:r>
            <a:endParaRPr dirty="0" smtClean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Lập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trình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viên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của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NTT Data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Việt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 </a:t>
            </a:r>
            <a:endParaRPr dirty="0" smtClean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NTT Data -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tập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đoàn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CNTT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lớn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nhất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tại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Japan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Nội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dung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câu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hỏi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Hệ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thống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CNNT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Việt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hiện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nay</a:t>
            </a:r>
          </a:p>
          <a:p>
            <a:pPr marL="800100" lvl="1" indent="-342900">
              <a:spcBef>
                <a:spcPts val="640"/>
              </a:spcBef>
              <a:buSzPts val="3200"/>
              <a:buFont typeface="Arial"/>
              <a:buChar char="•"/>
            </a:pPr>
            <a:r>
              <a:rPr lang="en-US" dirty="0" err="1" smtClean="0"/>
              <a:t>Lương</a:t>
            </a:r>
            <a:endParaRPr lang="en-US" dirty="0" smtClean="0"/>
          </a:p>
          <a:p>
            <a:pPr marL="800100" lvl="1" indent="-342900">
              <a:spcBef>
                <a:spcPts val="640"/>
              </a:spcBef>
              <a:buSzPts val="3200"/>
              <a:buFont typeface="Arial"/>
              <a:buChar char="•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Lập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trình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lập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trình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Hello-World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bao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nhiêu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level?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HelloWorld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Câu Hỏi (1)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676400" y="1676400"/>
            <a:ext cx="6477000" cy="609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Bạn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tới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buổi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học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này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để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làm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gì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457200" y="2819400"/>
            <a:ext cx="3886200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thêm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kiến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thức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Tò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mò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Thích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thì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đi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Other…..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Shape 105" descr="Káº¿t quáº£ hÃ¬nh áº£nh cho má»¥c ÄÃ­c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0" y="2895600"/>
            <a:ext cx="3437600" cy="3426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Question(2)?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 descr="Káº¿t quáº£ hÃ¬nh áº£nh cho woman wc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59527" y="1524000"/>
            <a:ext cx="6556374" cy="61118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??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4163" y="2438400"/>
            <a:ext cx="5981700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Question(3)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305265" y="1279124"/>
            <a:ext cx="5019772" cy="5847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Lương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quyết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định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bởi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cái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gì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CÃ³ má»t niá»m Äau mang tÃªn... Tiá»n LÆ°Æ¡ng! - áº¢nh 1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182" y="2059620"/>
            <a:ext cx="4150752" cy="415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8267" y="3511748"/>
            <a:ext cx="428791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/>
              <a:t>Khi</a:t>
            </a:r>
            <a:r>
              <a:rPr lang="en-US" sz="2500" dirty="0"/>
              <a:t> </a:t>
            </a:r>
            <a:r>
              <a:rPr lang="en-US" sz="2500" dirty="0" err="1"/>
              <a:t>lương</a:t>
            </a:r>
            <a:r>
              <a:rPr lang="en-US" sz="2500" dirty="0"/>
              <a:t> </a:t>
            </a:r>
            <a:r>
              <a:rPr lang="en-US" sz="2500" dirty="0" err="1" smtClean="0"/>
              <a:t>được</a:t>
            </a:r>
            <a:r>
              <a:rPr lang="en-US" sz="2500" dirty="0" smtClean="0"/>
              <a:t> </a:t>
            </a:r>
            <a:r>
              <a:rPr lang="en-US" sz="2500" dirty="0" err="1" smtClean="0"/>
              <a:t>quyết</a:t>
            </a:r>
            <a:r>
              <a:rPr lang="en-US" sz="2500" dirty="0" smtClean="0"/>
              <a:t> </a:t>
            </a:r>
            <a:r>
              <a:rPr lang="en-US" sz="2500" dirty="0" err="1" smtClean="0"/>
              <a:t>định</a:t>
            </a:r>
            <a:r>
              <a:rPr lang="en-US" sz="2500" dirty="0" smtClean="0"/>
              <a:t>, </a:t>
            </a:r>
          </a:p>
          <a:p>
            <a:r>
              <a:rPr lang="en-US" sz="2500" dirty="0" err="1" smtClean="0"/>
              <a:t>thì</a:t>
            </a:r>
            <a:r>
              <a:rPr lang="en-US" sz="2500" dirty="0" smtClean="0"/>
              <a:t> </a:t>
            </a:r>
            <a:r>
              <a:rPr lang="en-US" sz="2500" dirty="0" err="1" smtClean="0"/>
              <a:t>những</a:t>
            </a:r>
            <a:r>
              <a:rPr lang="en-US" sz="2500" dirty="0" smtClean="0"/>
              <a:t> </a:t>
            </a:r>
            <a:r>
              <a:rPr lang="en-US" sz="2500" dirty="0" err="1" smtClean="0"/>
              <a:t>năm</a:t>
            </a:r>
            <a:r>
              <a:rPr lang="en-US" sz="2500" dirty="0" smtClean="0"/>
              <a:t> </a:t>
            </a:r>
            <a:r>
              <a:rPr lang="en-US" sz="2500" dirty="0" err="1" smtClean="0"/>
              <a:t>sau</a:t>
            </a:r>
            <a:r>
              <a:rPr lang="en-US" sz="2500" dirty="0" smtClean="0"/>
              <a:t> </a:t>
            </a:r>
            <a:r>
              <a:rPr lang="en-US" sz="2500" dirty="0" err="1" smtClean="0"/>
              <a:t>gần</a:t>
            </a:r>
            <a:r>
              <a:rPr lang="en-US" sz="2500" dirty="0" smtClean="0"/>
              <a:t> </a:t>
            </a:r>
            <a:r>
              <a:rPr lang="en-US" sz="2500" dirty="0" err="1" smtClean="0"/>
              <a:t>như</a:t>
            </a:r>
            <a:r>
              <a:rPr lang="en-US" sz="2500" dirty="0" smtClean="0"/>
              <a:t> </a:t>
            </a:r>
            <a:r>
              <a:rPr lang="en-US" sz="2500" dirty="0" err="1" smtClean="0"/>
              <a:t>không</a:t>
            </a:r>
            <a:r>
              <a:rPr lang="en-US" sz="2500" dirty="0" smtClean="0"/>
              <a:t> </a:t>
            </a:r>
            <a:r>
              <a:rPr lang="en-US" sz="2500" dirty="0" err="1" smtClean="0"/>
              <a:t>chênh</a:t>
            </a:r>
            <a:r>
              <a:rPr lang="en-US" sz="2500" dirty="0" smtClean="0"/>
              <a:t> </a:t>
            </a:r>
            <a:r>
              <a:rPr lang="en-US" sz="2500" dirty="0" err="1" smtClean="0"/>
              <a:t>nhau</a:t>
            </a:r>
            <a:r>
              <a:rPr lang="en-US" sz="2500" dirty="0" smtClean="0"/>
              <a:t> </a:t>
            </a:r>
            <a:r>
              <a:rPr lang="en-US" sz="2500" dirty="0" err="1" smtClean="0"/>
              <a:t>nhiều</a:t>
            </a:r>
            <a:endParaRPr lang="en-GB" sz="2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chả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Lương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, </a:t>
            </a:r>
            <a:r>
              <a:rPr lang="en-US" dirty="0" err="1" smtClean="0"/>
              <a:t>lương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tranh</a:t>
            </a:r>
            <a:endParaRPr lang="en-US" dirty="0" smtClean="0"/>
          </a:p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tầm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endParaRPr lang="en-US" dirty="0" smtClean="0"/>
          </a:p>
          <a:p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nhảy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r>
              <a:rPr lang="en-US" dirty="0" err="1" smtClean="0"/>
              <a:t>Lương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lương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GB" dirty="0"/>
          </a:p>
        </p:txBody>
      </p:sp>
      <p:pic>
        <p:nvPicPr>
          <p:cNvPr id="2050" name="Picture 2" descr="Káº¿t quáº£ hÃ¬nh áº£nh cho lá»«a tiá»n áº£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027" y="3747565"/>
            <a:ext cx="3894184" cy="294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35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Lương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CNNT </a:t>
            </a:r>
            <a:r>
              <a:rPr lang="en-US" sz="4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tại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việt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CNNT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là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ngành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mức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lương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cạnh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tranh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nhất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tại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Việt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Nam.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$ 701- $ 1000 (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nhân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viên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kinh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nghiệm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$ 1001- $ 2000 (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nhà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quản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lý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Lĩnh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vực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khác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phổ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biến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$ 251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đến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$ 500.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Lương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cao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khi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chuyển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việc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tăng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tới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40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%)</a:t>
            </a:r>
            <a:endParaRPr lang="en-US"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dirty="0" err="1" smtClean="0"/>
              <a:t>Lương</a:t>
            </a:r>
            <a:r>
              <a:rPr lang="en-US" dirty="0"/>
              <a:t> </a:t>
            </a:r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phá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level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Web: PHP, Ruby on Rail, Java,..</a:t>
            </a:r>
          </a:p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di </a:t>
            </a:r>
            <a:r>
              <a:rPr lang="en-US" dirty="0" err="1" smtClean="0"/>
              <a:t>động</a:t>
            </a:r>
            <a:r>
              <a:rPr lang="en-US" dirty="0" smtClean="0"/>
              <a:t>: Java, Swift</a:t>
            </a:r>
          </a:p>
          <a:p>
            <a:r>
              <a:rPr lang="en-US" dirty="0" smtClean="0"/>
              <a:t>Game Framework: Unity, </a:t>
            </a:r>
            <a:r>
              <a:rPr lang="en-US" dirty="0" err="1" smtClean="0"/>
              <a:t>Libgdx</a:t>
            </a:r>
            <a:r>
              <a:rPr lang="en-US" dirty="0" smtClean="0"/>
              <a:t>, …</a:t>
            </a:r>
          </a:p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Single page web: Angular JS,..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8311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340</Words>
  <Application>Microsoft Office PowerPoint</Application>
  <PresentationFormat>On-screen Show (4:3)</PresentationFormat>
  <Paragraphs>59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DEVELOPER</vt:lpstr>
      <vt:lpstr>Profile</vt:lpstr>
      <vt:lpstr>Nội dung</vt:lpstr>
      <vt:lpstr>Câu Hỏi (1)</vt:lpstr>
      <vt:lpstr>Question(2)?</vt:lpstr>
      <vt:lpstr>Question(3)</vt:lpstr>
      <vt:lpstr>Ai mà chả muốn?</vt:lpstr>
      <vt:lpstr>Lương CNNT tại việt Nam</vt:lpstr>
      <vt:lpstr>Xu hướng lập trình</vt:lpstr>
      <vt:lpstr>Nhu cầu Java Developer</vt:lpstr>
      <vt:lpstr>Vì sao nên chọn Java Web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Web</dc:title>
  <cp:lastModifiedBy>Huy Pham Ngoc</cp:lastModifiedBy>
  <cp:revision>39</cp:revision>
  <dcterms:modified xsi:type="dcterms:W3CDTF">2018-06-08T08:01:13Z</dcterms:modified>
</cp:coreProperties>
</file>