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2" r:id="rId5"/>
    <p:sldId id="280" r:id="rId6"/>
    <p:sldId id="265" r:id="rId7"/>
    <p:sldId id="264" r:id="rId8"/>
    <p:sldId id="266" r:id="rId9"/>
    <p:sldId id="267" r:id="rId10"/>
    <p:sldId id="281" r:id="rId11"/>
    <p:sldId id="268" r:id="rId12"/>
    <p:sldId id="261" r:id="rId13"/>
    <p:sldId id="275" r:id="rId14"/>
    <p:sldId id="276" r:id="rId15"/>
    <p:sldId id="278" r:id="rId16"/>
    <p:sldId id="277" r:id="rId17"/>
    <p:sldId id="279" r:id="rId18"/>
    <p:sldId id="260" r:id="rId19"/>
    <p:sldId id="270" r:id="rId20"/>
    <p:sldId id="286" r:id="rId21"/>
    <p:sldId id="271" r:id="rId22"/>
    <p:sldId id="285" r:id="rId23"/>
    <p:sldId id="259" r:id="rId24"/>
    <p:sldId id="282" r:id="rId25"/>
    <p:sldId id="287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 </a:t>
            </a:r>
            <a:r>
              <a:rPr lang="en-US" dirty="0" err="1" smtClean="0"/>
              <a:t>với</a:t>
            </a:r>
            <a:r>
              <a:rPr lang="en-US" dirty="0" smtClean="0"/>
              <a:t> 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2000"/>
          </a:xfrm>
        </p:spPr>
        <p:txBody>
          <a:bodyPr/>
          <a:lstStyle/>
          <a:p>
            <a:r>
              <a:rPr lang="en-US" dirty="0" smtClean="0"/>
              <a:t>Support 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  <p:pic>
        <p:nvPicPr>
          <p:cNvPr id="3074" name="Picture 2" descr="Image result for RESTf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49" y="704849"/>
            <a:ext cx="1771652" cy="17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pring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704849"/>
            <a:ext cx="4830388" cy="158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45820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200" dirty="0" err="1" smtClean="0"/>
              <a:t>Lợi</a:t>
            </a:r>
            <a:r>
              <a:rPr lang="en-US" sz="4200" dirty="0" smtClean="0"/>
              <a:t> </a:t>
            </a:r>
            <a:r>
              <a:rPr lang="en-US" sz="4200" dirty="0" err="1" smtClean="0"/>
              <a:t>ích</a:t>
            </a:r>
            <a:r>
              <a:rPr lang="en-US" sz="4200" dirty="0"/>
              <a:t> </a:t>
            </a:r>
            <a:r>
              <a:rPr lang="en-US" sz="4200" dirty="0" smtClean="0"/>
              <a:t>-</a:t>
            </a:r>
            <a:r>
              <a:rPr lang="en-US" sz="4200" i="1" dirty="0"/>
              <a:t> </a:t>
            </a:r>
            <a:r>
              <a:rPr lang="en-US" sz="4200" i="1" dirty="0" err="1"/>
              <a:t>Tại</a:t>
            </a:r>
            <a:r>
              <a:rPr lang="en-US" sz="4200" i="1" dirty="0"/>
              <a:t> </a:t>
            </a:r>
            <a:r>
              <a:rPr lang="en-US" sz="4200" i="1" dirty="0" err="1"/>
              <a:t>sao</a:t>
            </a:r>
            <a:r>
              <a:rPr lang="en-US" sz="4200" i="1" dirty="0"/>
              <a:t> </a:t>
            </a:r>
            <a:r>
              <a:rPr lang="en-US" sz="4200" i="1" dirty="0" err="1"/>
              <a:t>sử</a:t>
            </a:r>
            <a:r>
              <a:rPr lang="en-US" sz="4200" i="1" dirty="0"/>
              <a:t> </a:t>
            </a:r>
            <a:r>
              <a:rPr lang="en-US" sz="4200" i="1" dirty="0" err="1" smtClean="0"/>
              <a:t>dụng</a:t>
            </a:r>
            <a:r>
              <a:rPr lang="en-US" sz="4200" i="1" dirty="0" smtClean="0"/>
              <a:t> </a:t>
            </a:r>
            <a:r>
              <a:rPr lang="en-US" sz="4200" i="1" dirty="0" err="1" smtClean="0"/>
              <a:t>WebService</a:t>
            </a:r>
            <a:r>
              <a:rPr lang="en-GB" sz="4200" i="1" dirty="0" smtClean="0"/>
              <a:t>?</a:t>
            </a:r>
            <a:endParaRPr lang="en-US" sz="4200" dirty="0" smtClean="0"/>
          </a:p>
        </p:txBody>
      </p:sp>
      <p:pic>
        <p:nvPicPr>
          <p:cNvPr id="4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6200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3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WS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5562600" y="2156989"/>
            <a:ext cx="2895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Service</a:t>
            </a:r>
            <a:endParaRPr lang="en-GB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1110796" y="5943600"/>
            <a:ext cx="6664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nối</a:t>
            </a:r>
            <a:r>
              <a:rPr lang="en-US" sz="2800" dirty="0" smtClean="0"/>
              <a:t> </a:t>
            </a:r>
            <a:r>
              <a:rPr lang="en-US" sz="2800" dirty="0" err="1" smtClean="0"/>
              <a:t>nền</a:t>
            </a:r>
            <a:r>
              <a:rPr lang="en-US" sz="2800" dirty="0" smtClean="0"/>
              <a:t> </a:t>
            </a:r>
            <a:r>
              <a:rPr lang="en-US" sz="2800" dirty="0" err="1" smtClean="0"/>
              <a:t>tảng</a:t>
            </a:r>
            <a:r>
              <a:rPr lang="en-US" sz="2800" dirty="0" smtClean="0"/>
              <a:t> (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hành</a:t>
            </a:r>
            <a:r>
              <a:rPr lang="en-US" sz="2800" dirty="0" smtClean="0"/>
              <a:t>)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ngôn</a:t>
            </a:r>
            <a:r>
              <a:rPr lang="en-US" sz="2800" dirty="0" smtClean="0"/>
              <a:t> </a:t>
            </a:r>
            <a:r>
              <a:rPr lang="en-US" sz="2800" dirty="0" err="1" smtClean="0"/>
              <a:t>ngữ</a:t>
            </a:r>
            <a:endParaRPr lang="en-GB" sz="2800" dirty="0"/>
          </a:p>
        </p:txBody>
      </p:sp>
      <p:sp>
        <p:nvSpPr>
          <p:cNvPr id="28" name="AutoShape 2" descr="Image result for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AutoShape 4" descr="Image result for C#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AutoShape 6" descr="Image result for C#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AutoShape 8" descr="Image result for C#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AutoShape 10" descr="Image result for C#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45" name="Group 44"/>
          <p:cNvGrpSpPr/>
          <p:nvPr/>
        </p:nvGrpSpPr>
        <p:grpSpPr>
          <a:xfrm>
            <a:off x="3120818" y="3683388"/>
            <a:ext cx="2001741" cy="1507331"/>
            <a:chOff x="1555750" y="3333749"/>
            <a:chExt cx="2001741" cy="1507331"/>
          </a:xfrm>
        </p:grpSpPr>
        <p:pic>
          <p:nvPicPr>
            <p:cNvPr id="11" name="Picture 10" descr="Image result for ide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0" y="3333749"/>
              <a:ext cx="1409700" cy="1409701"/>
            </a:xfrm>
            <a:prstGeom prst="rect">
              <a:avLst/>
            </a:prstGeom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3086" name="Picture 14" descr="Image result for 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609" y="4302919"/>
              <a:ext cx="853882" cy="53816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</p:grpSp>
      <p:grpSp>
        <p:nvGrpSpPr>
          <p:cNvPr id="47" name="Group 46"/>
          <p:cNvGrpSpPr/>
          <p:nvPr/>
        </p:nvGrpSpPr>
        <p:grpSpPr>
          <a:xfrm>
            <a:off x="3095418" y="1638299"/>
            <a:ext cx="1571832" cy="1462507"/>
            <a:chOff x="1543050" y="1638299"/>
            <a:chExt cx="1571832" cy="1462507"/>
          </a:xfrm>
        </p:grpSpPr>
        <p:pic>
          <p:nvPicPr>
            <p:cNvPr id="5" name="Picture 4" descr="Image result for ide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3050" y="1638299"/>
              <a:ext cx="1409700" cy="1409701"/>
            </a:xfrm>
            <a:prstGeom prst="rect">
              <a:avLst/>
            </a:prstGeom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3090" name="Picture 18" descr="Image result for C#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365" y="2652289"/>
              <a:ext cx="448517" cy="44851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</p:grpSp>
      <p:pic>
        <p:nvPicPr>
          <p:cNvPr id="3092" name="Picture 20" descr="Image result for chrom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244596" y="2385589"/>
            <a:ext cx="533399" cy="5333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3094" name="Picture 22" descr="Image result for mob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83" y="4519607"/>
            <a:ext cx="652639" cy="7048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3096" name="Picture 24" descr="Image result for window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691" y="3333749"/>
            <a:ext cx="593882" cy="4635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72" name="AutoShape 28" descr="Image result for ruby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" name="AutoShape 30" descr="Image result for ruby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5" name="AutoShape 32" descr="Image result for ruby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6" name="AutoShape 34" descr="Image result for ruby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7" name="AutoShape 36" descr="Image result for Python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AutoShape 40" descr="Image result for database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AutoShape 42" descr="Image result for database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00" name="Straight Arrow Connector 99"/>
          <p:cNvCxnSpPr>
            <a:stCxn id="3092" idx="3"/>
            <a:endCxn id="5" idx="1"/>
          </p:cNvCxnSpPr>
          <p:nvPr/>
        </p:nvCxnSpPr>
        <p:spPr>
          <a:xfrm flipV="1">
            <a:off x="1777995" y="2343150"/>
            <a:ext cx="1317423" cy="3091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096" idx="3"/>
            <a:endCxn id="5" idx="1"/>
          </p:cNvCxnSpPr>
          <p:nvPr/>
        </p:nvCxnSpPr>
        <p:spPr>
          <a:xfrm flipV="1">
            <a:off x="1806573" y="2343150"/>
            <a:ext cx="1288845" cy="12223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1" idx="1"/>
            <a:endCxn id="3094" idx="3"/>
          </p:cNvCxnSpPr>
          <p:nvPr/>
        </p:nvCxnSpPr>
        <p:spPr>
          <a:xfrm flipH="1">
            <a:off x="1835822" y="4388239"/>
            <a:ext cx="1284996" cy="483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" idx="1"/>
            <a:endCxn id="3094" idx="3"/>
          </p:cNvCxnSpPr>
          <p:nvPr/>
        </p:nvCxnSpPr>
        <p:spPr>
          <a:xfrm flipH="1">
            <a:off x="1835822" y="2343150"/>
            <a:ext cx="1259596" cy="25288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" idx="3"/>
            <a:endCxn id="6" idx="2"/>
          </p:cNvCxnSpPr>
          <p:nvPr/>
        </p:nvCxnSpPr>
        <p:spPr>
          <a:xfrm>
            <a:off x="4505118" y="2343150"/>
            <a:ext cx="1057482" cy="3091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" idx="2"/>
            <a:endCxn id="11" idx="3"/>
          </p:cNvCxnSpPr>
          <p:nvPr/>
        </p:nvCxnSpPr>
        <p:spPr>
          <a:xfrm flipH="1">
            <a:off x="4530518" y="2652289"/>
            <a:ext cx="1032082" cy="17359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" idx="1"/>
            <a:endCxn id="3092" idx="3"/>
          </p:cNvCxnSpPr>
          <p:nvPr/>
        </p:nvCxnSpPr>
        <p:spPr>
          <a:xfrm flipH="1" flipV="1">
            <a:off x="1777995" y="2652288"/>
            <a:ext cx="1342823" cy="17359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9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API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HTTP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 smtClean="0"/>
          </a:p>
          <a:p>
            <a:pPr lvl="1"/>
            <a:r>
              <a:rPr lang="en-US" dirty="0" smtClean="0"/>
              <a:t>Cho mobile</a:t>
            </a:r>
          </a:p>
          <a:p>
            <a:pPr lvl="1"/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Web Service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97429"/>
            <a:ext cx="5867400" cy="500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0800" y="6172200"/>
            <a:ext cx="4240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Web Service </a:t>
            </a:r>
            <a:r>
              <a:rPr lang="en-US" sz="2800" dirty="0" err="1" smtClean="0"/>
              <a:t>gồm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488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 err="1" smtClean="0"/>
              <a:t>Là</a:t>
            </a:r>
            <a:r>
              <a:rPr lang="en-US" sz="3800" dirty="0" smtClean="0"/>
              <a:t> </a:t>
            </a:r>
            <a:r>
              <a:rPr lang="en-US" sz="3800" dirty="0" err="1" smtClean="0"/>
              <a:t>một</a:t>
            </a:r>
            <a:r>
              <a:rPr lang="en-US" sz="3800" dirty="0" smtClean="0"/>
              <a:t> </a:t>
            </a:r>
            <a:r>
              <a:rPr lang="en-US" sz="3800" dirty="0" err="1" smtClean="0"/>
              <a:t>loại</a:t>
            </a:r>
            <a:r>
              <a:rPr lang="en-US" sz="3800" dirty="0" smtClean="0"/>
              <a:t> </a:t>
            </a:r>
            <a:r>
              <a:rPr lang="en-US" sz="3800" dirty="0" err="1" smtClean="0"/>
              <a:t>webservice</a:t>
            </a:r>
            <a:endParaRPr lang="en-US" sz="3800" dirty="0" smtClean="0"/>
          </a:p>
          <a:p>
            <a:r>
              <a:rPr lang="en-US" sz="3800" dirty="0" smtClean="0"/>
              <a:t>URL</a:t>
            </a:r>
          </a:p>
          <a:p>
            <a:r>
              <a:rPr lang="en-US" sz="3800" dirty="0" err="1" smtClean="0"/>
              <a:t>Dữ</a:t>
            </a:r>
            <a:r>
              <a:rPr lang="en-US" sz="3800" dirty="0" smtClean="0"/>
              <a:t> </a:t>
            </a:r>
            <a:r>
              <a:rPr lang="en-US" sz="3800" dirty="0" err="1" smtClean="0"/>
              <a:t>liệu</a:t>
            </a:r>
            <a:r>
              <a:rPr lang="en-US" sz="3800" dirty="0" smtClean="0"/>
              <a:t>: </a:t>
            </a:r>
            <a:r>
              <a:rPr lang="en-US" sz="3800" dirty="0" err="1" smtClean="0"/>
              <a:t>thuộc</a:t>
            </a:r>
            <a:r>
              <a:rPr lang="en-US" sz="3800" dirty="0" smtClean="0"/>
              <a:t> </a:t>
            </a:r>
            <a:r>
              <a:rPr lang="en-US" sz="3800" dirty="0" err="1" smtClean="0"/>
              <a:t>kiểu</a:t>
            </a:r>
            <a:r>
              <a:rPr lang="en-US" sz="3800" dirty="0" smtClean="0"/>
              <a:t> JSON</a:t>
            </a:r>
          </a:p>
          <a:p>
            <a:pPr marL="457200" lvl="1" indent="0">
              <a:buNone/>
            </a:pPr>
            <a:r>
              <a:rPr lang="vi-VN" sz="3000" dirty="0" smtClean="0"/>
              <a:t>{</a:t>
            </a:r>
            <a:endParaRPr lang="en-US" sz="3000" dirty="0" smtClean="0"/>
          </a:p>
          <a:p>
            <a:pPr marL="457200" lvl="1" indent="0">
              <a:buNone/>
            </a:pPr>
            <a:r>
              <a:rPr lang="en-US" sz="3000" dirty="0"/>
              <a:t>	</a:t>
            </a:r>
            <a:r>
              <a:rPr lang="vi-VN" sz="3000" dirty="0" smtClean="0"/>
              <a:t>"</a:t>
            </a:r>
            <a:r>
              <a:rPr lang="vi-VN" sz="3000" dirty="0"/>
              <a:t>Icon":36</a:t>
            </a:r>
            <a:r>
              <a:rPr lang="vi-VN" sz="3000" dirty="0" smtClean="0"/>
              <a:t>,</a:t>
            </a:r>
            <a:endParaRPr lang="en-US" sz="3000" dirty="0" smtClean="0"/>
          </a:p>
          <a:p>
            <a:pPr marL="457200" lvl="1" indent="0">
              <a:buNone/>
            </a:pPr>
            <a:r>
              <a:rPr lang="en-US" sz="3000" dirty="0" smtClean="0"/>
              <a:t>	</a:t>
            </a:r>
            <a:r>
              <a:rPr lang="vi-VN" sz="3000" dirty="0" smtClean="0"/>
              <a:t>"</a:t>
            </a:r>
            <a:r>
              <a:rPr lang="vi-VN" sz="3000" dirty="0"/>
              <a:t>IconPhrase":"Mây từng </a:t>
            </a:r>
            <a:r>
              <a:rPr lang="vi-VN" sz="3000" dirty="0" smtClean="0"/>
              <a:t>đợt“</a:t>
            </a:r>
            <a:endParaRPr lang="en-US" sz="3000" dirty="0" smtClean="0"/>
          </a:p>
          <a:p>
            <a:pPr marL="457200" lvl="1" indent="0">
              <a:buNone/>
            </a:pPr>
            <a:r>
              <a:rPr lang="vi-VN" sz="3000" dirty="0" smtClean="0"/>
              <a:t>}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3298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Web </a:t>
            </a:r>
            <a:r>
              <a:rPr lang="en-US" dirty="0"/>
              <a:t>Service </a:t>
            </a:r>
            <a:r>
              <a:rPr lang="en-US" dirty="0" err="1"/>
              <a:t>tòi</a:t>
            </a:r>
            <a:r>
              <a:rPr lang="en-US" dirty="0"/>
              <a:t> ở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smtClean="0"/>
              <a:t>internet?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00400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0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5438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 err="1" smtClean="0"/>
              <a:t>Chúng</a:t>
            </a:r>
            <a:r>
              <a:rPr lang="en-US" sz="3800" dirty="0" smtClean="0"/>
              <a:t> ta </a:t>
            </a:r>
            <a:r>
              <a:rPr lang="en-US" sz="3800" dirty="0" err="1" smtClean="0"/>
              <a:t>có</a:t>
            </a:r>
            <a:r>
              <a:rPr lang="en-US" sz="3800" dirty="0" smtClean="0"/>
              <a:t> </a:t>
            </a:r>
            <a:r>
              <a:rPr lang="en-US" sz="3800" dirty="0" err="1" smtClean="0"/>
              <a:t>thể</a:t>
            </a:r>
            <a:r>
              <a:rPr lang="en-US" sz="3800" dirty="0" smtClean="0"/>
              <a:t> </a:t>
            </a:r>
            <a:r>
              <a:rPr lang="en-US" sz="3800" dirty="0" err="1" smtClean="0"/>
              <a:t>tạo</a:t>
            </a:r>
            <a:r>
              <a:rPr lang="en-US" sz="3800" dirty="0" smtClean="0"/>
              <a:t> </a:t>
            </a:r>
            <a:r>
              <a:rPr lang="en-US" sz="3800" dirty="0" err="1" smtClean="0"/>
              <a:t>ra</a:t>
            </a:r>
            <a:r>
              <a:rPr lang="en-US" sz="3800" dirty="0" smtClean="0"/>
              <a:t> service </a:t>
            </a:r>
            <a:r>
              <a:rPr lang="en-US" sz="3800" dirty="0" err="1" smtClean="0"/>
              <a:t>không</a:t>
            </a:r>
            <a:r>
              <a:rPr lang="en-US" sz="3800" dirty="0" smtClean="0"/>
              <a:t>?</a:t>
            </a:r>
            <a:endParaRPr lang="en-GB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868056"/>
            <a:ext cx="6730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dirty="0" err="1" smtClean="0"/>
              <a:t>chúng</a:t>
            </a:r>
            <a:r>
              <a:rPr lang="en-US" sz="2800" dirty="0" smtClean="0"/>
              <a:t> ta </a:t>
            </a:r>
            <a:r>
              <a:rPr lang="en-US" sz="2800" dirty="0" err="1" smtClean="0"/>
              <a:t>muốn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mobile</a:t>
            </a:r>
          </a:p>
          <a:p>
            <a:r>
              <a:rPr lang="en-US" sz="2800" dirty="0" smtClean="0"/>
              <a:t>website </a:t>
            </a:r>
            <a:r>
              <a:rPr lang="en-US" sz="2800" dirty="0" err="1" smtClean="0"/>
              <a:t>thì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làm</a:t>
            </a:r>
            <a:r>
              <a:rPr lang="en-US" sz="2800" dirty="0" smtClean="0"/>
              <a:t> service?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2222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/>
          <a:lstStyle/>
          <a:p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Web Service</a:t>
            </a:r>
          </a:p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public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URL</a:t>
            </a:r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liêu</a:t>
            </a:r>
            <a:endParaRPr lang="en-GB" dirty="0"/>
          </a:p>
        </p:txBody>
      </p:sp>
      <p:pic>
        <p:nvPicPr>
          <p:cNvPr id="4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9000" y="457199"/>
            <a:ext cx="1912647" cy="29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0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83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Thử</a:t>
            </a:r>
            <a:r>
              <a:rPr lang="en-US" sz="4000" dirty="0" smtClean="0"/>
              <a:t> </a:t>
            </a:r>
            <a:r>
              <a:rPr lang="en-US" sz="4000" dirty="0" err="1" smtClean="0"/>
              <a:t>sức</a:t>
            </a:r>
            <a:r>
              <a:rPr lang="en-US" sz="4000" dirty="0" smtClean="0"/>
              <a:t> </a:t>
            </a:r>
            <a:r>
              <a:rPr lang="en-US" sz="4000" dirty="0" err="1" smtClean="0"/>
              <a:t>cùng</a:t>
            </a:r>
            <a:r>
              <a:rPr lang="en-US" sz="4000" dirty="0" smtClean="0"/>
              <a:t> Hello Word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185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56304" y="5599503"/>
            <a:ext cx="2276585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Hello World  - HTML CSS </a:t>
            </a:r>
            <a:endParaRPr lang="en-GB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15" y="2645293"/>
            <a:ext cx="3373656" cy="256220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6" name="Picture 4" descr="Image result for hello java conso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380" y="2622079"/>
            <a:ext cx="4468495" cy="254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76923" y="5445615"/>
            <a:ext cx="172034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Hello World - 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96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~5 </a:t>
            </a:r>
            <a:r>
              <a:rPr lang="vi-VN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năm </a:t>
            </a:r>
            <a:r>
              <a:rPr lang="vi-V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lập trình</a:t>
            </a:r>
          </a:p>
          <a:p>
            <a:pPr lvl="1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vi-VN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năm Java Game </a:t>
            </a:r>
            <a:endParaRPr lang="vi-VN" sz="3200" dirty="0"/>
          </a:p>
          <a:p>
            <a:pPr lvl="1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vi-V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năm </a:t>
            </a:r>
            <a:r>
              <a:rPr lang="vi-VN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</a:t>
            </a:r>
            <a:r>
              <a:rPr lang="vi-V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</a:p>
          <a:p>
            <a:pPr lvl="1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vi-VN" sz="3200" dirty="0"/>
              <a:t>Java, PHP, C#, </a:t>
            </a:r>
            <a:r>
              <a:rPr lang="vi-VN" sz="3200" dirty="0" smtClean="0"/>
              <a:t>Js</a:t>
            </a:r>
            <a:endParaRPr lang="en-US" sz="3200" dirty="0"/>
          </a:p>
          <a:p>
            <a:pPr lvl="1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3200" dirty="0" smtClean="0"/>
              <a:t>Spring, </a:t>
            </a:r>
            <a:r>
              <a:rPr lang="en-US" sz="3200" dirty="0" err="1" smtClean="0"/>
              <a:t>Laravel</a:t>
            </a:r>
            <a:r>
              <a:rPr lang="en-US" sz="3200" dirty="0" smtClean="0"/>
              <a:t>, Hibernate, </a:t>
            </a:r>
            <a:r>
              <a:rPr lang="en-US" sz="3200" dirty="0" err="1" smtClean="0"/>
              <a:t>MyBatis</a:t>
            </a:r>
            <a:endParaRPr lang="vi-VN" sz="3200" dirty="0"/>
          </a:p>
          <a:p>
            <a:pPr lv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vi-V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Lập trình viên của NTT Data Việt Nam </a:t>
            </a:r>
            <a:endParaRPr lang="vi-VN" dirty="0"/>
          </a:p>
          <a:p>
            <a:pPr lv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vi-V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NTT Data - tập đoàn CNTT lớn nhất tại Japan</a:t>
            </a:r>
            <a:endParaRPr lang="vi-V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62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761999"/>
          </a:xfrm>
        </p:spPr>
        <p:txBody>
          <a:bodyPr>
            <a:normAutofit/>
          </a:bodyPr>
          <a:lstStyle/>
          <a:p>
            <a:pPr marL="25400" indent="0" algn="ctr">
              <a:buNone/>
            </a:pPr>
            <a:r>
              <a:rPr lang="en-US" sz="4000" dirty="0" smtClean="0"/>
              <a:t>Hello World </a:t>
            </a:r>
            <a:r>
              <a:rPr lang="en-US" sz="4000" dirty="0" err="1" smtClean="0"/>
              <a:t>có</a:t>
            </a:r>
            <a:r>
              <a:rPr lang="en-US" sz="4000" dirty="0" smtClean="0"/>
              <a:t> </a:t>
            </a:r>
            <a:r>
              <a:rPr lang="en-US" sz="4000" dirty="0" err="1" smtClean="0"/>
              <a:t>bao</a:t>
            </a:r>
            <a:r>
              <a:rPr lang="en-US" sz="4000" dirty="0" smtClean="0"/>
              <a:t> </a:t>
            </a:r>
            <a:r>
              <a:rPr lang="en-US" sz="4000" dirty="0" err="1" smtClean="0"/>
              <a:t>nhiêu</a:t>
            </a:r>
            <a:r>
              <a:rPr lang="en-US" sz="4000" dirty="0" smtClean="0"/>
              <a:t> level??</a:t>
            </a:r>
            <a:endParaRPr lang="en-GB" sz="4000" dirty="0"/>
          </a:p>
        </p:txBody>
      </p:sp>
      <p:pic>
        <p:nvPicPr>
          <p:cNvPr id="9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00400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8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1999"/>
          </a:xfrm>
        </p:spPr>
        <p:txBody>
          <a:bodyPr/>
          <a:lstStyle/>
          <a:p>
            <a:pPr marL="25400" indent="0" algn="ctr">
              <a:buNone/>
            </a:pPr>
            <a:r>
              <a:rPr lang="en-US" dirty="0" smtClean="0"/>
              <a:t>Hello World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level??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14400" y="2783755"/>
            <a:ext cx="16002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HTML</a:t>
            </a:r>
            <a:endParaRPr lang="en-GB" sz="2500" dirty="0"/>
          </a:p>
        </p:txBody>
      </p:sp>
      <p:sp>
        <p:nvSpPr>
          <p:cNvPr id="6" name="Rectangle 5"/>
          <p:cNvSpPr/>
          <p:nvPr/>
        </p:nvSpPr>
        <p:spPr>
          <a:xfrm>
            <a:off x="3276600" y="2796971"/>
            <a:ext cx="1600200" cy="12689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JAVA</a:t>
            </a:r>
            <a:endParaRPr lang="en-GB" sz="2500" dirty="0"/>
          </a:p>
        </p:txBody>
      </p:sp>
      <p:pic>
        <p:nvPicPr>
          <p:cNvPr id="8" name="Picture 2" descr="Image result for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629" y="2537093"/>
            <a:ext cx="1788721" cy="1788721"/>
          </a:xfrm>
          <a:prstGeom prst="rect">
            <a:avLst/>
          </a:prstGeom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7" name="Left Arrow 6"/>
          <p:cNvSpPr/>
          <p:nvPr/>
        </p:nvSpPr>
        <p:spPr>
          <a:xfrm>
            <a:off x="1143000" y="4572000"/>
            <a:ext cx="5791200" cy="15240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Level </a:t>
            </a:r>
            <a:r>
              <a:rPr lang="en-US" sz="2500" dirty="0" err="1" smtClean="0"/>
              <a:t>cao</a:t>
            </a:r>
            <a:r>
              <a:rPr lang="en-US" sz="2500" dirty="0" smtClean="0"/>
              <a:t> </a:t>
            </a:r>
            <a:r>
              <a:rPr lang="en-US" sz="2500" dirty="0" err="1" smtClean="0"/>
              <a:t>nhất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551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From T3H</a:t>
            </a:r>
            <a:endParaRPr lang="en-GB" dirty="0"/>
          </a:p>
        </p:txBody>
      </p:sp>
      <p:pic>
        <p:nvPicPr>
          <p:cNvPr id="4" name="Picture 6" descr="https://scontent.fhan5-5.fna.fbcdn.net/v/t1.15752-9/34321862_1243292122473760_5429512198915358720_n.png?_nc_cat=0&amp;oh=df88a9b28bf6a41448b15961b01966e1&amp;oe=5B82613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507" y="2305873"/>
            <a:ext cx="1219200" cy="216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721177" y="2629173"/>
            <a:ext cx="1704530" cy="477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3648778" y="3381722"/>
            <a:ext cx="1776929" cy="475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27816" y="2075113"/>
            <a:ext cx="949427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HTTP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983488" y="3857997"/>
            <a:ext cx="1107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DATA</a:t>
            </a:r>
            <a:endParaRPr lang="en-US" sz="2500" dirty="0"/>
          </a:p>
        </p:txBody>
      </p:sp>
      <p:pic>
        <p:nvPicPr>
          <p:cNvPr id="9" name="Picture 2" descr="Image result for 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5707" y="2266794"/>
            <a:ext cx="1259047" cy="194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61459" y="4360192"/>
            <a:ext cx="187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 - WS</a:t>
            </a:r>
            <a:endParaRPr lang="en-GB" sz="2800" dirty="0"/>
          </a:p>
        </p:txBody>
      </p:sp>
      <p:sp>
        <p:nvSpPr>
          <p:cNvPr id="11" name="Rectangle 10"/>
          <p:cNvSpPr/>
          <p:nvPr/>
        </p:nvSpPr>
        <p:spPr>
          <a:xfrm>
            <a:off x="5263302" y="4883412"/>
            <a:ext cx="1572068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Java - Spring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40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835467" y="2313294"/>
            <a:ext cx="1704530" cy="477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2459275" y="2614145"/>
            <a:ext cx="1579324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5763068" y="3065843"/>
            <a:ext cx="1776929" cy="475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42106" y="1759234"/>
            <a:ext cx="949427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HTTP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097778" y="3542118"/>
            <a:ext cx="1107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DATA</a:t>
            </a:r>
            <a:endParaRPr 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2695182" y="3265922"/>
            <a:ext cx="1107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DATA</a:t>
            </a:r>
            <a:endParaRPr lang="en-US" sz="2500" dirty="0"/>
          </a:p>
        </p:txBody>
      </p:sp>
      <p:pic>
        <p:nvPicPr>
          <p:cNvPr id="5122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39997" y="1950915"/>
            <a:ext cx="1259047" cy="194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75749" y="4044313"/>
            <a:ext cx="187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 - WS</a:t>
            </a:r>
            <a:endParaRPr lang="en-GB" sz="2800" dirty="0"/>
          </a:p>
        </p:txBody>
      </p:sp>
      <p:pic>
        <p:nvPicPr>
          <p:cNvPr id="19" name="Picture 6" descr="https://scontent.fhan5-5.fna.fbcdn.net/v/t1.15752-9/34321862_1243292122473760_5429512198915358720_n.png?_nc_cat=0&amp;oh=df88a9b28bf6a41448b15961b01966e1&amp;oe=5B82613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16902"/>
            <a:ext cx="1219200" cy="216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45020" y="1904043"/>
            <a:ext cx="1259047" cy="194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2459275" y="2048915"/>
            <a:ext cx="1579323" cy="528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59276" y="1500296"/>
            <a:ext cx="949427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HTTP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780786" y="4044313"/>
            <a:ext cx="238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 Website</a:t>
            </a:r>
            <a:endParaRPr lang="en-GB" sz="2800" dirty="0"/>
          </a:p>
        </p:txBody>
      </p:sp>
      <p:sp>
        <p:nvSpPr>
          <p:cNvPr id="3" name="Rectangle 2"/>
          <p:cNvSpPr/>
          <p:nvPr/>
        </p:nvSpPr>
        <p:spPr>
          <a:xfrm>
            <a:off x="4319620" y="4567533"/>
            <a:ext cx="1572068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JAVA</a:t>
            </a:r>
            <a:endParaRPr lang="en-GB" sz="2400" dirty="0"/>
          </a:p>
        </p:txBody>
      </p:sp>
      <p:sp>
        <p:nvSpPr>
          <p:cNvPr id="17" name="Rectangle 16"/>
          <p:cNvSpPr/>
          <p:nvPr/>
        </p:nvSpPr>
        <p:spPr>
          <a:xfrm>
            <a:off x="7377592" y="4567533"/>
            <a:ext cx="1572068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Java - Spring</a:t>
            </a:r>
            <a:endParaRPr lang="en-GB" sz="2400" dirty="0"/>
          </a:p>
        </p:txBody>
      </p:sp>
      <p:sp>
        <p:nvSpPr>
          <p:cNvPr id="20" name="Rectangle 19"/>
          <p:cNvSpPr/>
          <p:nvPr/>
        </p:nvSpPr>
        <p:spPr>
          <a:xfrm>
            <a:off x="805314" y="4221980"/>
            <a:ext cx="1572068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HTML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096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>
            <a:off x="3851940" y="2168485"/>
            <a:ext cx="1704530" cy="477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779541" y="2921034"/>
            <a:ext cx="1776929" cy="475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8579" y="1614425"/>
            <a:ext cx="949427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HTTP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114251" y="3397309"/>
            <a:ext cx="1107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DATA</a:t>
            </a:r>
            <a:endParaRPr lang="en-US" sz="2500" dirty="0"/>
          </a:p>
        </p:txBody>
      </p:sp>
      <p:pic>
        <p:nvPicPr>
          <p:cNvPr id="15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56470" y="1806106"/>
            <a:ext cx="1259047" cy="194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92222" y="3899504"/>
            <a:ext cx="187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 - WS</a:t>
            </a:r>
            <a:endParaRPr lang="en-GB" sz="2800" dirty="0"/>
          </a:p>
        </p:txBody>
      </p:sp>
      <p:pic>
        <p:nvPicPr>
          <p:cNvPr id="17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1493" y="1759234"/>
            <a:ext cx="1259047" cy="194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97259" y="3899504"/>
            <a:ext cx="238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 Website</a:t>
            </a:r>
            <a:endParaRPr lang="en-GB" sz="2800" dirty="0"/>
          </a:p>
        </p:txBody>
      </p:sp>
      <p:sp>
        <p:nvSpPr>
          <p:cNvPr id="19" name="Rectangle 18"/>
          <p:cNvSpPr/>
          <p:nvPr/>
        </p:nvSpPr>
        <p:spPr>
          <a:xfrm>
            <a:off x="2336093" y="4422724"/>
            <a:ext cx="1572068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JAVA</a:t>
            </a:r>
            <a:endParaRPr lang="en-GB" sz="2400" dirty="0"/>
          </a:p>
        </p:txBody>
      </p:sp>
      <p:sp>
        <p:nvSpPr>
          <p:cNvPr id="20" name="Rectangle 19"/>
          <p:cNvSpPr/>
          <p:nvPr/>
        </p:nvSpPr>
        <p:spPr>
          <a:xfrm>
            <a:off x="5394065" y="4422724"/>
            <a:ext cx="1572068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Java - Spring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849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endParaRPr lang="en-GB" dirty="0"/>
          </a:p>
        </p:txBody>
      </p:sp>
      <p:pic>
        <p:nvPicPr>
          <p:cNvPr id="4" name="Picture 2" descr="Image result for serv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60960" y="2596072"/>
            <a:ext cx="1462206" cy="226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MYSQ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594" y="4640114"/>
            <a:ext cx="1089452" cy="56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ata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960" y="2851393"/>
            <a:ext cx="1788721" cy="178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Arrow 5"/>
          <p:cNvSpPr/>
          <p:nvPr/>
        </p:nvSpPr>
        <p:spPr>
          <a:xfrm>
            <a:off x="4578950" y="3003793"/>
            <a:ext cx="1066800" cy="1447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911950" y="4937922"/>
            <a:ext cx="291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 </a:t>
            </a:r>
            <a:r>
              <a:rPr lang="en-US" sz="2800" dirty="0" err="1" smtClean="0"/>
              <a:t>WebService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587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Spring</a:t>
            </a:r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 smtClean="0"/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WebService</a:t>
            </a:r>
            <a:endParaRPr lang="en-US" dirty="0" smtClean="0"/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RESTful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Demo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25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  <p:pic>
        <p:nvPicPr>
          <p:cNvPr id="4" name="Picture 2" descr="Káº¿t quáº£ hÃ¬nh áº£nh cho Q &amp;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69432"/>
            <a:ext cx="5715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2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Nôi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smtClean="0"/>
              <a:t>API - Web Service</a:t>
            </a:r>
          </a:p>
          <a:p>
            <a:r>
              <a:rPr lang="en-US" dirty="0" smtClean="0"/>
              <a:t>Spring Framework 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Web Service </a:t>
            </a:r>
            <a:r>
              <a:rPr lang="en-US" dirty="0" err="1" smtClean="0"/>
              <a:t>với</a:t>
            </a:r>
            <a:r>
              <a:rPr lang="en-US" dirty="0" smtClean="0"/>
              <a:t> Spring Framework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462"/>
            <a:ext cx="8229600" cy="1143000"/>
          </a:xfrm>
        </p:spPr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2052" name="Picture 4" descr="https://duythanhcse.files.wordpress.com/2015/04/android64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95" y="1203762"/>
            <a:ext cx="2925115" cy="490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9495" y="2590800"/>
            <a:ext cx="4048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Tôi</a:t>
            </a:r>
            <a:r>
              <a:rPr lang="en-US" sz="3200" dirty="0" smtClean="0"/>
              <a:t> </a:t>
            </a:r>
            <a:r>
              <a:rPr lang="en-US" sz="3200" dirty="0" err="1" smtClean="0"/>
              <a:t>muốn</a:t>
            </a:r>
            <a:r>
              <a:rPr lang="en-US" sz="3200" dirty="0" smtClean="0"/>
              <a:t> </a:t>
            </a:r>
            <a:r>
              <a:rPr lang="en-US" sz="3200" dirty="0" err="1" smtClean="0"/>
              <a:t>xây</a:t>
            </a:r>
            <a:r>
              <a:rPr lang="en-US" sz="3200" dirty="0" smtClean="0"/>
              <a:t> </a:t>
            </a:r>
            <a:r>
              <a:rPr lang="en-US" sz="3200" dirty="0" err="1" smtClean="0"/>
              <a:t>dựng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Ứng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Thời</a:t>
            </a:r>
            <a:r>
              <a:rPr lang="en-US" sz="3200" dirty="0" smtClean="0"/>
              <a:t> </a:t>
            </a:r>
            <a:r>
              <a:rPr lang="en-US" sz="3200" dirty="0" err="1" smtClean="0"/>
              <a:t>tiết</a:t>
            </a:r>
            <a:endParaRPr lang="en-US" sz="3200" dirty="0" smtClean="0"/>
          </a:p>
          <a:p>
            <a:r>
              <a:rPr lang="en-US" sz="3200" dirty="0"/>
              <a:t>C</a:t>
            </a:r>
            <a:r>
              <a:rPr lang="en-US" sz="3200" dirty="0" smtClean="0"/>
              <a:t>ho </a:t>
            </a:r>
            <a:r>
              <a:rPr lang="en-US" sz="3200" dirty="0" err="1" smtClean="0"/>
              <a:t>cả</a:t>
            </a:r>
            <a:r>
              <a:rPr lang="en-US" sz="3200" dirty="0" smtClean="0"/>
              <a:t> </a:t>
            </a:r>
            <a:r>
              <a:rPr lang="en-US" sz="3200" dirty="0" err="1" smtClean="0"/>
              <a:t>nước</a:t>
            </a:r>
            <a:r>
              <a:rPr lang="en-US" sz="3200" dirty="0" smtClean="0"/>
              <a:t> </a:t>
            </a:r>
            <a:r>
              <a:rPr lang="en-US" sz="3200" dirty="0" err="1" smtClean="0"/>
              <a:t>Việt</a:t>
            </a:r>
            <a:r>
              <a:rPr lang="en-US" sz="3200" dirty="0" smtClean="0"/>
              <a:t> Nam!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7900" y="6203434"/>
            <a:ext cx="361599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Nguồn</a:t>
            </a:r>
            <a:r>
              <a:rPr lang="en-US" dirty="0"/>
              <a:t>: duythanhcse.wordpress.com</a:t>
            </a:r>
          </a:p>
        </p:txBody>
      </p:sp>
    </p:spTree>
    <p:extLst>
      <p:ext uri="{BB962C8B-B14F-4D97-AF65-F5344CB8AC3E}">
        <p14:creationId xmlns:p14="http://schemas.microsoft.com/office/powerpoint/2010/main" val="374589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 smtClean="0"/>
              <a:t>Bạn</a:t>
            </a:r>
            <a:r>
              <a:rPr lang="en-US" sz="4400" dirty="0" smtClean="0"/>
              <a:t> </a:t>
            </a:r>
            <a:r>
              <a:rPr lang="en-US" sz="4400" dirty="0" err="1" smtClean="0"/>
              <a:t>có</a:t>
            </a:r>
            <a:r>
              <a:rPr lang="en-US" sz="4400" dirty="0" smtClean="0"/>
              <a:t> ý </a:t>
            </a:r>
            <a:r>
              <a:rPr lang="en-US" sz="4400" dirty="0" err="1" smtClean="0"/>
              <a:t>tưởng</a:t>
            </a:r>
            <a:r>
              <a:rPr lang="en-US" sz="4400" dirty="0" smtClean="0"/>
              <a:t> </a:t>
            </a:r>
            <a:r>
              <a:rPr lang="en-US" sz="4400" dirty="0" err="1" smtClean="0"/>
              <a:t>gì</a:t>
            </a:r>
            <a:r>
              <a:rPr lang="en-US" sz="4400" dirty="0" smtClean="0"/>
              <a:t> </a:t>
            </a:r>
            <a:r>
              <a:rPr lang="en-US" sz="4400" dirty="0" err="1" smtClean="0"/>
              <a:t>để</a:t>
            </a:r>
            <a:r>
              <a:rPr lang="en-US" sz="4400" dirty="0" smtClean="0"/>
              <a:t> </a:t>
            </a:r>
            <a:r>
              <a:rPr lang="en-US" sz="4400" dirty="0" err="1" smtClean="0"/>
              <a:t>thực</a:t>
            </a:r>
            <a:r>
              <a:rPr lang="en-US" sz="4400" dirty="0" smtClean="0"/>
              <a:t> </a:t>
            </a:r>
            <a:r>
              <a:rPr lang="en-US" sz="4400" dirty="0" err="1" smtClean="0"/>
              <a:t>hiện</a:t>
            </a:r>
            <a:r>
              <a:rPr lang="en-US" sz="4400" dirty="0" smtClean="0"/>
              <a:t>??</a:t>
            </a:r>
            <a:endParaRPr lang="en-GB" sz="4400" dirty="0"/>
          </a:p>
        </p:txBody>
      </p:sp>
      <p:pic>
        <p:nvPicPr>
          <p:cNvPr id="4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657" y="2971800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36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C1: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44359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Cho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endParaRPr lang="en-US" dirty="0" smtClean="0"/>
          </a:p>
        </p:txBody>
      </p:sp>
      <p:pic>
        <p:nvPicPr>
          <p:cNvPr id="5122" name="Picture 2" descr="Image result for Äo nhiá»t Äá» ngoÃ i trá»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2743200"/>
            <a:ext cx="492721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019800" y="2133600"/>
            <a:ext cx="2533239" cy="1893332"/>
            <a:chOff x="6019800" y="2133600"/>
            <a:chExt cx="2533239" cy="1893332"/>
          </a:xfrm>
        </p:grpSpPr>
        <p:pic>
          <p:nvPicPr>
            <p:cNvPr id="5124" name="Picture 4" descr="Image result for giÃ³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2133600"/>
              <a:ext cx="2533239" cy="14239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pic>
        <p:sp>
          <p:nvSpPr>
            <p:cNvPr id="4" name="TextBox 3"/>
            <p:cNvSpPr txBox="1"/>
            <p:nvPr/>
          </p:nvSpPr>
          <p:spPr>
            <a:xfrm>
              <a:off x="7033785" y="3657600"/>
              <a:ext cx="505267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 smtClean="0"/>
                <a:t>Gió</a:t>
              </a:r>
              <a:endParaRPr lang="en-US" dirty="0" smtClean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19800" y="4356099"/>
            <a:ext cx="2533239" cy="2153167"/>
            <a:chOff x="6019800" y="4356099"/>
            <a:chExt cx="2533239" cy="2153167"/>
          </a:xfrm>
        </p:grpSpPr>
        <p:pic>
          <p:nvPicPr>
            <p:cNvPr id="5126" name="Picture 6" descr="Image result for Äá» áº©m khÃ´ng khÃ­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4356099"/>
              <a:ext cx="2533239" cy="16900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pic>
        <p:sp>
          <p:nvSpPr>
            <p:cNvPr id="5" name="TextBox 4"/>
            <p:cNvSpPr txBox="1"/>
            <p:nvPr/>
          </p:nvSpPr>
          <p:spPr>
            <a:xfrm>
              <a:off x="7033785" y="6139934"/>
              <a:ext cx="798617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 smtClean="0"/>
                <a:t>Độ</a:t>
              </a:r>
              <a:r>
                <a:rPr lang="en-US" dirty="0" smtClean="0"/>
                <a:t> </a:t>
              </a:r>
              <a:r>
                <a:rPr lang="en-US" dirty="0" err="1" smtClean="0"/>
                <a:t>ẩm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00300" y="6139934"/>
            <a:ext cx="10009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1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C2: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5943600"/>
            <a:ext cx="4838700" cy="71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/>
              <a:t>Nóng</a:t>
            </a:r>
            <a:r>
              <a:rPr lang="en-US" dirty="0" smtClean="0"/>
              <a:t> 40!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??</a:t>
            </a:r>
            <a:endParaRPr lang="en-US" dirty="0"/>
          </a:p>
        </p:txBody>
      </p:sp>
      <p:pic>
        <p:nvPicPr>
          <p:cNvPr id="3084" name="Picture 12" descr="Image result for thá»i tiáº¿t tá»« cá»¥c khÃ­ tÆ°á»£ng thá»§y vÄ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858000" cy="457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0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C2: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3575"/>
            <a:ext cx="8229600" cy="1990725"/>
          </a:xfrm>
        </p:spPr>
        <p:txBody>
          <a:bodyPr>
            <a:noAutofit/>
          </a:bodyPr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endParaRPr lang="en-US" dirty="0" smtClean="0"/>
          </a:p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endParaRPr lang="en-US" dirty="0" smtClean="0"/>
          </a:p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pic>
        <p:nvPicPr>
          <p:cNvPr id="6148" name="Picture 4" descr="Image result for id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21100"/>
            <a:ext cx="281939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486400" y="4419600"/>
            <a:ext cx="23622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OTHER</a:t>
            </a:r>
            <a:endParaRPr lang="en-GB" sz="2800" dirty="0"/>
          </a:p>
        </p:txBody>
      </p:sp>
      <p:pic>
        <p:nvPicPr>
          <p:cNvPr id="7" name="Picture 4" descr="Image result for id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70" y="3750129"/>
            <a:ext cx="281939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Arrow 5"/>
          <p:cNvSpPr/>
          <p:nvPr/>
        </p:nvSpPr>
        <p:spPr>
          <a:xfrm>
            <a:off x="3390900" y="4718050"/>
            <a:ext cx="1981200" cy="1384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2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endParaRPr lang="en-US" dirty="0" smtClean="0"/>
          </a:p>
        </p:txBody>
      </p:sp>
      <p:sp>
        <p:nvSpPr>
          <p:cNvPr id="4" name="AutoShape 2" descr="Image result for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77" y="2819400"/>
            <a:ext cx="5524500" cy="2362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600200" y="5944441"/>
            <a:ext cx="606685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cũng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</a:t>
            </a:r>
            <a:endParaRPr lang="en-GB" sz="2400" dirty="0"/>
          </a:p>
        </p:txBody>
      </p:sp>
      <p:pic>
        <p:nvPicPr>
          <p:cNvPr id="4100" name="Picture 4" descr="AccuWeather AP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06" y="533400"/>
            <a:ext cx="5948218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423</Words>
  <Application>Microsoft Office PowerPoint</Application>
  <PresentationFormat>On-screen Show (4:3)</PresentationFormat>
  <Paragraphs>111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Web Service với Spring</vt:lpstr>
      <vt:lpstr>Profile</vt:lpstr>
      <vt:lpstr>Nôi dung</vt:lpstr>
      <vt:lpstr>Vấn đề 1</vt:lpstr>
      <vt:lpstr>PowerPoint Presentation</vt:lpstr>
      <vt:lpstr>C1: Tôi sẽ đi đo</vt:lpstr>
      <vt:lpstr>C2: Tôi sẽ đi đo</vt:lpstr>
      <vt:lpstr>C2: Sử dụng lại Thông Tin</vt:lpstr>
      <vt:lpstr>PowerPoint Presentation</vt:lpstr>
      <vt:lpstr>PowerPoint Presentation</vt:lpstr>
      <vt:lpstr>Lợi ích sử dụng WS</vt:lpstr>
      <vt:lpstr>Web Service</vt:lpstr>
      <vt:lpstr>Eg: Web Service</vt:lpstr>
      <vt:lpstr>RESTful </vt:lpstr>
      <vt:lpstr>PowerPoint Presentation</vt:lpstr>
      <vt:lpstr>PowerPoint Presentation</vt:lpstr>
      <vt:lpstr>PowerPoint Presentation</vt:lpstr>
      <vt:lpstr>Demo</vt:lpstr>
      <vt:lpstr>Demo</vt:lpstr>
      <vt:lpstr>Demo</vt:lpstr>
      <vt:lpstr>Demo</vt:lpstr>
      <vt:lpstr>Demo From T3H</vt:lpstr>
      <vt:lpstr>Mô hình thực tế</vt:lpstr>
      <vt:lpstr>Những gì còn thiếu</vt:lpstr>
      <vt:lpstr>Những gì còn thiếu</vt:lpstr>
      <vt:lpstr>Tóm lược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Pham Ngoc</dc:creator>
  <cp:lastModifiedBy>Huy Pham Ngoc</cp:lastModifiedBy>
  <cp:revision>218</cp:revision>
  <dcterms:created xsi:type="dcterms:W3CDTF">2006-08-16T00:00:00Z</dcterms:created>
  <dcterms:modified xsi:type="dcterms:W3CDTF">2018-06-08T09:58:25Z</dcterms:modified>
</cp:coreProperties>
</file>