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314450"/>
          </a:xfrm>
        </p:spPr>
        <p:txBody>
          <a:bodyPr/>
          <a:lstStyle/>
          <a:p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Lombok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Phạm</a:t>
            </a:r>
            <a:r>
              <a:rPr lang="en-US" dirty="0" smtClean="0"/>
              <a:t> </a:t>
            </a:r>
            <a:r>
              <a:rPr lang="en-US" dirty="0" err="1" smtClean="0"/>
              <a:t>Ngọc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717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"/>
            <a:ext cx="2438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lombok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1948656"/>
            <a:ext cx="62960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248400"/>
            <a:ext cx="37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Chúng</a:t>
            </a:r>
            <a:r>
              <a:rPr lang="en-US" dirty="0" smtClean="0"/>
              <a:t> ta </a:t>
            </a:r>
            <a:r>
              <a:rPr lang="en-US" dirty="0" err="1" smtClean="0"/>
              <a:t>đâu</a:t>
            </a:r>
            <a:r>
              <a:rPr lang="en-US" dirty="0" smtClean="0"/>
              <a:t> có </a:t>
            </a:r>
            <a:r>
              <a:rPr lang="en-US" dirty="0" err="1" smtClean="0"/>
              <a:t>viết</a:t>
            </a:r>
            <a:r>
              <a:rPr lang="en-US" dirty="0" smtClean="0"/>
              <a:t> code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b="1" dirty="0" err="1" smtClean="0"/>
              <a:t>getId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khảo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https://projectlombok.org/</a:t>
            </a:r>
          </a:p>
          <a:p>
            <a:r>
              <a:rPr lang="en-US" dirty="0" smtClean="0"/>
              <a:t>https</a:t>
            </a:r>
            <a:r>
              <a:rPr lang="en-US" dirty="0"/>
              <a:t>://www.baeldung.com/intro-to-project-lombok</a:t>
            </a:r>
          </a:p>
        </p:txBody>
      </p:sp>
    </p:spTree>
    <p:extLst>
      <p:ext uri="{BB962C8B-B14F-4D97-AF65-F5344CB8AC3E}">
        <p14:creationId xmlns:p14="http://schemas.microsoft.com/office/powerpoint/2010/main" val="7003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Tạo</a:t>
            </a:r>
            <a:r>
              <a:rPr lang="en-US" dirty="0" smtClean="0"/>
              <a:t> class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đạt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đóng</a:t>
            </a:r>
            <a:endParaRPr lang="en-US" dirty="0" smtClean="0"/>
          </a:p>
          <a:p>
            <a:r>
              <a:rPr lang="en-US" dirty="0" smtClean="0"/>
              <a:t>=&gt;&gt; Private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=&gt;&gt;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getter </a:t>
            </a:r>
            <a:r>
              <a:rPr lang="en-US" dirty="0" err="1" smtClean="0"/>
              <a:t>va</a:t>
            </a:r>
            <a:r>
              <a:rPr lang="en-US" dirty="0" smtClean="0"/>
              <a:t>̀ setter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biến</a:t>
            </a:r>
            <a:r>
              <a:rPr lang="en-US" dirty="0" smtClean="0"/>
              <a:t> 3 </a:t>
            </a:r>
            <a:r>
              <a:rPr lang="en-US" dirty="0" err="1" smtClean="0"/>
              <a:t>dòng</a:t>
            </a:r>
            <a:r>
              <a:rPr lang="en-US" dirty="0" smtClean="0"/>
              <a:t> code getter </a:t>
            </a:r>
            <a:r>
              <a:rPr lang="en-US" dirty="0" err="1" smtClean="0"/>
              <a:t>va</a:t>
            </a:r>
            <a:r>
              <a:rPr lang="en-US" dirty="0" smtClean="0"/>
              <a:t>̀ 3 </a:t>
            </a:r>
            <a:r>
              <a:rPr lang="en-US" dirty="0" err="1" smtClean="0"/>
              <a:t>dòng</a:t>
            </a:r>
            <a:r>
              <a:rPr lang="en-US" dirty="0" smtClean="0"/>
              <a:t> code setter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contructor</a:t>
            </a:r>
            <a:r>
              <a:rPr lang="en-US" dirty="0" smtClean="0"/>
              <a:t> </a:t>
            </a:r>
            <a:r>
              <a:rPr lang="en-US" dirty="0" err="1" smtClean="0"/>
              <a:t>nếu</a:t>
            </a:r>
            <a:r>
              <a:rPr lang="en-US" dirty="0" smtClean="0"/>
              <a:t> </a:t>
            </a:r>
            <a:r>
              <a:rPr lang="en-US" dirty="0" err="1" smtClean="0"/>
              <a:t>muốn</a:t>
            </a:r>
            <a:endParaRPr lang="en-US" dirty="0" smtClean="0"/>
          </a:p>
          <a:p>
            <a:r>
              <a:rPr lang="en-US" dirty="0" smtClean="0"/>
              <a:t>=&gt;&gt; 1 </a:t>
            </a:r>
            <a:r>
              <a:rPr lang="en-US" dirty="0" err="1" smtClean="0"/>
              <a:t>biến</a:t>
            </a:r>
            <a:r>
              <a:rPr lang="en-US" dirty="0" smtClean="0"/>
              <a:t> sẽ là 6 – 9 </a:t>
            </a:r>
            <a:r>
              <a:rPr lang="en-US" dirty="0" err="1" smtClean="0"/>
              <a:t>dòng</a:t>
            </a:r>
            <a:r>
              <a:rPr lang="en-US" dirty="0" smtClean="0"/>
              <a:t> code (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xuống</a:t>
            </a:r>
            <a:r>
              <a:rPr lang="en-US" dirty="0" smtClean="0"/>
              <a:t> </a:t>
            </a:r>
            <a:r>
              <a:rPr lang="en-US" dirty="0" err="1" smtClean="0"/>
              <a:t>dòng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format)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8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 là </a:t>
            </a:r>
            <a:r>
              <a:rPr lang="en-US" dirty="0" err="1" smtClean="0"/>
              <a:t>gi</a:t>
            </a:r>
            <a:r>
              <a:rPr lang="en-US" dirty="0" smtClean="0"/>
              <a:t>̀?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Loại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̉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viết</a:t>
            </a:r>
            <a:r>
              <a:rPr lang="en-US" dirty="0" smtClean="0"/>
              <a:t> getter setter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</a:t>
            </a:r>
            <a:r>
              <a:rPr lang="en-US" dirty="0" err="1" smtClean="0"/>
              <a:t>động</a:t>
            </a:r>
            <a:r>
              <a:rPr lang="en-US" dirty="0" smtClean="0"/>
              <a:t> getter </a:t>
            </a:r>
            <a:r>
              <a:rPr lang="en-US" dirty="0" err="1" smtClean="0"/>
              <a:t>va</a:t>
            </a:r>
            <a:r>
              <a:rPr lang="en-US" dirty="0" smtClean="0"/>
              <a:t>̀ setter</a:t>
            </a:r>
          </a:p>
          <a:p>
            <a:r>
              <a:rPr lang="en-US" dirty="0" smtClean="0"/>
              <a:t>=&gt;&gt; </a:t>
            </a:r>
            <a:r>
              <a:rPr lang="en-US" dirty="0" err="1" smtClean="0"/>
              <a:t>giảm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lượng</a:t>
            </a:r>
            <a:r>
              <a:rPr lang="en-US" dirty="0" smtClean="0"/>
              <a:t> code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lombok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dependency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án</a:t>
            </a:r>
            <a:endParaRPr lang="en-US" dirty="0" smtClean="0"/>
          </a:p>
          <a:p>
            <a:r>
              <a:rPr lang="en-US" dirty="0" err="1" smtClean="0"/>
              <a:t>Tải</a:t>
            </a:r>
            <a:r>
              <a:rPr lang="en-US" dirty="0" smtClean="0"/>
              <a:t> </a:t>
            </a:r>
            <a:r>
              <a:rPr lang="en-US" dirty="0" err="1" smtClean="0"/>
              <a:t>lombok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cài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IDE </a:t>
            </a:r>
            <a:r>
              <a:rPr lang="en-US" dirty="0"/>
              <a:t>(Eclipse hay </a:t>
            </a:r>
            <a:r>
              <a:rPr lang="en-US" dirty="0" err="1" smtClean="0"/>
              <a:t>Intellij</a:t>
            </a:r>
            <a:r>
              <a:rPr lang="en-US" dirty="0" smtClean="0"/>
              <a:t> IDE)</a:t>
            </a:r>
          </a:p>
          <a:p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Annotation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lombok</a:t>
            </a:r>
            <a:endParaRPr lang="en-US" dirty="0" smtClean="0"/>
          </a:p>
          <a:p>
            <a:pPr lvl="1"/>
            <a:r>
              <a:rPr lang="en-US" dirty="0" smtClean="0"/>
              <a:t>@Data, …</a:t>
            </a:r>
            <a:r>
              <a:rPr lang="en-US" dirty="0" err="1" smtClean="0"/>
              <a:t>với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getter,  setter </a:t>
            </a:r>
            <a:r>
              <a:rPr lang="en-US" dirty="0" err="1" smtClean="0"/>
              <a:t>của</a:t>
            </a:r>
            <a:r>
              <a:rPr lang="en-US" dirty="0" smtClean="0"/>
              <a:t> class </a:t>
            </a:r>
            <a:r>
              <a:rPr lang="en-US" dirty="0" err="1" smtClean="0"/>
              <a:t>bình</a:t>
            </a:r>
            <a:r>
              <a:rPr lang="en-US" dirty="0" smtClean="0"/>
              <a:t> </a:t>
            </a:r>
            <a:r>
              <a:rPr lang="en-US" dirty="0" err="1" smtClean="0"/>
              <a:t>thường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B1: add </a:t>
            </a:r>
            <a:r>
              <a:rPr lang="en-US" dirty="0"/>
              <a:t>L</a:t>
            </a:r>
            <a:r>
              <a:rPr lang="en-US" dirty="0" smtClean="0"/>
              <a:t>ombok dependency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80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324600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Hãy</a:t>
            </a:r>
            <a:r>
              <a:rPr lang="en-US" dirty="0" smtClean="0"/>
              <a:t> add </a:t>
            </a:r>
            <a:r>
              <a:rPr lang="en-US" dirty="0" err="1" smtClean="0"/>
              <a:t>lombok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án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bạn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8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B2. </a:t>
            </a:r>
            <a:r>
              <a:rPr lang="en-US" dirty="0" err="1" smtClean="0"/>
              <a:t>Cài</a:t>
            </a:r>
            <a:r>
              <a:rPr lang="en-US" dirty="0" smtClean="0"/>
              <a:t> .jar file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lombok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95" y="1600200"/>
            <a:ext cx="54454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22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B2. </a:t>
            </a:r>
            <a:r>
              <a:rPr lang="en-US" dirty="0" err="1"/>
              <a:t>Cài</a:t>
            </a:r>
            <a:r>
              <a:rPr lang="en-US" dirty="0"/>
              <a:t> .jar file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lombok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smtClean="0"/>
              <a:t>IDE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</a:t>
            </a:r>
            <a:r>
              <a:rPr lang="en-US" dirty="0" smtClean="0"/>
              <a:t>̉ </a:t>
            </a:r>
            <a:r>
              <a:rPr lang="en-US" dirty="0" err="1" smtClean="0"/>
              <a:t>tới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r>
              <a:rPr lang="en-US" dirty="0" smtClean="0"/>
              <a:t> download </a:t>
            </a:r>
            <a:r>
              <a:rPr lang="en-US" dirty="0" err="1" smtClean="0"/>
              <a:t>chứa</a:t>
            </a:r>
            <a:r>
              <a:rPr lang="en-US" dirty="0" smtClean="0"/>
              <a:t> lombok.jar</a:t>
            </a:r>
          </a:p>
          <a:p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lệnh</a:t>
            </a:r>
            <a:r>
              <a:rPr lang="en-US" dirty="0" smtClean="0"/>
              <a:t>: java –jar lombok.jar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3124200"/>
            <a:ext cx="722341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53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B2. </a:t>
            </a:r>
            <a:r>
              <a:rPr lang="en-US" dirty="0" err="1"/>
              <a:t>Cài</a:t>
            </a:r>
            <a:r>
              <a:rPr lang="en-US" dirty="0"/>
              <a:t> .jar file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lombok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IDE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621613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 </a:t>
            </a:r>
            <a:r>
              <a:rPr lang="en-US" dirty="0" err="1" smtClean="0"/>
              <a:t>cài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chạy</a:t>
            </a:r>
            <a:r>
              <a:rPr lang="en-US" dirty="0" smtClean="0"/>
              <a:t> </a:t>
            </a:r>
            <a:r>
              <a:rPr lang="en-US" dirty="0" err="1" smtClean="0"/>
              <a:t>lệnh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972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7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B2. </a:t>
            </a:r>
            <a:r>
              <a:rPr lang="en-US" dirty="0" err="1"/>
              <a:t>Cài</a:t>
            </a:r>
            <a:r>
              <a:rPr lang="en-US" dirty="0"/>
              <a:t> .jar file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lombok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IDE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4" y="1600200"/>
            <a:ext cx="78175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292334"/>
            <a:ext cx="419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Restart </a:t>
            </a:r>
            <a:r>
              <a:rPr lang="en-US" dirty="0" err="1" smtClean="0"/>
              <a:t>lại</a:t>
            </a:r>
            <a:r>
              <a:rPr lang="en-US" dirty="0" smtClean="0"/>
              <a:t> IDE (Eclipse) 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cài</a:t>
            </a:r>
            <a:r>
              <a:rPr lang="en-US" dirty="0" smtClean="0"/>
              <a:t> Lombok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5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248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Sử dụng Lombok</vt:lpstr>
      <vt:lpstr>Code Java</vt:lpstr>
      <vt:lpstr>Lombok là gì?</vt:lpstr>
      <vt:lpstr>Cach sử dụng Lombok</vt:lpstr>
      <vt:lpstr>B1: add Lombok dependency</vt:lpstr>
      <vt:lpstr>B2. Cài .jar file của lombok với IDE</vt:lpstr>
      <vt:lpstr>B2. Cài .jar file của lombok với IDE (2)</vt:lpstr>
      <vt:lpstr>B2. Cài .jar file của lombok với IDE (3)</vt:lpstr>
      <vt:lpstr>B2. Cài .jar file của lombok với IDE (4)</vt:lpstr>
      <vt:lpstr>B3: Sử dụng lombok</vt:lpstr>
      <vt:lpstr>Link tham khảo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Sử dụng Lombok</dc:title>
  <dc:creator>Huy Pham Ngoc</dc:creator>
  <cp:lastModifiedBy>Huy Pham Ngoc</cp:lastModifiedBy>
  <cp:revision>8</cp:revision>
  <dcterms:created xsi:type="dcterms:W3CDTF">2006-08-16T00:00:00Z</dcterms:created>
  <dcterms:modified xsi:type="dcterms:W3CDTF">2019-01-15T17:55:26Z</dcterms:modified>
</cp:coreProperties>
</file>