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Upload image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mới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  <p:pic>
        <p:nvPicPr>
          <p:cNvPr id="1026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50748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1036" idx="0"/>
          </p:cNvCxnSpPr>
          <p:nvPr/>
        </p:nvCxnSpPr>
        <p:spPr>
          <a:xfrm>
            <a:off x="4717280" y="3124200"/>
            <a:ext cx="2699135" cy="12197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4" descr="Image result for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mob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 result for mob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mob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0" y="4106430"/>
            <a:ext cx="1132238" cy="15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977"/>
            <a:ext cx="2031230" cy="152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1034" idx="0"/>
          </p:cNvCxnSpPr>
          <p:nvPr/>
        </p:nvCxnSpPr>
        <p:spPr>
          <a:xfrm flipV="1">
            <a:off x="1649949" y="3124199"/>
            <a:ext cx="1931451" cy="98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4" descr="Image result for produc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 descr="Image result for produc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" y="4338244"/>
            <a:ext cx="1045277" cy="5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2200" y="609600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̀ 1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mới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  <p:pic>
        <p:nvPicPr>
          <p:cNvPr id="1026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50748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1036" idx="0"/>
          </p:cNvCxnSpPr>
          <p:nvPr/>
        </p:nvCxnSpPr>
        <p:spPr>
          <a:xfrm>
            <a:off x="4717280" y="3124200"/>
            <a:ext cx="2699135" cy="12197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4" descr="Image result for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mob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 result for mob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mob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0" y="4106430"/>
            <a:ext cx="1132238" cy="15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977"/>
            <a:ext cx="2031230" cy="152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1034" idx="0"/>
          </p:cNvCxnSpPr>
          <p:nvPr/>
        </p:nvCxnSpPr>
        <p:spPr>
          <a:xfrm flipV="1">
            <a:off x="1649949" y="3124199"/>
            <a:ext cx="1931451" cy="98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4" descr="Image result for produc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 descr="Image result for produc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74" y="2338388"/>
            <a:ext cx="1045277" cy="5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6172200"/>
            <a:ext cx="492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cần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đê</a:t>
            </a:r>
            <a:r>
              <a:rPr lang="en-US" dirty="0" smtClean="0"/>
              <a:t>̉ chia sẻ </a:t>
            </a:r>
            <a:r>
              <a:rPr lang="en-US" dirty="0" err="1" smtClean="0"/>
              <a:t>tài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mới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  <p:pic>
        <p:nvPicPr>
          <p:cNvPr id="1026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50748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1036" idx="0"/>
          </p:cNvCxnSpPr>
          <p:nvPr/>
        </p:nvCxnSpPr>
        <p:spPr>
          <a:xfrm>
            <a:off x="4717280" y="3124200"/>
            <a:ext cx="2699135" cy="12197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4" descr="Image result for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mob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 result for mob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mob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0" y="4106430"/>
            <a:ext cx="1132238" cy="15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977"/>
            <a:ext cx="2031230" cy="152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1034" idx="0"/>
          </p:cNvCxnSpPr>
          <p:nvPr/>
        </p:nvCxnSpPr>
        <p:spPr>
          <a:xfrm flipV="1">
            <a:off x="1649949" y="3124199"/>
            <a:ext cx="1931451" cy="98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4" descr="Image result for produc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 descr="Image result for produc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74" y="2338388"/>
            <a:ext cx="1045277" cy="5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87" y="5574722"/>
            <a:ext cx="1045277" cy="5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6336268"/>
            <a:ext cx="498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Máy</a:t>
            </a:r>
            <a:r>
              <a:rPr lang="en-US" dirty="0" smtClean="0"/>
              <a:t> </a:t>
            </a:r>
            <a:r>
              <a:rPr lang="en-US" dirty="0" err="1" smtClean="0"/>
              <a:t>khác</a:t>
            </a:r>
            <a:r>
              <a:rPr lang="en-US" dirty="0" smtClean="0"/>
              <a:t> sẽ </a:t>
            </a:r>
            <a:r>
              <a:rPr lang="en-US" dirty="0" err="1" smtClean="0"/>
              <a:t>nhận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tài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6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Vì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cần</a:t>
            </a:r>
            <a:r>
              <a:rPr lang="en-US" dirty="0" smtClean="0"/>
              <a:t> upload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Chia sẻ </a:t>
            </a:r>
            <a:r>
              <a:rPr lang="en-US" dirty="0" err="1" smtClean="0"/>
              <a:t>tài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client qua server </a:t>
            </a:r>
            <a:r>
              <a:rPr lang="en-US" dirty="0" err="1" smtClean="0"/>
              <a:t>làm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Tài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sẵn</a:t>
            </a:r>
            <a:r>
              <a:rPr lang="en-US" dirty="0" smtClean="0"/>
              <a:t> </a:t>
            </a:r>
            <a:r>
              <a:rPr lang="en-US" dirty="0" err="1" smtClean="0"/>
              <a:t>sàng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client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cập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1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form</a:t>
            </a:r>
          </a:p>
          <a:p>
            <a:pPr marL="914400" lvl="1" indent="-514350"/>
            <a:r>
              <a:rPr lang="en-US" dirty="0" smtClean="0"/>
              <a:t>Method: Post</a:t>
            </a:r>
          </a:p>
          <a:p>
            <a:pPr marL="914400" lvl="1" indent="-514350"/>
            <a:r>
              <a:rPr lang="en-US" dirty="0" err="1" smtClean="0"/>
              <a:t>enctype</a:t>
            </a:r>
            <a:r>
              <a:rPr lang="en-US" dirty="0"/>
              <a:t>="</a:t>
            </a:r>
            <a:r>
              <a:rPr lang="en-US" dirty="0" smtClean="0"/>
              <a:t>multipart/form-data“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vào</a:t>
            </a:r>
            <a:r>
              <a:rPr lang="en-US" dirty="0" smtClean="0"/>
              <a:t> DB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Lưu</a:t>
            </a:r>
            <a:r>
              <a:rPr lang="en-US" dirty="0" smtClean="0"/>
              <a:t> file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r>
              <a:rPr lang="en-US" dirty="0" smtClean="0"/>
              <a:t>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Tạo</a:t>
            </a:r>
            <a:r>
              <a:rPr lang="en-US" dirty="0" smtClean="0"/>
              <a:t> handler mapping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đường</a:t>
            </a:r>
            <a:r>
              <a:rPr lang="en-US" dirty="0" smtClean="0"/>
              <a:t> </a:t>
            </a:r>
            <a:r>
              <a:rPr lang="en-US" dirty="0" err="1" smtClean="0"/>
              <a:t>dẫn</a:t>
            </a:r>
            <a:r>
              <a:rPr lang="en-US" dirty="0" smtClean="0"/>
              <a:t> web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6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111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Upload image </vt:lpstr>
      <vt:lpstr>Tạo mới sản phẩm</vt:lpstr>
      <vt:lpstr>Tạo mới sản phẩm</vt:lpstr>
      <vt:lpstr>Tạo mới sản phẩm</vt:lpstr>
      <vt:lpstr>Vì sao cần upload file</vt:lpstr>
      <vt:lpstr>Demo upload</vt:lpstr>
      <vt:lpstr>1. Xây dựng Form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 image </dc:title>
  <dc:creator>Huy</dc:creator>
  <cp:lastModifiedBy>Huy</cp:lastModifiedBy>
  <cp:revision>9</cp:revision>
  <dcterms:created xsi:type="dcterms:W3CDTF">2006-08-16T00:00:00Z</dcterms:created>
  <dcterms:modified xsi:type="dcterms:W3CDTF">2019-06-11T04:36:12Z</dcterms:modified>
</cp:coreProperties>
</file>