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BCC48-0165-4B05-A96C-6184184AD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E29E69-BEBA-4985-8A86-4C44296F74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08FB9-8475-4C22-AE9A-64021FE9E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F42C9-4968-41A3-8F2B-88A1C6C4487E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78E55-0AEC-4174-AD8E-86D11D018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EDC0E-4ACF-4BB2-8070-ACE1038EC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7959-EFB4-4892-906D-85772A10D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5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F35E3-F5A2-476B-BEBA-97CA4F439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253625-26CC-4799-8119-2073F4BA2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4899E-6F69-465D-9848-1FBECF6CE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F42C9-4968-41A3-8F2B-88A1C6C4487E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016D8-0078-4910-8D80-10DEA2745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5A39D-37B9-430E-85C7-6051461B6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7959-EFB4-4892-906D-85772A10D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3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1370AD-6C51-42AD-957F-CEBAA9C39C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16C0D4-AB15-469D-BB37-439C5DB26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F6D44-5460-4923-B5FE-47BFB77A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F42C9-4968-41A3-8F2B-88A1C6C4487E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F8478-11D0-4CE8-9F0A-FF92012D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6EE25-3CEC-4B37-AF61-F9D45ECAA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7959-EFB4-4892-906D-85772A10D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90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A2E8A-D068-452D-8BE4-5DE12350B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1DB5A-FC9E-417A-9F73-45DF13379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8B95C-2EF3-4C9C-82AB-6DCE8F91D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F42C9-4968-41A3-8F2B-88A1C6C4487E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3FD19-474A-498E-9EBC-DB57A58FC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64CB1-273F-46B5-95FD-84989447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7959-EFB4-4892-906D-85772A10D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88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37C42-B9E7-4357-919C-A06C10E66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99C39-3311-43FD-A2CA-68ED32B37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2C8E7-9E4F-4CCE-A66B-8B5596843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F42C9-4968-41A3-8F2B-88A1C6C4487E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1D7CC-0D5D-447E-9E2B-EA38E3771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2645C-76FB-4217-A1B7-3BF01CA7B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7959-EFB4-4892-906D-85772A10D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17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6C76C-ABCD-429C-BB93-D1DFBB33A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ABA5-3FCF-4B8E-AEDB-1222CA41D2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044D9-0E45-47F4-A7E4-AB6E67CC3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64F93-33E8-48FD-A785-229F5A702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F42C9-4968-41A3-8F2B-88A1C6C4487E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141E7-52FE-4A77-BC73-AFBECDB98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B6020-FE49-4957-BAFF-6F805760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7959-EFB4-4892-906D-85772A10D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80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2F302-004B-4854-8090-D877436F2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5F0BC-11F8-4109-808F-830ADD5B7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726D2-08C5-43EE-932B-DDC2C7002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F50DE-3455-4DCD-9894-05B4D8DF09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637F0E-FFA8-41E0-81A6-96A3D8F2D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85A4A3-0566-4414-BA3B-0B36C2837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F42C9-4968-41A3-8F2B-88A1C6C4487E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10FA8C-620E-4448-9DD9-490AB8E73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50FFC7-81BD-4279-A3EE-A847FDE1F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7959-EFB4-4892-906D-85772A10D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86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6A89F-335D-4663-A1BB-51C1FEA7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FD9438-8DA4-4829-B1FE-1FE2724D1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F42C9-4968-41A3-8F2B-88A1C6C4487E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633DBB-A666-4235-9F2D-6651E4245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A55DB7-2723-4F80-AF2A-7BC1CCFBE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7959-EFB4-4892-906D-85772A10D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481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3CED80-2337-4320-A827-CAB4F4B01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F42C9-4968-41A3-8F2B-88A1C6C4487E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8AAE6F-72B4-4410-982A-1054B9B20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88200-2E80-46E2-8278-1390EC8C6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7959-EFB4-4892-906D-85772A10D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98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5AB08-F22B-429C-8EE8-676ECD611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0E1A2-7CD6-434D-ACE2-67C4F5FE1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988C6F-5019-4FE9-BE97-6F8E6D01A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17ACD-D339-44C9-B62E-A51BED5F1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F42C9-4968-41A3-8F2B-88A1C6C4487E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E38A0-6B07-49B0-868E-08143B98F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0FE4D-400F-464E-AB77-10000D779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7959-EFB4-4892-906D-85772A10D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44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400A1-AC9A-4D1E-8BC8-BF2BA82D8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906E8A-715A-4385-B221-F9362A68BB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AC4438-BF50-4F44-9BEA-DF565DCA1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71E20-2FAD-4E2D-8D20-F7D537DD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F42C9-4968-41A3-8F2B-88A1C6C4487E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F0A9C-6198-4282-B881-AECBD26C1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244B2-22F4-474C-8E62-1DB1EDC9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7959-EFB4-4892-906D-85772A10D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77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A2E0A3-E18F-46BC-B75B-7C4D357DF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1294D-1652-46B4-BDAC-300DA1152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81953-8A3D-44BA-B19A-C1A84C37C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F42C9-4968-41A3-8F2B-88A1C6C4487E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E79C2-6082-4424-904A-A0156E79AB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B7E52-3AE1-426D-B178-A16025AB5E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B7959-EFB4-4892-906D-85772A10D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48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214BBF4-DF84-46B0-B6E2-B29669A91D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678184"/>
              </p:ext>
            </p:extLst>
          </p:nvPr>
        </p:nvGraphicFramePr>
        <p:xfrm>
          <a:off x="121122" y="280001"/>
          <a:ext cx="6768053" cy="6020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1509">
                  <a:extLst>
                    <a:ext uri="{9D8B030D-6E8A-4147-A177-3AD203B41FA5}">
                      <a16:colId xmlns:a16="http://schemas.microsoft.com/office/drawing/2014/main" val="338064222"/>
                    </a:ext>
                  </a:extLst>
                </a:gridCol>
                <a:gridCol w="2055303">
                  <a:extLst>
                    <a:ext uri="{9D8B030D-6E8A-4147-A177-3AD203B41FA5}">
                      <a16:colId xmlns:a16="http://schemas.microsoft.com/office/drawing/2014/main" val="2541718135"/>
                    </a:ext>
                  </a:extLst>
                </a:gridCol>
                <a:gridCol w="3181241">
                  <a:extLst>
                    <a:ext uri="{9D8B030D-6E8A-4147-A177-3AD203B41FA5}">
                      <a16:colId xmlns:a16="http://schemas.microsoft.com/office/drawing/2014/main" val="2974889534"/>
                    </a:ext>
                  </a:extLst>
                </a:gridCol>
              </a:tblGrid>
              <a:tr h="46308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Đỉnh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visited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390284"/>
                  </a:ext>
                </a:extLst>
              </a:tr>
              <a:tr h="4630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8271"/>
                  </a:ext>
                </a:extLst>
              </a:tr>
              <a:tr h="4630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829500"/>
                  </a:ext>
                </a:extLst>
              </a:tr>
              <a:tr h="4630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637311"/>
                  </a:ext>
                </a:extLst>
              </a:tr>
              <a:tr h="4630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577213"/>
                  </a:ext>
                </a:extLst>
              </a:tr>
              <a:tr h="46308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974790"/>
                  </a:ext>
                </a:extLst>
              </a:tr>
              <a:tr h="46308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168164"/>
                  </a:ext>
                </a:extLst>
              </a:tr>
              <a:tr h="46308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245408"/>
                  </a:ext>
                </a:extLst>
              </a:tr>
              <a:tr h="46308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740332"/>
                  </a:ext>
                </a:extLst>
              </a:tr>
              <a:tr h="46308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263180"/>
                  </a:ext>
                </a:extLst>
              </a:tr>
              <a:tr h="46308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55564"/>
                  </a:ext>
                </a:extLst>
              </a:tr>
              <a:tr h="46308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238738"/>
                  </a:ext>
                </a:extLst>
              </a:tr>
              <a:tr h="46308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26816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E190856-46A9-4A51-AFB2-61B3430690E3}"/>
              </a:ext>
            </a:extLst>
          </p:cNvPr>
          <p:cNvSpPr txBox="1"/>
          <p:nvPr/>
        </p:nvSpPr>
        <p:spPr>
          <a:xfrm>
            <a:off x="1686189" y="801243"/>
            <a:ext cx="200496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8059A6-CB3A-4AA0-B61C-0A79E9C199A3}"/>
              </a:ext>
            </a:extLst>
          </p:cNvPr>
          <p:cNvSpPr txBox="1"/>
          <p:nvPr/>
        </p:nvSpPr>
        <p:spPr>
          <a:xfrm>
            <a:off x="1709069" y="1218481"/>
            <a:ext cx="200496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2, 3, 4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14E5AC-98C0-4EEC-9686-CDF06C37E286}"/>
              </a:ext>
            </a:extLst>
          </p:cNvPr>
          <p:cNvSpPr txBox="1"/>
          <p:nvPr/>
        </p:nvSpPr>
        <p:spPr>
          <a:xfrm>
            <a:off x="3706411" y="1219179"/>
            <a:ext cx="31827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19422A-0CE9-4C15-85DE-C2F930F657AA}"/>
              </a:ext>
            </a:extLst>
          </p:cNvPr>
          <p:cNvSpPr txBox="1"/>
          <p:nvPr/>
        </p:nvSpPr>
        <p:spPr>
          <a:xfrm>
            <a:off x="168929" y="1220022"/>
            <a:ext cx="15248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CCB035-5C02-4DCE-9339-FADFB01598B0}"/>
              </a:ext>
            </a:extLst>
          </p:cNvPr>
          <p:cNvSpPr txBox="1"/>
          <p:nvPr/>
        </p:nvSpPr>
        <p:spPr>
          <a:xfrm>
            <a:off x="136377" y="1726644"/>
            <a:ext cx="153455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2A568D-4FAF-4189-A608-FE5B1A3CB181}"/>
              </a:ext>
            </a:extLst>
          </p:cNvPr>
          <p:cNvSpPr txBox="1"/>
          <p:nvPr/>
        </p:nvSpPr>
        <p:spPr>
          <a:xfrm>
            <a:off x="1686189" y="1674055"/>
            <a:ext cx="200496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3, 4, 8, 9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A16D2F-3E33-4667-98F1-F03D2306BE54}"/>
              </a:ext>
            </a:extLst>
          </p:cNvPr>
          <p:cNvSpPr txBox="1"/>
          <p:nvPr/>
        </p:nvSpPr>
        <p:spPr>
          <a:xfrm>
            <a:off x="3706410" y="1674417"/>
            <a:ext cx="31827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79CE1E-8D21-43D4-B62E-3DED7F3F7432}"/>
              </a:ext>
            </a:extLst>
          </p:cNvPr>
          <p:cNvSpPr txBox="1"/>
          <p:nvPr/>
        </p:nvSpPr>
        <p:spPr>
          <a:xfrm>
            <a:off x="136377" y="2187269"/>
            <a:ext cx="153455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01DCB0-5120-45CE-9B74-72BEAA8B954C}"/>
              </a:ext>
            </a:extLst>
          </p:cNvPr>
          <p:cNvSpPr txBox="1"/>
          <p:nvPr/>
        </p:nvSpPr>
        <p:spPr>
          <a:xfrm>
            <a:off x="144002" y="2660147"/>
            <a:ext cx="151930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28EF06-8587-4A08-BAC2-0860AA193FFD}"/>
              </a:ext>
            </a:extLst>
          </p:cNvPr>
          <p:cNvSpPr txBox="1"/>
          <p:nvPr/>
        </p:nvSpPr>
        <p:spPr>
          <a:xfrm>
            <a:off x="121122" y="3137242"/>
            <a:ext cx="153455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98392A-4356-44F3-A17F-F320DA3AD673}"/>
              </a:ext>
            </a:extLst>
          </p:cNvPr>
          <p:cNvSpPr txBox="1"/>
          <p:nvPr/>
        </p:nvSpPr>
        <p:spPr>
          <a:xfrm>
            <a:off x="146133" y="3562500"/>
            <a:ext cx="15171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804D27-03D5-4293-B31B-8D74D01514FE}"/>
              </a:ext>
            </a:extLst>
          </p:cNvPr>
          <p:cNvSpPr txBox="1"/>
          <p:nvPr/>
        </p:nvSpPr>
        <p:spPr>
          <a:xfrm>
            <a:off x="119909" y="4048360"/>
            <a:ext cx="154218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C53C9D-60DE-4A83-9A02-051A1EC5C022}"/>
              </a:ext>
            </a:extLst>
          </p:cNvPr>
          <p:cNvSpPr txBox="1"/>
          <p:nvPr/>
        </p:nvSpPr>
        <p:spPr>
          <a:xfrm>
            <a:off x="144002" y="4495457"/>
            <a:ext cx="153455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D1D061-7738-4F9F-87CF-F7ECB46E47AF}"/>
              </a:ext>
            </a:extLst>
          </p:cNvPr>
          <p:cNvSpPr txBox="1"/>
          <p:nvPr/>
        </p:nvSpPr>
        <p:spPr>
          <a:xfrm>
            <a:off x="140169" y="4997238"/>
            <a:ext cx="151551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E692CA-A3CF-4FAE-8BB4-54D066E29505}"/>
              </a:ext>
            </a:extLst>
          </p:cNvPr>
          <p:cNvSpPr txBox="1"/>
          <p:nvPr/>
        </p:nvSpPr>
        <p:spPr>
          <a:xfrm>
            <a:off x="146050" y="5433567"/>
            <a:ext cx="150963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81A421-E4EE-4343-8CC3-DFAA2F6AA5DB}"/>
              </a:ext>
            </a:extLst>
          </p:cNvPr>
          <p:cNvSpPr txBox="1"/>
          <p:nvPr/>
        </p:nvSpPr>
        <p:spPr>
          <a:xfrm>
            <a:off x="136377" y="5905757"/>
            <a:ext cx="150963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D99889-243C-4A3F-9978-A29C3D478CF4}"/>
              </a:ext>
            </a:extLst>
          </p:cNvPr>
          <p:cNvSpPr txBox="1"/>
          <p:nvPr/>
        </p:nvSpPr>
        <p:spPr>
          <a:xfrm>
            <a:off x="1686189" y="2162136"/>
            <a:ext cx="200496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4, 8, 9, 5, 6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A78ACA-7B7E-46FD-99FC-07F8793B0904}"/>
              </a:ext>
            </a:extLst>
          </p:cNvPr>
          <p:cNvSpPr txBox="1"/>
          <p:nvPr/>
        </p:nvSpPr>
        <p:spPr>
          <a:xfrm>
            <a:off x="1686189" y="2651351"/>
            <a:ext cx="200496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8, 9, 5, 6, 7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38370C-A983-42B0-8E2D-8BD23C1F5C7C}"/>
              </a:ext>
            </a:extLst>
          </p:cNvPr>
          <p:cNvSpPr txBox="1"/>
          <p:nvPr/>
        </p:nvSpPr>
        <p:spPr>
          <a:xfrm>
            <a:off x="1686189" y="3137242"/>
            <a:ext cx="200496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9, 5, 6, 7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C08D5E-4B5A-4F7C-9EF8-35C3B245116F}"/>
              </a:ext>
            </a:extLst>
          </p:cNvPr>
          <p:cNvSpPr txBox="1"/>
          <p:nvPr/>
        </p:nvSpPr>
        <p:spPr>
          <a:xfrm>
            <a:off x="1686189" y="3580342"/>
            <a:ext cx="200496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5, 6, 7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A72BD6-3403-4936-992B-C75EADB375AD}"/>
              </a:ext>
            </a:extLst>
          </p:cNvPr>
          <p:cNvSpPr txBox="1"/>
          <p:nvPr/>
        </p:nvSpPr>
        <p:spPr>
          <a:xfrm>
            <a:off x="1684976" y="4042430"/>
            <a:ext cx="200496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6, 7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227445-19B0-42FE-BE02-0F1907E40EE3}"/>
              </a:ext>
            </a:extLst>
          </p:cNvPr>
          <p:cNvSpPr txBox="1"/>
          <p:nvPr/>
        </p:nvSpPr>
        <p:spPr>
          <a:xfrm>
            <a:off x="1709068" y="4512044"/>
            <a:ext cx="200496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7, 10, 11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EFADE3-B22B-4E51-9F7F-41B66E935596}"/>
              </a:ext>
            </a:extLst>
          </p:cNvPr>
          <p:cNvSpPr txBox="1"/>
          <p:nvPr/>
        </p:nvSpPr>
        <p:spPr>
          <a:xfrm>
            <a:off x="1686187" y="4959543"/>
            <a:ext cx="200496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10, 11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445821-8477-425B-8CF9-49363009476E}"/>
              </a:ext>
            </a:extLst>
          </p:cNvPr>
          <p:cNvSpPr txBox="1"/>
          <p:nvPr/>
        </p:nvSpPr>
        <p:spPr>
          <a:xfrm>
            <a:off x="1686186" y="5417144"/>
            <a:ext cx="200496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1F7D31-295F-4DC9-B29A-CE83E0418A23}"/>
              </a:ext>
            </a:extLst>
          </p:cNvPr>
          <p:cNvSpPr txBox="1"/>
          <p:nvPr/>
        </p:nvSpPr>
        <p:spPr>
          <a:xfrm>
            <a:off x="1686185" y="5876160"/>
            <a:ext cx="200496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Rỗng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277455-9823-4D7D-BF24-71DEA6884638}"/>
              </a:ext>
            </a:extLst>
          </p:cNvPr>
          <p:cNvSpPr txBox="1"/>
          <p:nvPr/>
        </p:nvSpPr>
        <p:spPr>
          <a:xfrm>
            <a:off x="3706410" y="2165082"/>
            <a:ext cx="31827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1, 2, 3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A83FD8-405D-48D3-95D1-AE081EB2569E}"/>
              </a:ext>
            </a:extLst>
          </p:cNvPr>
          <p:cNvSpPr txBox="1"/>
          <p:nvPr/>
        </p:nvSpPr>
        <p:spPr>
          <a:xfrm>
            <a:off x="3714036" y="2660147"/>
            <a:ext cx="31751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1, 2, 3, 4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C186516-0FF7-4A69-A2DD-9E9F94C6A1BE}"/>
              </a:ext>
            </a:extLst>
          </p:cNvPr>
          <p:cNvSpPr txBox="1"/>
          <p:nvPr/>
        </p:nvSpPr>
        <p:spPr>
          <a:xfrm>
            <a:off x="3721666" y="3084069"/>
            <a:ext cx="31675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1, 2, 3, 4, 8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A8A596-E3CB-4543-A4B1-7187EDD19F62}"/>
              </a:ext>
            </a:extLst>
          </p:cNvPr>
          <p:cNvSpPr txBox="1"/>
          <p:nvPr/>
        </p:nvSpPr>
        <p:spPr>
          <a:xfrm>
            <a:off x="3721667" y="3580342"/>
            <a:ext cx="31675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1, 2, 3, 4, 8, 9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91DE139-1D6C-4C7F-9EC3-272664254A4C}"/>
              </a:ext>
            </a:extLst>
          </p:cNvPr>
          <p:cNvSpPr txBox="1"/>
          <p:nvPr/>
        </p:nvSpPr>
        <p:spPr>
          <a:xfrm>
            <a:off x="3684087" y="4049963"/>
            <a:ext cx="31675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1, 2, 3, 4, 8, 9, 5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5A2C91C-ACA3-4043-92CF-5C75A75994E0}"/>
              </a:ext>
            </a:extLst>
          </p:cNvPr>
          <p:cNvSpPr txBox="1"/>
          <p:nvPr/>
        </p:nvSpPr>
        <p:spPr>
          <a:xfrm>
            <a:off x="3714036" y="4488478"/>
            <a:ext cx="31751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1, 2, 3, 4, 8, 9, 5, 6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AD8A659-0BC3-41EC-AD7A-F24389F01004}"/>
              </a:ext>
            </a:extLst>
          </p:cNvPr>
          <p:cNvSpPr txBox="1"/>
          <p:nvPr/>
        </p:nvSpPr>
        <p:spPr>
          <a:xfrm>
            <a:off x="3721661" y="4926993"/>
            <a:ext cx="31675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1, 2, 3, 4, 8, 9, 5, 6, 7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B14C46B-86F1-413A-A57D-510E0111650F}"/>
              </a:ext>
            </a:extLst>
          </p:cNvPr>
          <p:cNvSpPr txBox="1"/>
          <p:nvPr/>
        </p:nvSpPr>
        <p:spPr>
          <a:xfrm>
            <a:off x="3800214" y="5876160"/>
            <a:ext cx="30889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1, 2, 3, 4, 8, 9, 5, 6, 7, 10, 11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7EB3B0-1FD7-46BE-9ECC-3A0983F00EF3}"/>
              </a:ext>
            </a:extLst>
          </p:cNvPr>
          <p:cNvSpPr txBox="1"/>
          <p:nvPr/>
        </p:nvSpPr>
        <p:spPr>
          <a:xfrm>
            <a:off x="3721659" y="5454372"/>
            <a:ext cx="316751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1, 2, 3, 4, 8, 9, 5, 6, 7, 10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F61B539C-A846-4B79-B6D9-F82EF558F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103" y="487251"/>
            <a:ext cx="5057775" cy="301942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98674E04-54BC-41A9-8379-E3F340ECB7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103" y="487251"/>
            <a:ext cx="5057775" cy="301942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99FF932D-F3BA-402E-9214-5C35C0C180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103" y="485416"/>
            <a:ext cx="5057775" cy="301942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8F1C5E41-D4A6-4BD4-B498-BB2068A6D7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009" y="486989"/>
            <a:ext cx="5057775" cy="301942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6A0FB8F1-9B7A-4323-BB9A-719DDE77D1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691" y="483765"/>
            <a:ext cx="5057775" cy="301942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70A8AE25-CFC9-46AC-BE35-CAF388BBC2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009" y="489633"/>
            <a:ext cx="5057775" cy="301942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21506741-360B-4080-AAF8-DE7D457A8F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890" y="484609"/>
            <a:ext cx="5057775" cy="3019425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F65DECD1-DA4F-4324-9B1C-D6014EE525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483" y="491310"/>
            <a:ext cx="5057775" cy="301942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E998E5A2-9A30-4D57-813E-FDCAD9A5D5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984" y="490471"/>
            <a:ext cx="5057775" cy="3019425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968F1362-0ADA-4F2E-B183-3FCECD02C3D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009" y="483351"/>
            <a:ext cx="5057775" cy="3019425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0F22993E-82A4-4DF2-9A11-8E016FD5208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009" y="484609"/>
            <a:ext cx="5057775" cy="3019425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B8D3FB7D-FD67-4744-A788-B03D5F7DC3A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691" y="484352"/>
            <a:ext cx="50577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48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4" grpId="0"/>
      <p:bldP spid="4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191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6</cp:revision>
  <dcterms:created xsi:type="dcterms:W3CDTF">2020-06-25T02:19:39Z</dcterms:created>
  <dcterms:modified xsi:type="dcterms:W3CDTF">2020-06-25T03:06:27Z</dcterms:modified>
</cp:coreProperties>
</file>