
<file path=[Content_Types].xml><?xml version="1.0" encoding="utf-8"?>
<Types xmlns="http://schemas.openxmlformats.org/package/2006/content-types">
  <Default Extension="jpeg" ContentType="image/jpeg"/>
  <Default Extension="JPG" ContentType="image/.jpg"/>
  <Default Extension="png" ContentType="image/png"/>
  <Default Extension="gif" ContentType="image/gi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1" r:id="rId3"/>
    <p:sldMasterId id="2147483674" r:id="rId4"/>
    <p:sldMasterId id="2147483687" r:id="rId5"/>
    <p:sldMasterId id="2147483700" r:id="rId6"/>
    <p:sldMasterId id="2147483713" r:id="rId7"/>
  </p:sldMasterIdLst>
  <p:notesMasterIdLst>
    <p:notesMasterId r:id="rId9"/>
  </p:notesMasterIdLst>
  <p:sldIdLst>
    <p:sldId id="256" r:id="rId8"/>
    <p:sldId id="257" r:id="rId10"/>
    <p:sldId id="258" r:id="rId11"/>
    <p:sldId id="259" r:id="rId12"/>
    <p:sldId id="260" r:id="rId13"/>
    <p:sldId id="261" r:id="rId14"/>
    <p:sldId id="263" r:id="rId15"/>
    <p:sldId id="262" r:id="rId16"/>
    <p:sldId id="267" r:id="rId17"/>
    <p:sldId id="268" r:id="rId18"/>
    <p:sldId id="269" r:id="rId19"/>
    <p:sldId id="270" r:id="rId20"/>
    <p:sldId id="292" r:id="rId21"/>
    <p:sldId id="272" r:id="rId22"/>
    <p:sldId id="293" r:id="rId23"/>
    <p:sldId id="295" r:id="rId24"/>
    <p:sldId id="304" r:id="rId25"/>
    <p:sldId id="296" r:id="rId26"/>
    <p:sldId id="297" r:id="rId27"/>
    <p:sldId id="273" r:id="rId28"/>
    <p:sldId id="274" r:id="rId29"/>
    <p:sldId id="275" r:id="rId30"/>
    <p:sldId id="271" r:id="rId31"/>
  </p:sldIdLst>
  <p:sldSz cx="12192000" cy="6858000"/>
  <p:notesSz cx="6858000" cy="9144000"/>
  <p:embeddedFontLst>
    <p:embeddedFont>
      <p:font typeface="Microsoft YaHei" panose="020B0503020204020204" charset="-122"/>
      <p:regular r:id="rId35"/>
    </p:embeddedFont>
    <p:embeddedFont>
      <p:font typeface="Century Gothic" panose="020B0502020202020204"/>
      <p:regular r:id="rId36"/>
      <p:bold r:id="rId37"/>
      <p:italic r:id="rId38"/>
      <p:boldItalic r:id="rId39"/>
    </p:embeddedFont>
    <p:embeddedFont>
      <p:font typeface="Oi"/>
      <p:regular r:id="rId40"/>
    </p:embeddedFont>
    <p:embeddedFont>
      <p:font typeface="Calibri" panose="020F0502020204030204"/>
      <p:regular r:id="rId41"/>
      <p:bold r:id="rId42"/>
      <p:italic r:id="rId43"/>
      <p:boldItalic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157"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DDD27D-11B9-461E-8642-93EAF92C5026}" styleName="Table_0">
    <a:wholeTbl>
      <a:tcTxStyle>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FE7E7"/>
          </a:solidFill>
        </a:fill>
      </a:tcStyle>
    </a:wholeTbl>
    <a:band1H>
      <a:tcStyle>
        <a:tcBdr/>
        <a:fill>
          <a:solidFill>
            <a:srgbClr val="FFCCCC"/>
          </a:solidFill>
        </a:fill>
      </a:tcStyle>
    </a:band1H>
    <a:band2H>
      <a:tcStyle>
        <a:tcBdr/>
      </a:tcStyle>
    </a:band2H>
    <a:band1V>
      <a:tcStyle>
        <a:tcBdr/>
        <a:fill>
          <a:solidFill>
            <a:srgbClr val="FFCCCC"/>
          </a:solidFill>
        </a:fill>
      </a:tcStyle>
    </a:band1V>
    <a:band2V>
      <a:tcStyle>
        <a:tcBdr/>
      </a:tcStyle>
    </a:band2V>
    <a:lastCol>
      <a:tcTxStyle b="on">
        <a:font>
          <a:latin typeface="Arial"/>
          <a:ea typeface="Arial"/>
          <a:cs typeface="Arial"/>
        </a:font>
        <a:schemeClr val="lt1"/>
      </a:tcTxStyle>
      <a:tcStyle>
        <a:tcBdr/>
        <a:fill>
          <a:solidFill>
            <a:schemeClr val="accent1"/>
          </a:solidFill>
        </a:fill>
      </a:tcStyle>
    </a:lastCol>
    <a:firstCol>
      <a:tcTxStyle b="on">
        <a:font>
          <a:latin typeface="Arial"/>
          <a:ea typeface="Arial"/>
          <a:cs typeface="Arial"/>
        </a:font>
        <a:schemeClr val="lt1"/>
      </a:tcTxStyle>
      <a:tcStyle>
        <a:tcBdr/>
        <a:fill>
          <a:solidFill>
            <a:schemeClr val="accent1"/>
          </a:solidFill>
        </a:fill>
      </a:tcStyle>
    </a:firstCol>
    <a:lastRow>
      <a:tcTxStyle b="on">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Style>
        <a:tcBdr/>
      </a:tcStyle>
    </a:seCell>
    <a:swCell>
      <a:tcStyle>
        <a:tcBdr/>
      </a:tcStyle>
    </a:swCell>
    <a:firstRow>
      <a:tcTxStyle b="on">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82" d="100"/>
          <a:sy n="82" d="100"/>
        </p:scale>
        <p:origin x="691" y="62"/>
      </p:cViewPr>
      <p:guideLst>
        <p:guide orient="horz" pos="2157"/>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1.xml"/><Relationship Id="rId7" Type="http://schemas.openxmlformats.org/officeDocument/2006/relationships/slideMaster" Target="slideMasters/slideMaster6.xml"/><Relationship Id="rId6" Type="http://schemas.openxmlformats.org/officeDocument/2006/relationships/slideMaster" Target="slideMasters/slideMaster5.xml"/><Relationship Id="rId5" Type="http://schemas.openxmlformats.org/officeDocument/2006/relationships/slideMaster" Target="slideMasters/slideMaster4.xml"/><Relationship Id="rId44" Type="http://schemas.openxmlformats.org/officeDocument/2006/relationships/font" Target="fonts/font10.fntdata"/><Relationship Id="rId43" Type="http://schemas.openxmlformats.org/officeDocument/2006/relationships/font" Target="fonts/font9.fntdata"/><Relationship Id="rId42" Type="http://schemas.openxmlformats.org/officeDocument/2006/relationships/font" Target="fonts/font8.fntdata"/><Relationship Id="rId41" Type="http://schemas.openxmlformats.org/officeDocument/2006/relationships/font" Target="fonts/font7.fntdata"/><Relationship Id="rId40" Type="http://schemas.openxmlformats.org/officeDocument/2006/relationships/font" Target="fonts/font6.fntdata"/><Relationship Id="rId4" Type="http://schemas.openxmlformats.org/officeDocument/2006/relationships/slideMaster" Target="slideMasters/slideMaster3.xml"/><Relationship Id="rId39" Type="http://schemas.openxmlformats.org/officeDocument/2006/relationships/font" Target="fonts/font5.fntdata"/><Relationship Id="rId38" Type="http://schemas.openxmlformats.org/officeDocument/2006/relationships/font" Target="fonts/font4.fntdata"/><Relationship Id="rId37" Type="http://schemas.openxmlformats.org/officeDocument/2006/relationships/font" Target="fonts/font3.fntdata"/><Relationship Id="rId36" Type="http://schemas.openxmlformats.org/officeDocument/2006/relationships/font" Target="fonts/font2.fntdata"/><Relationship Id="rId35" Type="http://schemas.openxmlformats.org/officeDocument/2006/relationships/font" Target="fonts/font1.fntdata"/><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slide" Target="slides/slide23.xml"/><Relationship Id="rId30" Type="http://schemas.openxmlformats.org/officeDocument/2006/relationships/slide" Target="slides/slide22.xml"/><Relationship Id="rId3" Type="http://schemas.openxmlformats.org/officeDocument/2006/relationships/slideMaster" Target="slideMasters/slideMaster2.xml"/><Relationship Id="rId29" Type="http://schemas.openxmlformats.org/officeDocument/2006/relationships/slide" Target="slides/slide21.xml"/><Relationship Id="rId28" Type="http://schemas.openxmlformats.org/officeDocument/2006/relationships/slide" Target="slides/slide20.xml"/><Relationship Id="rId27" Type="http://schemas.openxmlformats.org/officeDocument/2006/relationships/slide" Target="slides/slide19.xml"/><Relationship Id="rId26" Type="http://schemas.openxmlformats.org/officeDocument/2006/relationships/slide" Target="slides/slide18.xml"/><Relationship Id="rId25" Type="http://schemas.openxmlformats.org/officeDocument/2006/relationships/slide" Target="slides/slide17.xml"/><Relationship Id="rId24" Type="http://schemas.openxmlformats.org/officeDocument/2006/relationships/slide" Target="slides/slide16.xml"/><Relationship Id="rId23" Type="http://schemas.openxmlformats.org/officeDocument/2006/relationships/slide" Target="slides/slide15.xml"/><Relationship Id="rId22" Type="http://schemas.openxmlformats.org/officeDocument/2006/relationships/slide" Target="slides/slide14.xml"/><Relationship Id="rId21" Type="http://schemas.openxmlformats.org/officeDocument/2006/relationships/slide" Target="slides/slide13.xml"/><Relationship Id="rId20" Type="http://schemas.openxmlformats.org/officeDocument/2006/relationships/slide" Target="slides/slide12.xml"/><Relationship Id="rId2" Type="http://schemas.openxmlformats.org/officeDocument/2006/relationships/theme" Target="theme/theme1.xml"/><Relationship Id="rId19" Type="http://schemas.openxmlformats.org/officeDocument/2006/relationships/slide" Target="slides/slide11.xml"/><Relationship Id="rId18" Type="http://schemas.openxmlformats.org/officeDocument/2006/relationships/slide" Target="slides/slide10.xml"/><Relationship Id="rId17" Type="http://schemas.openxmlformats.org/officeDocument/2006/relationships/slide" Target="slides/slide9.xml"/><Relationship Id="rId16" Type="http://schemas.openxmlformats.org/officeDocument/2006/relationships/slide" Target="slides/slide8.xml"/><Relationship Id="rId15" Type="http://schemas.openxmlformats.org/officeDocument/2006/relationships/slide" Target="slides/slide7.xml"/><Relationship Id="rId14" Type="http://schemas.openxmlformats.org/officeDocument/2006/relationships/slide" Target="slides/slide6.xml"/><Relationship Id="rId13" Type="http://schemas.openxmlformats.org/officeDocument/2006/relationships/slide" Target="slides/slide5.xml"/><Relationship Id="rId12" Type="http://schemas.openxmlformats.org/officeDocument/2006/relationships/slide" Target="slides/slide4.xml"/><Relationship Id="rId11" Type="http://schemas.openxmlformats.org/officeDocument/2006/relationships/slide" Target="slides/slide3.xml"/><Relationship Id="rId10" Type="http://schemas.openxmlformats.org/officeDocument/2006/relationships/slide" Target="slides/slide2.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533520" y="764280"/>
            <a:ext cx="6704640" cy="377136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777240" y="4777560"/>
            <a:ext cx="6217560" cy="4525920"/>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228600" algn="l" rtl="0">
              <a:spcBef>
                <a:spcPts val="0"/>
              </a:spcBef>
              <a:spcAft>
                <a:spcPts val="0"/>
              </a:spcAft>
              <a:buSzPts val="1400"/>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228600" algn="l" rtl="0">
              <a:spcBef>
                <a:spcPts val="0"/>
              </a:spcBef>
              <a:spcAft>
                <a:spcPts val="0"/>
              </a:spcAft>
              <a:buSzPts val="1400"/>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228600" algn="l" rtl="0">
              <a:spcBef>
                <a:spcPts val="0"/>
              </a:spcBef>
              <a:spcAft>
                <a:spcPts val="0"/>
              </a:spcAft>
              <a:buSzPts val="1400"/>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228600" algn="l" rtl="0">
              <a:spcBef>
                <a:spcPts val="0"/>
              </a:spcBef>
              <a:spcAft>
                <a:spcPts val="0"/>
              </a:spcAft>
              <a:buSzPts val="1400"/>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228600" algn="l" rtl="0">
              <a:spcBef>
                <a:spcPts val="0"/>
              </a:spcBef>
              <a:spcAft>
                <a:spcPts val="0"/>
              </a:spcAft>
              <a:buSzPts val="1400"/>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228600" algn="l" rtl="0">
              <a:spcBef>
                <a:spcPts val="0"/>
              </a:spcBef>
              <a:spcAft>
                <a:spcPts val="0"/>
              </a:spcAft>
              <a:buSzPts val="1400"/>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228600" algn="l" rtl="0">
              <a:spcBef>
                <a:spcPts val="0"/>
              </a:spcBef>
              <a:spcAft>
                <a:spcPts val="0"/>
              </a:spcAft>
              <a:buSzPts val="1400"/>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228600" algn="l" rtl="0">
              <a:spcBef>
                <a:spcPts val="0"/>
              </a:spcBef>
              <a:spcAft>
                <a:spcPts val="0"/>
              </a:spcAft>
              <a:buSzPts val="1400"/>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5" name="Google Shape;5;n"/>
          <p:cNvSpPr txBox="1">
            <a:spLocks noGrp="1"/>
          </p:cNvSpPr>
          <p:nvPr>
            <p:ph type="hdr" idx="3"/>
          </p:nvPr>
        </p:nvSpPr>
        <p:spPr>
          <a:xfrm>
            <a:off x="0" y="0"/>
            <a:ext cx="3372840" cy="502560"/>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6" name="Google Shape;6;n"/>
          <p:cNvSpPr txBox="1">
            <a:spLocks noGrp="1"/>
          </p:cNvSpPr>
          <p:nvPr>
            <p:ph type="dt" idx="10"/>
          </p:nvPr>
        </p:nvSpPr>
        <p:spPr>
          <a:xfrm>
            <a:off x="4399200" y="0"/>
            <a:ext cx="3372840" cy="502560"/>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7" name="Google Shape;7;n"/>
          <p:cNvSpPr txBox="1">
            <a:spLocks noGrp="1"/>
          </p:cNvSpPr>
          <p:nvPr>
            <p:ph type="ftr" idx="11"/>
          </p:nvPr>
        </p:nvSpPr>
        <p:spPr>
          <a:xfrm>
            <a:off x="0" y="9555480"/>
            <a:ext cx="3372840" cy="502560"/>
          </a:xfrm>
          <a:prstGeom prst="rect">
            <a:avLst/>
          </a:prstGeom>
          <a:noFill/>
          <a:ln>
            <a:noFill/>
          </a:ln>
        </p:spPr>
        <p:txBody>
          <a:bodyPr spcFirstLastPara="1" wrap="square" lIns="0" tIns="0" rIns="0" bIns="0" anchor="b" anchorCtr="0">
            <a:noAutofit/>
          </a:bodyPr>
          <a:lstStyle>
            <a:lvl1pPr marR="0" lvl="0"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8" name="Google Shape;8;n"/>
          <p:cNvSpPr txBox="1">
            <a:spLocks noGrp="1"/>
          </p:cNvSpPr>
          <p:nvPr>
            <p:ph type="sldNum" idx="12"/>
          </p:nvPr>
        </p:nvSpPr>
        <p:spPr>
          <a:xfrm>
            <a:off x="4399200" y="9555480"/>
            <a:ext cx="3372840" cy="502560"/>
          </a:xfrm>
          <a:prstGeom prst="rect">
            <a:avLst/>
          </a:prstGeom>
          <a:noFill/>
          <a:ln>
            <a:noFill/>
          </a:ln>
        </p:spPr>
        <p:txBody>
          <a:bodyPr spcFirstLastPara="1" wrap="square" lIns="0" tIns="0" rIns="0" bIns="0" anchor="b" anchorCtr="0">
            <a:noAutofit/>
          </a:bodyPr>
          <a:lstStyle/>
          <a:p>
            <a:pPr marL="0" marR="0" lvl="0" indent="0" algn="r" rtl="0">
              <a:spcBef>
                <a:spcPts val="0"/>
              </a:spcBef>
              <a:spcAft>
                <a:spcPts val="0"/>
              </a:spcAft>
              <a:buNone/>
            </a:pPr>
            <a:fld id="{00000000-1234-1234-1234-123412341234}" type="slidenum">
              <a:rPr lang="en-US" sz="1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fld>
            <a:endParaRPr sz="1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58"/>
        <p:cNvGrpSpPr/>
        <p:nvPr/>
      </p:nvGrpSpPr>
      <p:grpSpPr>
        <a:xfrm>
          <a:off x="0" y="0"/>
          <a:ext cx="0" cy="0"/>
          <a:chOff x="0" y="0"/>
          <a:chExt cx="0" cy="0"/>
        </a:xfrm>
      </p:grpSpPr>
      <p:sp>
        <p:nvSpPr>
          <p:cNvPr id="459" name="Google Shape;459;p1: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60" name="Google Shape;460;p1:notes"/>
          <p:cNvSpPr txBox="1">
            <a:spLocks noGrp="1"/>
          </p:cNvSpPr>
          <p:nvPr>
            <p:ph type="body" idx="1"/>
          </p:nvPr>
        </p:nvSpPr>
        <p:spPr>
          <a:xfrm>
            <a:off x="777240" y="4777560"/>
            <a:ext cx="6217560" cy="452592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p>
        </p:txBody>
      </p:sp>
      <p:sp>
        <p:nvSpPr>
          <p:cNvPr id="461" name="Google Shape;461;p1:notes"/>
          <p:cNvSpPr txBox="1">
            <a:spLocks noGrp="1"/>
          </p:cNvSpPr>
          <p:nvPr>
            <p:ph type="sldNum" idx="12"/>
          </p:nvPr>
        </p:nvSpPr>
        <p:spPr>
          <a:xfrm>
            <a:off x="4399200" y="9555480"/>
            <a:ext cx="3372840" cy="502560"/>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US" sz="1400" b="0" strike="noStrike">
                <a:latin typeface="Times New Roman" panose="02020603050405020304"/>
                <a:ea typeface="Times New Roman" panose="02020603050405020304"/>
                <a:cs typeface="Times New Roman" panose="02020603050405020304"/>
                <a:sym typeface="Times New Roman" panose="02020603050405020304"/>
              </a:rPr>
            </a:fld>
            <a:endParaRPr sz="1400" b="0" strike="noStrike">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09"/>
        <p:cNvGrpSpPr/>
        <p:nvPr/>
      </p:nvGrpSpPr>
      <p:grpSpPr>
        <a:xfrm>
          <a:off x="0" y="0"/>
          <a:ext cx="0" cy="0"/>
          <a:chOff x="0" y="0"/>
          <a:chExt cx="0" cy="0"/>
        </a:xfrm>
      </p:grpSpPr>
      <p:sp>
        <p:nvSpPr>
          <p:cNvPr id="810" name="Google Shape;810;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11" name="Google Shape;811;p13: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panose="020B0604020202020204"/>
              <a:ea typeface="Arial" panose="020B0604020202020204"/>
              <a:cs typeface="Arial" panose="020B0604020202020204"/>
              <a:sym typeface="Arial" panose="020B0604020202020204"/>
            </a:endParaRPr>
          </a:p>
        </p:txBody>
      </p:sp>
      <p:sp>
        <p:nvSpPr>
          <p:cNvPr id="812" name="Google Shape;812;p13: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solidFill>
                  <a:srgbClr val="000000"/>
                </a:solidFill>
                <a:latin typeface="Arial" panose="020B0604020202020204"/>
                <a:ea typeface="Arial" panose="020B0604020202020204"/>
                <a:cs typeface="Arial" panose="020B0604020202020204"/>
                <a:sym typeface="Arial" panose="020B0604020202020204"/>
              </a:rPr>
            </a:fld>
            <a:endParaRPr sz="1200" b="0" strike="noStrik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18"/>
        <p:cNvGrpSpPr/>
        <p:nvPr/>
      </p:nvGrpSpPr>
      <p:grpSpPr>
        <a:xfrm>
          <a:off x="0" y="0"/>
          <a:ext cx="0" cy="0"/>
          <a:chOff x="0" y="0"/>
          <a:chExt cx="0" cy="0"/>
        </a:xfrm>
      </p:grpSpPr>
      <p:sp>
        <p:nvSpPr>
          <p:cNvPr id="819" name="Google Shape;819;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20" name="Google Shape;820;p14: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panose="020B0604020202020204"/>
              <a:ea typeface="Arial" panose="020B0604020202020204"/>
              <a:cs typeface="Arial" panose="020B0604020202020204"/>
              <a:sym typeface="Arial" panose="020B0604020202020204"/>
            </a:endParaRPr>
          </a:p>
        </p:txBody>
      </p:sp>
      <p:sp>
        <p:nvSpPr>
          <p:cNvPr id="821" name="Google Shape;821;p14: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solidFill>
                  <a:srgbClr val="000000"/>
                </a:solidFill>
                <a:latin typeface="Arial" panose="020B0604020202020204"/>
                <a:ea typeface="Arial" panose="020B0604020202020204"/>
                <a:cs typeface="Arial" panose="020B0604020202020204"/>
                <a:sym typeface="Arial" panose="020B0604020202020204"/>
              </a:rPr>
            </a:fld>
            <a:endParaRPr sz="1200" b="0" strike="noStrik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25"/>
        <p:cNvGrpSpPr/>
        <p:nvPr/>
      </p:nvGrpSpPr>
      <p:grpSpPr>
        <a:xfrm>
          <a:off x="0" y="0"/>
          <a:ext cx="0" cy="0"/>
          <a:chOff x="0" y="0"/>
          <a:chExt cx="0" cy="0"/>
        </a:xfrm>
      </p:grpSpPr>
      <p:sp>
        <p:nvSpPr>
          <p:cNvPr id="826" name="Google Shape;826;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27" name="Google Shape;827;p15: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panose="020B0604020202020204"/>
              <a:ea typeface="Arial" panose="020B0604020202020204"/>
              <a:cs typeface="Arial" panose="020B0604020202020204"/>
              <a:sym typeface="Arial" panose="020B0604020202020204"/>
            </a:endParaRPr>
          </a:p>
        </p:txBody>
      </p:sp>
      <p:sp>
        <p:nvSpPr>
          <p:cNvPr id="828" name="Google Shape;828;p15: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solidFill>
                  <a:srgbClr val="000000"/>
                </a:solidFill>
                <a:latin typeface="Arial" panose="020B0604020202020204"/>
                <a:ea typeface="Arial" panose="020B0604020202020204"/>
                <a:cs typeface="Arial" panose="020B0604020202020204"/>
                <a:sym typeface="Arial" panose="020B0604020202020204"/>
              </a:rPr>
            </a:fld>
            <a:endParaRPr sz="1200" b="0" strike="noStrik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25"/>
        <p:cNvGrpSpPr/>
        <p:nvPr/>
      </p:nvGrpSpPr>
      <p:grpSpPr>
        <a:xfrm>
          <a:off x="0" y="0"/>
          <a:ext cx="0" cy="0"/>
          <a:chOff x="0" y="0"/>
          <a:chExt cx="0" cy="0"/>
        </a:xfrm>
      </p:grpSpPr>
      <p:sp>
        <p:nvSpPr>
          <p:cNvPr id="826" name="Google Shape;826;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27" name="Google Shape;827;p15: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panose="020B0604020202020204"/>
              <a:ea typeface="Arial" panose="020B0604020202020204"/>
              <a:cs typeface="Arial" panose="020B0604020202020204"/>
              <a:sym typeface="Arial" panose="020B0604020202020204"/>
            </a:endParaRPr>
          </a:p>
        </p:txBody>
      </p:sp>
      <p:sp>
        <p:nvSpPr>
          <p:cNvPr id="828" name="Google Shape;828;p15: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solidFill>
                  <a:srgbClr val="000000"/>
                </a:solidFill>
                <a:latin typeface="Arial" panose="020B0604020202020204"/>
                <a:ea typeface="Arial" panose="020B0604020202020204"/>
                <a:cs typeface="Arial" panose="020B0604020202020204"/>
                <a:sym typeface="Arial" panose="020B0604020202020204"/>
              </a:rPr>
            </a:fld>
            <a:endParaRPr sz="1200" b="0" strike="noStrik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57"/>
        <p:cNvGrpSpPr/>
        <p:nvPr/>
      </p:nvGrpSpPr>
      <p:grpSpPr>
        <a:xfrm>
          <a:off x="0" y="0"/>
          <a:ext cx="0" cy="0"/>
          <a:chOff x="0" y="0"/>
          <a:chExt cx="0" cy="0"/>
        </a:xfrm>
      </p:grpSpPr>
      <p:sp>
        <p:nvSpPr>
          <p:cNvPr id="858" name="Google Shape;858;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59" name="Google Shape;859;p17: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panose="020B0604020202020204"/>
              <a:ea typeface="Arial" panose="020B0604020202020204"/>
              <a:cs typeface="Arial" panose="020B0604020202020204"/>
              <a:sym typeface="Arial" panose="020B0604020202020204"/>
            </a:endParaRPr>
          </a:p>
        </p:txBody>
      </p:sp>
      <p:sp>
        <p:nvSpPr>
          <p:cNvPr id="860" name="Google Shape;860;p17: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solidFill>
                  <a:srgbClr val="000000"/>
                </a:solidFill>
                <a:latin typeface="Arial" panose="020B0604020202020204"/>
                <a:ea typeface="Arial" panose="020B0604020202020204"/>
                <a:cs typeface="Arial" panose="020B0604020202020204"/>
                <a:sym typeface="Arial" panose="020B0604020202020204"/>
              </a:rPr>
            </a:fld>
            <a:endParaRPr sz="1200" b="0" strike="noStrik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57"/>
        <p:cNvGrpSpPr/>
        <p:nvPr/>
      </p:nvGrpSpPr>
      <p:grpSpPr>
        <a:xfrm>
          <a:off x="0" y="0"/>
          <a:ext cx="0" cy="0"/>
          <a:chOff x="0" y="0"/>
          <a:chExt cx="0" cy="0"/>
        </a:xfrm>
      </p:grpSpPr>
      <p:sp>
        <p:nvSpPr>
          <p:cNvPr id="858" name="Google Shape;858;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59" name="Google Shape;859;p17: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panose="020B0604020202020204"/>
              <a:ea typeface="Arial" panose="020B0604020202020204"/>
              <a:cs typeface="Arial" panose="020B0604020202020204"/>
              <a:sym typeface="Arial" panose="020B0604020202020204"/>
            </a:endParaRPr>
          </a:p>
        </p:txBody>
      </p:sp>
      <p:sp>
        <p:nvSpPr>
          <p:cNvPr id="860" name="Google Shape;860;p17: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solidFill>
                  <a:srgbClr val="000000"/>
                </a:solidFill>
                <a:latin typeface="Arial" panose="020B0604020202020204"/>
                <a:ea typeface="Arial" panose="020B0604020202020204"/>
                <a:cs typeface="Arial" panose="020B0604020202020204"/>
                <a:sym typeface="Arial" panose="020B0604020202020204"/>
              </a:rPr>
            </a:fld>
            <a:endParaRPr sz="1200" b="0" strike="noStrik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81"/>
        <p:cNvGrpSpPr/>
        <p:nvPr/>
      </p:nvGrpSpPr>
      <p:grpSpPr>
        <a:xfrm>
          <a:off x="0" y="0"/>
          <a:ext cx="0" cy="0"/>
          <a:chOff x="0" y="0"/>
          <a:chExt cx="0" cy="0"/>
        </a:xfrm>
      </p:grpSpPr>
      <p:sp>
        <p:nvSpPr>
          <p:cNvPr id="882" name="Google Shape;882;p18:notes"/>
          <p:cNvSpPr txBox="1">
            <a:spLocks noGrp="1"/>
          </p:cNvSpPr>
          <p:nvPr>
            <p:ph type="body" idx="1"/>
          </p:nvPr>
        </p:nvSpPr>
        <p:spPr>
          <a:xfrm>
            <a:off x="777240" y="4777560"/>
            <a:ext cx="6217560" cy="4525920"/>
          </a:xfrm>
          <a:prstGeom prst="rect">
            <a:avLst/>
          </a:prstGeom>
        </p:spPr>
        <p:txBody>
          <a:bodyPr spcFirstLastPara="1" wrap="square" lIns="0" tIns="0" rIns="0" bIns="0" anchor="t" anchorCtr="0">
            <a:noAutofit/>
          </a:bodyPr>
          <a:lstStyle/>
          <a:p>
            <a:pPr marL="0" lvl="0" indent="0" algn="l" rtl="0">
              <a:spcBef>
                <a:spcPts val="0"/>
              </a:spcBef>
              <a:spcAft>
                <a:spcPts val="0"/>
              </a:spcAft>
              <a:buNone/>
            </a:pPr>
          </a:p>
        </p:txBody>
      </p:sp>
      <p:sp>
        <p:nvSpPr>
          <p:cNvPr id="883" name="Google Shape;883;p18: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99"/>
        <p:cNvGrpSpPr/>
        <p:nvPr/>
      </p:nvGrpSpPr>
      <p:grpSpPr>
        <a:xfrm>
          <a:off x="0" y="0"/>
          <a:ext cx="0" cy="0"/>
          <a:chOff x="0" y="0"/>
          <a:chExt cx="0" cy="0"/>
        </a:xfrm>
      </p:grpSpPr>
      <p:sp>
        <p:nvSpPr>
          <p:cNvPr id="900" name="Google Shape;900;p19:notes"/>
          <p:cNvSpPr txBox="1">
            <a:spLocks noGrp="1"/>
          </p:cNvSpPr>
          <p:nvPr>
            <p:ph type="body" idx="1"/>
          </p:nvPr>
        </p:nvSpPr>
        <p:spPr>
          <a:xfrm>
            <a:off x="777240" y="4777560"/>
            <a:ext cx="6217560" cy="4525920"/>
          </a:xfrm>
          <a:prstGeom prst="rect">
            <a:avLst/>
          </a:prstGeom>
        </p:spPr>
        <p:txBody>
          <a:bodyPr spcFirstLastPara="1" wrap="square" lIns="0" tIns="0" rIns="0" bIns="0" anchor="t" anchorCtr="0">
            <a:noAutofit/>
          </a:bodyPr>
          <a:lstStyle/>
          <a:p>
            <a:pPr marL="0" lvl="0" indent="0" algn="l" rtl="0">
              <a:spcBef>
                <a:spcPts val="0"/>
              </a:spcBef>
              <a:spcAft>
                <a:spcPts val="0"/>
              </a:spcAft>
              <a:buNone/>
            </a:pPr>
          </a:p>
        </p:txBody>
      </p:sp>
      <p:sp>
        <p:nvSpPr>
          <p:cNvPr id="901" name="Google Shape;901;p19: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42"/>
        <p:cNvGrpSpPr/>
        <p:nvPr/>
      </p:nvGrpSpPr>
      <p:grpSpPr>
        <a:xfrm>
          <a:off x="0" y="0"/>
          <a:ext cx="0" cy="0"/>
          <a:chOff x="0" y="0"/>
          <a:chExt cx="0" cy="0"/>
        </a:xfrm>
      </p:grpSpPr>
      <p:sp>
        <p:nvSpPr>
          <p:cNvPr id="943" name="Google Shape;943;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44" name="Google Shape;944;p20: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panose="020B0604020202020204"/>
              <a:ea typeface="Arial" panose="020B0604020202020204"/>
              <a:cs typeface="Arial" panose="020B0604020202020204"/>
              <a:sym typeface="Arial" panose="020B0604020202020204"/>
            </a:endParaRPr>
          </a:p>
        </p:txBody>
      </p:sp>
      <p:sp>
        <p:nvSpPr>
          <p:cNvPr id="945" name="Google Shape;945;p20: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solidFill>
                  <a:srgbClr val="000000"/>
                </a:solidFill>
                <a:latin typeface="Arial" panose="020B0604020202020204"/>
                <a:ea typeface="Arial" panose="020B0604020202020204"/>
                <a:cs typeface="Arial" panose="020B0604020202020204"/>
                <a:sym typeface="Arial" panose="020B0604020202020204"/>
              </a:rPr>
            </a:fld>
            <a:endParaRPr sz="1200" b="0" strike="noStrik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33"/>
        <p:cNvGrpSpPr/>
        <p:nvPr/>
      </p:nvGrpSpPr>
      <p:grpSpPr>
        <a:xfrm>
          <a:off x="0" y="0"/>
          <a:ext cx="0" cy="0"/>
          <a:chOff x="0" y="0"/>
          <a:chExt cx="0" cy="0"/>
        </a:xfrm>
      </p:grpSpPr>
      <p:sp>
        <p:nvSpPr>
          <p:cNvPr id="834" name="Google Shape;834;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35" name="Google Shape;835;p16: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panose="020B0604020202020204"/>
              <a:ea typeface="Arial" panose="020B0604020202020204"/>
              <a:cs typeface="Arial" panose="020B0604020202020204"/>
              <a:sym typeface="Arial" panose="020B0604020202020204"/>
            </a:endParaRPr>
          </a:p>
        </p:txBody>
      </p:sp>
      <p:sp>
        <p:nvSpPr>
          <p:cNvPr id="836" name="Google Shape;836;p16: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solidFill>
                  <a:srgbClr val="000000"/>
                </a:solidFill>
                <a:latin typeface="Arial" panose="020B0604020202020204"/>
                <a:ea typeface="Arial" panose="020B0604020202020204"/>
                <a:cs typeface="Arial" panose="020B0604020202020204"/>
                <a:sym typeface="Arial" panose="020B0604020202020204"/>
              </a:rPr>
            </a:fld>
            <a:endParaRPr sz="1200" b="0" strike="noStrik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75"/>
        <p:cNvGrpSpPr/>
        <p:nvPr/>
      </p:nvGrpSpPr>
      <p:grpSpPr>
        <a:xfrm>
          <a:off x="0" y="0"/>
          <a:ext cx="0" cy="0"/>
          <a:chOff x="0" y="0"/>
          <a:chExt cx="0" cy="0"/>
        </a:xfrm>
      </p:grpSpPr>
      <p:sp>
        <p:nvSpPr>
          <p:cNvPr id="476" name="Google Shape;476;p2:notes"/>
          <p:cNvSpPr txBox="1">
            <a:spLocks noGrp="1"/>
          </p:cNvSpPr>
          <p:nvPr>
            <p:ph type="body" idx="1"/>
          </p:nvPr>
        </p:nvSpPr>
        <p:spPr>
          <a:xfrm>
            <a:off x="777240" y="4777560"/>
            <a:ext cx="6217560" cy="4525920"/>
          </a:xfrm>
          <a:prstGeom prst="rect">
            <a:avLst/>
          </a:prstGeom>
        </p:spPr>
        <p:txBody>
          <a:bodyPr spcFirstLastPara="1" wrap="square" lIns="0" tIns="0" rIns="0" bIns="0" anchor="t" anchorCtr="0">
            <a:noAutofit/>
          </a:bodyPr>
          <a:lstStyle/>
          <a:p>
            <a:pPr marL="0" lvl="0" indent="0" algn="l" rtl="0">
              <a:spcBef>
                <a:spcPts val="0"/>
              </a:spcBef>
              <a:spcAft>
                <a:spcPts val="0"/>
              </a:spcAft>
              <a:buNone/>
            </a:pPr>
          </a:p>
        </p:txBody>
      </p:sp>
      <p:sp>
        <p:nvSpPr>
          <p:cNvPr id="477" name="Google Shape;477;p2: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87"/>
        <p:cNvGrpSpPr/>
        <p:nvPr/>
      </p:nvGrpSpPr>
      <p:grpSpPr>
        <a:xfrm>
          <a:off x="0" y="0"/>
          <a:ext cx="0" cy="0"/>
          <a:chOff x="0" y="0"/>
          <a:chExt cx="0" cy="0"/>
        </a:xfrm>
      </p:grpSpPr>
      <p:sp>
        <p:nvSpPr>
          <p:cNvPr id="488" name="Google Shape;488;p3:notes"/>
          <p:cNvSpPr txBox="1">
            <a:spLocks noGrp="1"/>
          </p:cNvSpPr>
          <p:nvPr>
            <p:ph type="body" idx="1"/>
          </p:nvPr>
        </p:nvSpPr>
        <p:spPr>
          <a:xfrm>
            <a:off x="777240" y="4777560"/>
            <a:ext cx="6217560" cy="4525920"/>
          </a:xfrm>
          <a:prstGeom prst="rect">
            <a:avLst/>
          </a:prstGeom>
        </p:spPr>
        <p:txBody>
          <a:bodyPr spcFirstLastPara="1" wrap="square" lIns="0" tIns="0" rIns="0" bIns="0" anchor="t" anchorCtr="0">
            <a:noAutofit/>
          </a:bodyPr>
          <a:lstStyle/>
          <a:p>
            <a:pPr marL="0" lvl="0" indent="0" algn="l" rtl="0">
              <a:spcBef>
                <a:spcPts val="0"/>
              </a:spcBef>
              <a:spcAft>
                <a:spcPts val="0"/>
              </a:spcAft>
              <a:buNone/>
            </a:pPr>
          </a:p>
        </p:txBody>
      </p:sp>
      <p:sp>
        <p:nvSpPr>
          <p:cNvPr id="489" name="Google Shape;489;p3: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44"/>
        <p:cNvGrpSpPr/>
        <p:nvPr/>
      </p:nvGrpSpPr>
      <p:grpSpPr>
        <a:xfrm>
          <a:off x="0" y="0"/>
          <a:ext cx="0" cy="0"/>
          <a:chOff x="0" y="0"/>
          <a:chExt cx="0" cy="0"/>
        </a:xfrm>
      </p:grpSpPr>
      <p:sp>
        <p:nvSpPr>
          <p:cNvPr id="545" name="Google Shape;54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46" name="Google Shape;546;p4: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panose="020B0604020202020204"/>
              <a:ea typeface="Arial" panose="020B0604020202020204"/>
              <a:cs typeface="Arial" panose="020B0604020202020204"/>
              <a:sym typeface="Arial" panose="020B0604020202020204"/>
            </a:endParaRPr>
          </a:p>
        </p:txBody>
      </p:sp>
      <p:sp>
        <p:nvSpPr>
          <p:cNvPr id="547" name="Google Shape;547;p4: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solidFill>
                  <a:srgbClr val="000000"/>
                </a:solidFill>
                <a:latin typeface="Arial" panose="020B0604020202020204"/>
                <a:ea typeface="Arial" panose="020B0604020202020204"/>
                <a:cs typeface="Arial" panose="020B0604020202020204"/>
                <a:sym typeface="Arial" panose="020B0604020202020204"/>
              </a:rPr>
            </a:fld>
            <a:endParaRPr sz="1200" b="0" strike="noStrik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68"/>
        <p:cNvGrpSpPr/>
        <p:nvPr/>
      </p:nvGrpSpPr>
      <p:grpSpPr>
        <a:xfrm>
          <a:off x="0" y="0"/>
          <a:ext cx="0" cy="0"/>
          <a:chOff x="0" y="0"/>
          <a:chExt cx="0" cy="0"/>
        </a:xfrm>
      </p:grpSpPr>
      <p:sp>
        <p:nvSpPr>
          <p:cNvPr id="569" name="Google Shape;569;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70" name="Google Shape;570;p5: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panose="020B0604020202020204"/>
              <a:ea typeface="Arial" panose="020B0604020202020204"/>
              <a:cs typeface="Arial" panose="020B0604020202020204"/>
              <a:sym typeface="Arial" panose="020B0604020202020204"/>
            </a:endParaRPr>
          </a:p>
        </p:txBody>
      </p:sp>
      <p:sp>
        <p:nvSpPr>
          <p:cNvPr id="571" name="Google Shape;571;p5: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solidFill>
                  <a:srgbClr val="000000"/>
                </a:solidFill>
                <a:latin typeface="Arial" panose="020B0604020202020204"/>
                <a:ea typeface="Arial" panose="020B0604020202020204"/>
                <a:cs typeface="Arial" panose="020B0604020202020204"/>
                <a:sym typeface="Arial" panose="020B0604020202020204"/>
              </a:rPr>
            </a:fld>
            <a:endParaRPr sz="1200" b="0" strike="noStrik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86"/>
        <p:cNvGrpSpPr/>
        <p:nvPr/>
      </p:nvGrpSpPr>
      <p:grpSpPr>
        <a:xfrm>
          <a:off x="0" y="0"/>
          <a:ext cx="0" cy="0"/>
          <a:chOff x="0" y="0"/>
          <a:chExt cx="0" cy="0"/>
        </a:xfrm>
      </p:grpSpPr>
      <p:sp>
        <p:nvSpPr>
          <p:cNvPr id="587" name="Google Shape;587;p6: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88" name="Google Shape;588;p6:notes"/>
          <p:cNvSpPr txBox="1">
            <a:spLocks noGrp="1"/>
          </p:cNvSpPr>
          <p:nvPr>
            <p:ph type="body" idx="1"/>
          </p:nvPr>
        </p:nvSpPr>
        <p:spPr>
          <a:xfrm>
            <a:off x="777240" y="4777560"/>
            <a:ext cx="6217560" cy="452592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p>
        </p:txBody>
      </p:sp>
      <p:sp>
        <p:nvSpPr>
          <p:cNvPr id="589" name="Google Shape;589;p6:notes"/>
          <p:cNvSpPr txBox="1">
            <a:spLocks noGrp="1"/>
          </p:cNvSpPr>
          <p:nvPr>
            <p:ph type="sldNum" idx="12"/>
          </p:nvPr>
        </p:nvSpPr>
        <p:spPr>
          <a:xfrm>
            <a:off x="4399200" y="9555480"/>
            <a:ext cx="3372840" cy="502560"/>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US" sz="1400" b="0" strike="noStrike">
                <a:latin typeface="Times New Roman" panose="02020603050405020304"/>
                <a:ea typeface="Times New Roman" panose="02020603050405020304"/>
                <a:cs typeface="Times New Roman" panose="02020603050405020304"/>
                <a:sym typeface="Times New Roman" panose="02020603050405020304"/>
              </a:rPr>
            </a:fld>
            <a:endParaRPr sz="1400" b="0" strike="noStrike">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30"/>
        <p:cNvGrpSpPr/>
        <p:nvPr/>
      </p:nvGrpSpPr>
      <p:grpSpPr>
        <a:xfrm>
          <a:off x="0" y="0"/>
          <a:ext cx="0" cy="0"/>
          <a:chOff x="0" y="0"/>
          <a:chExt cx="0" cy="0"/>
        </a:xfrm>
      </p:grpSpPr>
      <p:sp>
        <p:nvSpPr>
          <p:cNvPr id="631" name="Google Shape;631;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32" name="Google Shape;632;p8: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panose="020B0604020202020204"/>
              <a:ea typeface="Arial" panose="020B0604020202020204"/>
              <a:cs typeface="Arial" panose="020B0604020202020204"/>
              <a:sym typeface="Arial" panose="020B0604020202020204"/>
            </a:endParaRPr>
          </a:p>
        </p:txBody>
      </p:sp>
      <p:sp>
        <p:nvSpPr>
          <p:cNvPr id="633" name="Google Shape;633;p8: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solidFill>
                  <a:srgbClr val="000000"/>
                </a:solidFill>
                <a:latin typeface="Arial" panose="020B0604020202020204"/>
                <a:ea typeface="Arial" panose="020B0604020202020204"/>
                <a:cs typeface="Arial" panose="020B0604020202020204"/>
                <a:sym typeface="Arial" panose="020B0604020202020204"/>
              </a:rPr>
            </a:fld>
            <a:endParaRPr sz="1200" b="0" strike="noStrik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20"/>
        <p:cNvGrpSpPr/>
        <p:nvPr/>
      </p:nvGrpSpPr>
      <p:grpSpPr>
        <a:xfrm>
          <a:off x="0" y="0"/>
          <a:ext cx="0" cy="0"/>
          <a:chOff x="0" y="0"/>
          <a:chExt cx="0" cy="0"/>
        </a:xfrm>
      </p:grpSpPr>
      <p:sp>
        <p:nvSpPr>
          <p:cNvPr id="621" name="Google Shape;621;p7: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22" name="Google Shape;622;p7:notes"/>
          <p:cNvSpPr txBox="1">
            <a:spLocks noGrp="1"/>
          </p:cNvSpPr>
          <p:nvPr>
            <p:ph type="body" idx="1"/>
          </p:nvPr>
        </p:nvSpPr>
        <p:spPr>
          <a:xfrm>
            <a:off x="777240" y="4777560"/>
            <a:ext cx="6217560" cy="4525920"/>
          </a:xfrm>
          <a:prstGeom prst="rect">
            <a:avLst/>
          </a:prstGeom>
          <a:noFill/>
          <a:ln>
            <a:noFill/>
          </a:ln>
        </p:spPr>
        <p:txBody>
          <a:bodyPr spcFirstLastPara="1" wrap="square" lIns="0" tIns="0" rIns="0" bIns="0" anchor="t" anchorCtr="0">
            <a:noAutofit/>
          </a:bodyPr>
          <a:lstStyle/>
          <a:p>
            <a:pPr marL="228600" lvl="0" indent="-228600" algn="l" rtl="0">
              <a:spcBef>
                <a:spcPts val="0"/>
              </a:spcBef>
              <a:spcAft>
                <a:spcPts val="0"/>
              </a:spcAft>
              <a:buClr>
                <a:schemeClr val="dk1"/>
              </a:buClr>
              <a:buSzPts val="1200"/>
              <a:buFont typeface="Arial" panose="020B0604020202020204"/>
              <a:buAutoNum type="arabicPeriod"/>
            </a:pPr>
            <a:r>
              <a:rPr lang="en-US"/>
              <a:t>Mvc</a:t>
            </a:r>
            <a:endParaRPr lang="en-US"/>
          </a:p>
          <a:p>
            <a:pPr marL="0" lvl="0" indent="0" algn="l" rtl="0">
              <a:spcBef>
                <a:spcPts val="0"/>
              </a:spcBef>
              <a:spcAft>
                <a:spcPts val="0"/>
              </a:spcAft>
              <a:buClr>
                <a:schemeClr val="dk1"/>
              </a:buClr>
              <a:buSzPts val="1200"/>
              <a:buFont typeface="Arial" panose="020B0604020202020204"/>
              <a:buNone/>
            </a:pPr>
          </a:p>
          <a:p>
            <a:pPr marL="0" lvl="0" indent="0" algn="l" rtl="0">
              <a:spcBef>
                <a:spcPts val="0"/>
              </a:spcBef>
              <a:spcAft>
                <a:spcPts val="0"/>
              </a:spcAft>
              <a:buClr>
                <a:schemeClr val="dk1"/>
              </a:buClr>
              <a:buSzPts val="1200"/>
              <a:buFont typeface="Arial" panose="020B0604020202020204"/>
              <a:buNone/>
            </a:pPr>
            <a:r>
              <a:rPr lang="en-US" sz="1200">
                <a:solidFill>
                  <a:schemeClr val="dk1"/>
                </a:solidFill>
                <a:latin typeface="Arial" panose="020B0604020202020204"/>
                <a:ea typeface="Arial" panose="020B0604020202020204"/>
                <a:cs typeface="Arial" panose="020B0604020202020204"/>
                <a:sym typeface="Arial" panose="020B0604020202020204"/>
              </a:rPr>
              <a:t>MVC (Model – View - Controller) là một design partern đã tồn tại rất lâu trong ngành công nghệ phần mềm. Một ứng dụng viết theo mô hình MVC sẽ bao gồm 3 thành phần tách biệt nhau đó là Model, View, Controller</a:t>
            </a:r>
            <a:endParaRPr sz="12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chemeClr val="dk1"/>
              </a:buClr>
              <a:buSzPts val="1200"/>
              <a:buFont typeface="Arial" panose="020B0604020202020204"/>
              <a:buNone/>
            </a:pPr>
            <a:r>
              <a:rPr lang="en-US" sz="1200" i="0">
                <a:solidFill>
                  <a:schemeClr val="dk1"/>
                </a:solidFill>
                <a:latin typeface="Arial" panose="020B0604020202020204"/>
                <a:ea typeface="Arial" panose="020B0604020202020204"/>
                <a:cs typeface="Arial" panose="020B0604020202020204"/>
                <a:sym typeface="Arial" panose="020B0604020202020204"/>
              </a:rPr>
              <a:t>mô hình MVC giúp tách biệt 3 tầng trong mô hình lập trình web, vì vậy giúp tối ưu ứng dụng, dễ dàng thêm mới và chỉnh sửa code hoặc giao diện.</a:t>
            </a:r>
            <a:endParaRPr sz="1200" i="1">
              <a:solidFill>
                <a:schemeClr val="dk1"/>
              </a:solidFill>
              <a:latin typeface="Arial" panose="020B0604020202020204"/>
              <a:ea typeface="Arial" panose="020B0604020202020204"/>
              <a:cs typeface="Arial" panose="020B0604020202020204"/>
              <a:sym typeface="Arial" panose="020B0604020202020204"/>
            </a:endParaRPr>
          </a:p>
          <a:p>
            <a:pPr marL="0" lvl="0" indent="0" algn="l" rtl="0">
              <a:spcBef>
                <a:spcPts val="0"/>
              </a:spcBef>
              <a:spcAft>
                <a:spcPts val="0"/>
              </a:spcAft>
              <a:buClr>
                <a:schemeClr val="dk1"/>
              </a:buClr>
              <a:buSzPts val="1200"/>
              <a:buFont typeface="Arial" panose="020B0604020202020204"/>
              <a:buNone/>
            </a:pPr>
          </a:p>
          <a:p>
            <a:pPr marL="0" marR="0" lvl="0" indent="0" algn="l" rtl="0">
              <a:lnSpc>
                <a:spcPct val="100000"/>
              </a:lnSpc>
              <a:spcBef>
                <a:spcPts val="0"/>
              </a:spcBef>
              <a:spcAft>
                <a:spcPts val="0"/>
              </a:spcAft>
              <a:buClr>
                <a:schemeClr val="dk1"/>
              </a:buClr>
              <a:buSzPts val="1200"/>
              <a:buFont typeface="Arial" panose="020B0604020202020204"/>
              <a:buNone/>
            </a:pPr>
            <a:r>
              <a:rPr lang="en-US" sz="1200" b="0" i="0">
                <a:solidFill>
                  <a:schemeClr val="dk1"/>
                </a:solidFill>
                <a:latin typeface="Arial" panose="020B0604020202020204"/>
                <a:ea typeface="Arial" panose="020B0604020202020204"/>
                <a:cs typeface="Arial" panose="020B0604020202020204"/>
                <a:sym typeface="Arial" panose="020B0604020202020204"/>
              </a:rPr>
              <a:t>Model (dữ liệu), View (giao diện) và Controller (bộ điều khiển).</a:t>
            </a:r>
            <a:endParaRPr sz="1200" i="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chemeClr val="dk1"/>
              </a:buClr>
              <a:buSzPts val="1200"/>
              <a:buFont typeface="Arial" panose="020B0604020202020204"/>
              <a:buNone/>
            </a:pPr>
            <a:endParaRPr sz="1200" i="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chemeClr val="dk1"/>
              </a:buClr>
              <a:buSzPts val="1200"/>
              <a:buFont typeface="Arial" panose="020B0604020202020204"/>
              <a:buNone/>
            </a:pPr>
            <a:r>
              <a:rPr lang="en-US" sz="1200" i="0">
                <a:solidFill>
                  <a:schemeClr val="dk1"/>
                </a:solidFill>
                <a:latin typeface="Arial" panose="020B0604020202020204"/>
                <a:ea typeface="Arial" panose="020B0604020202020204"/>
                <a:cs typeface="Arial" panose="020B0604020202020204"/>
                <a:sym typeface="Arial" panose="020B0604020202020204"/>
              </a:rPr>
              <a:t>Model: ở phần trước mình đã nhắc lại cho các bạn về 3 tầng trong mô hình</a:t>
            </a:r>
            <a:endParaRPr sz="1200" i="1">
              <a:solidFill>
                <a:schemeClr val="dk1"/>
              </a:solidFill>
              <a:latin typeface="Arial" panose="020B0604020202020204"/>
              <a:ea typeface="Arial" panose="020B0604020202020204"/>
              <a:cs typeface="Arial" panose="020B0604020202020204"/>
              <a:sym typeface="Arial" panose="020B0604020202020204"/>
            </a:endParaRPr>
          </a:p>
          <a:p>
            <a:pPr marL="0" lvl="0" indent="0" algn="l" rtl="0">
              <a:spcBef>
                <a:spcPts val="0"/>
              </a:spcBef>
              <a:spcAft>
                <a:spcPts val="0"/>
              </a:spcAft>
              <a:buNone/>
            </a:pPr>
            <a:r>
              <a:rPr lang="en-US" sz="1200" i="0">
                <a:solidFill>
                  <a:schemeClr val="dk1"/>
                </a:solidFill>
                <a:latin typeface="Arial" panose="020B0604020202020204"/>
                <a:ea typeface="Arial" panose="020B0604020202020204"/>
                <a:cs typeface="Arial" panose="020B0604020202020204"/>
                <a:sym typeface="Arial" panose="020B0604020202020204"/>
              </a:rPr>
              <a:t>View: là tầng giao diện, hiển thị dữ liệu được truy xuất từ tầng model</a:t>
            </a:r>
            <a:endParaRPr sz="1200" i="0">
              <a:solidFill>
                <a:schemeClr val="dk1"/>
              </a:solidFill>
              <a:latin typeface="Arial" panose="020B0604020202020204"/>
              <a:ea typeface="Arial" panose="020B0604020202020204"/>
              <a:cs typeface="Arial" panose="020B0604020202020204"/>
              <a:sym typeface="Arial" panose="020B0604020202020204"/>
            </a:endParaRPr>
          </a:p>
          <a:p>
            <a:pPr marL="0" lvl="0" indent="0" algn="l" rtl="0">
              <a:spcBef>
                <a:spcPts val="0"/>
              </a:spcBef>
              <a:spcAft>
                <a:spcPts val="0"/>
              </a:spcAft>
              <a:buNone/>
            </a:pPr>
            <a:r>
              <a:rPr lang="en-US" sz="1200" i="0">
                <a:solidFill>
                  <a:schemeClr val="dk1"/>
                </a:solidFill>
                <a:latin typeface="Arial" panose="020B0604020202020204"/>
                <a:ea typeface="Arial" panose="020B0604020202020204"/>
                <a:cs typeface="Arial" panose="020B0604020202020204"/>
                <a:sym typeface="Arial" panose="020B0604020202020204"/>
              </a:rPr>
              <a:t>Controller: đây là tầng giúp kết nối giữa tầng model và tầng view trong mô hình MVC, có nghĩa là nếu phía client yêu cầu hiển thị dữ liệu thì controller gọi giữ liệu từ model và trả về cho view vì view tương tác trực tiếp với client</a:t>
            </a:r>
            <a:endParaRPr sz="1200" i="1">
              <a:solidFill>
                <a:schemeClr val="dk1"/>
              </a:solidFill>
              <a:latin typeface="Arial" panose="020B0604020202020204"/>
              <a:ea typeface="Arial" panose="020B0604020202020204"/>
              <a:cs typeface="Arial" panose="020B0604020202020204"/>
              <a:sym typeface="Arial" panose="020B0604020202020204"/>
            </a:endParaRPr>
          </a:p>
          <a:p>
            <a:pPr marL="0" lvl="0" indent="0" algn="l" rtl="0">
              <a:spcBef>
                <a:spcPts val="0"/>
              </a:spcBef>
              <a:spcAft>
                <a:spcPts val="0"/>
              </a:spcAft>
              <a:buClr>
                <a:schemeClr val="dk1"/>
              </a:buClr>
              <a:buSzPts val="1200"/>
              <a:buFont typeface="Arial" panose="020B0604020202020204"/>
              <a:buNone/>
            </a:pPr>
          </a:p>
          <a:p>
            <a:pPr marL="0" lvl="0" indent="0" algn="l" rtl="0">
              <a:spcBef>
                <a:spcPts val="0"/>
              </a:spcBef>
              <a:spcAft>
                <a:spcPts val="0"/>
              </a:spcAft>
              <a:buClr>
                <a:schemeClr val="dk1"/>
              </a:buClr>
              <a:buSzPts val="1200"/>
              <a:buFont typeface="Arial" panose="020B0604020202020204"/>
              <a:buNone/>
            </a:pPr>
            <a:r>
              <a:rPr lang="en-US"/>
              <a:t>Cơ chế hoạt động</a:t>
            </a:r>
            <a:endParaRPr lang="en-US"/>
          </a:p>
          <a:p>
            <a:pPr marL="0" lvl="0" indent="0" algn="l" rtl="0">
              <a:spcBef>
                <a:spcPts val="0"/>
              </a:spcBef>
              <a:spcAft>
                <a:spcPts val="0"/>
              </a:spcAft>
              <a:buNone/>
            </a:pPr>
            <a:r>
              <a:rPr lang="en-US" sz="1200">
                <a:solidFill>
                  <a:schemeClr val="dk1"/>
                </a:solidFill>
                <a:latin typeface="Arial" panose="020B0604020202020204"/>
                <a:ea typeface="Arial" panose="020B0604020202020204"/>
                <a:cs typeface="Arial" panose="020B0604020202020204"/>
                <a:sym typeface="Arial" panose="020B0604020202020204"/>
              </a:rPr>
              <a:t>User gửi 1 yêu cầu tới server bằng cách truyền vào 1 URL trong browser </a:t>
            </a:r>
            <a:endParaRPr sz="1200">
              <a:solidFill>
                <a:schemeClr val="dk1"/>
              </a:solidFill>
              <a:latin typeface="Arial" panose="020B0604020202020204"/>
              <a:ea typeface="Arial" panose="020B0604020202020204"/>
              <a:cs typeface="Arial" panose="020B0604020202020204"/>
              <a:sym typeface="Arial" panose="020B0604020202020204"/>
            </a:endParaRPr>
          </a:p>
          <a:p>
            <a:pPr marL="0" lvl="0" indent="0" algn="l" rtl="0">
              <a:spcBef>
                <a:spcPts val="0"/>
              </a:spcBef>
              <a:spcAft>
                <a:spcPts val="0"/>
              </a:spcAft>
              <a:buNone/>
            </a:pPr>
            <a:r>
              <a:rPr lang="en-US" sz="1200">
                <a:solidFill>
                  <a:schemeClr val="dk1"/>
                </a:solidFill>
                <a:latin typeface="Arial" panose="020B0604020202020204"/>
                <a:ea typeface="Arial" panose="020B0604020202020204"/>
                <a:cs typeface="Arial" panose="020B0604020202020204"/>
                <a:sym typeface="Arial" panose="020B0604020202020204"/>
              </a:rPr>
              <a:t>Yêu cầu đó được gửi tới controller đầu tiên, controller sẽ xử lý yêu cầu, nếu yêu cầu cần truy xuất dữ liệu thì controller sẽ chuyển qua tầng model </a:t>
            </a:r>
            <a:endParaRPr sz="1200">
              <a:solidFill>
                <a:schemeClr val="dk1"/>
              </a:solidFill>
              <a:latin typeface="Arial" panose="020B0604020202020204"/>
              <a:ea typeface="Arial" panose="020B0604020202020204"/>
              <a:cs typeface="Arial" panose="020B0604020202020204"/>
              <a:sym typeface="Arial" panose="020B0604020202020204"/>
            </a:endParaRPr>
          </a:p>
          <a:p>
            <a:pPr marL="0" lvl="0" indent="0" algn="l" rtl="0">
              <a:spcBef>
                <a:spcPts val="0"/>
              </a:spcBef>
              <a:spcAft>
                <a:spcPts val="0"/>
              </a:spcAft>
              <a:buNone/>
            </a:pPr>
            <a:r>
              <a:rPr lang="en-US" sz="1200">
                <a:solidFill>
                  <a:schemeClr val="dk1"/>
                </a:solidFill>
                <a:latin typeface="Arial" panose="020B0604020202020204"/>
                <a:ea typeface="Arial" panose="020B0604020202020204"/>
                <a:cs typeface="Arial" panose="020B0604020202020204"/>
                <a:sym typeface="Arial" panose="020B0604020202020204"/>
              </a:rPr>
              <a:t>Tại tầng model, dữ liệu được truy xuất từ database và sau đó truyền qua view thông qua controller </a:t>
            </a:r>
            <a:endParaRPr sz="1200">
              <a:solidFill>
                <a:schemeClr val="dk1"/>
              </a:solidFill>
              <a:latin typeface="Arial" panose="020B0604020202020204"/>
              <a:ea typeface="Arial" panose="020B0604020202020204"/>
              <a:cs typeface="Arial" panose="020B0604020202020204"/>
              <a:sym typeface="Arial" panose="020B0604020202020204"/>
            </a:endParaRPr>
          </a:p>
          <a:p>
            <a:pPr marL="0" lvl="0" indent="0" algn="l" rtl="0">
              <a:spcBef>
                <a:spcPts val="0"/>
              </a:spcBef>
              <a:spcAft>
                <a:spcPts val="0"/>
              </a:spcAft>
              <a:buNone/>
            </a:pPr>
            <a:r>
              <a:rPr lang="en-US" sz="1200">
                <a:solidFill>
                  <a:schemeClr val="dk1"/>
                </a:solidFill>
                <a:latin typeface="Arial" panose="020B0604020202020204"/>
                <a:ea typeface="Arial" panose="020B0604020202020204"/>
                <a:cs typeface="Arial" panose="020B0604020202020204"/>
                <a:sym typeface="Arial" panose="020B0604020202020204"/>
              </a:rPr>
              <a:t>Controller sẽ giúp dữ liệu được chuyển từ model qua view </a:t>
            </a:r>
            <a:endParaRPr sz="1200">
              <a:solidFill>
                <a:schemeClr val="dk1"/>
              </a:solidFill>
              <a:latin typeface="Arial" panose="020B0604020202020204"/>
              <a:ea typeface="Arial" panose="020B0604020202020204"/>
              <a:cs typeface="Arial" panose="020B0604020202020204"/>
              <a:sym typeface="Arial" panose="020B0604020202020204"/>
            </a:endParaRPr>
          </a:p>
          <a:p>
            <a:pPr marL="0" lvl="0" indent="0" algn="l" rtl="0">
              <a:spcBef>
                <a:spcPts val="0"/>
              </a:spcBef>
              <a:spcAft>
                <a:spcPts val="0"/>
              </a:spcAft>
              <a:buNone/>
            </a:pPr>
            <a:r>
              <a:rPr lang="en-US" sz="1200">
                <a:solidFill>
                  <a:schemeClr val="dk1"/>
                </a:solidFill>
                <a:latin typeface="Arial" panose="020B0604020202020204"/>
                <a:ea typeface="Arial" panose="020B0604020202020204"/>
                <a:cs typeface="Arial" panose="020B0604020202020204"/>
                <a:sym typeface="Arial" panose="020B0604020202020204"/>
              </a:rPr>
              <a:t>View là tầng cuối cùng giao tiếp với User, mọi dữ liệu sẽ được hiển thị cho User thông qua tầng View</a:t>
            </a:r>
            <a:endParaRPr sz="1200">
              <a:solidFill>
                <a:schemeClr val="dk1"/>
              </a:solidFill>
              <a:latin typeface="Arial" panose="020B0604020202020204"/>
              <a:ea typeface="Arial" panose="020B0604020202020204"/>
              <a:cs typeface="Arial" panose="020B0604020202020204"/>
              <a:sym typeface="Arial" panose="020B0604020202020204"/>
            </a:endParaRPr>
          </a:p>
          <a:p>
            <a:pPr marL="0" lvl="0" indent="0" algn="l" rtl="0">
              <a:spcBef>
                <a:spcPts val="0"/>
              </a:spcBef>
              <a:spcAft>
                <a:spcPts val="0"/>
              </a:spcAft>
              <a:buClr>
                <a:schemeClr val="dk1"/>
              </a:buClr>
              <a:buSzPts val="1200"/>
              <a:buFont typeface="Arial" panose="020B0604020202020204"/>
              <a:buNone/>
            </a:pPr>
          </a:p>
          <a:p>
            <a:pPr marL="0" lvl="0" indent="0" algn="l" rtl="0">
              <a:spcBef>
                <a:spcPts val="0"/>
              </a:spcBef>
              <a:spcAft>
                <a:spcPts val="0"/>
              </a:spcAft>
              <a:buClr>
                <a:schemeClr val="dk1"/>
              </a:buClr>
              <a:buSzPts val="1200"/>
              <a:buFont typeface="Arial" panose="020B0604020202020204"/>
              <a:buNone/>
            </a:pPr>
          </a:p>
          <a:p>
            <a:pPr marL="228600" lvl="0" indent="-228600" algn="l" rtl="0">
              <a:spcBef>
                <a:spcPts val="0"/>
              </a:spcBef>
              <a:spcAft>
                <a:spcPts val="0"/>
              </a:spcAft>
              <a:buClr>
                <a:schemeClr val="dk1"/>
              </a:buClr>
              <a:buSzPts val="1200"/>
              <a:buFont typeface="Arial" panose="020B0604020202020204"/>
              <a:buAutoNum type="arabicPeriod"/>
            </a:pPr>
            <a:r>
              <a:rPr lang="en-US"/>
              <a:t>Microsoft sql server</a:t>
            </a:r>
            <a:endParaRPr lang="en-US"/>
          </a:p>
          <a:p>
            <a:pPr marL="0" lvl="0" indent="0" algn="l" rtl="0">
              <a:spcBef>
                <a:spcPts val="0"/>
              </a:spcBef>
              <a:spcAft>
                <a:spcPts val="0"/>
              </a:spcAft>
              <a:buNone/>
            </a:pPr>
            <a:r>
              <a:rPr lang="en-US" sz="1200">
                <a:solidFill>
                  <a:schemeClr val="dk1"/>
                </a:solidFill>
                <a:latin typeface="Arial" panose="020B0604020202020204"/>
                <a:ea typeface="Arial" panose="020B0604020202020204"/>
                <a:cs typeface="Arial" panose="020B0604020202020204"/>
                <a:sym typeface="Arial" panose="020B0604020202020204"/>
              </a:rPr>
              <a:t>User gửi 1 yêu cầu tới server bằng cách truyền vào 1 URL trong browser </a:t>
            </a:r>
            <a:endParaRPr sz="1200">
              <a:solidFill>
                <a:schemeClr val="dk1"/>
              </a:solidFill>
              <a:latin typeface="Arial" panose="020B0604020202020204"/>
              <a:ea typeface="Arial" panose="020B0604020202020204"/>
              <a:cs typeface="Arial" panose="020B0604020202020204"/>
              <a:sym typeface="Arial" panose="020B0604020202020204"/>
            </a:endParaRPr>
          </a:p>
          <a:p>
            <a:pPr marL="0" lvl="0" indent="0" algn="l" rtl="0">
              <a:spcBef>
                <a:spcPts val="0"/>
              </a:spcBef>
              <a:spcAft>
                <a:spcPts val="0"/>
              </a:spcAft>
              <a:buNone/>
            </a:pPr>
            <a:r>
              <a:rPr lang="en-US" sz="1200">
                <a:solidFill>
                  <a:schemeClr val="dk1"/>
                </a:solidFill>
                <a:latin typeface="Arial" panose="020B0604020202020204"/>
                <a:ea typeface="Arial" panose="020B0604020202020204"/>
                <a:cs typeface="Arial" panose="020B0604020202020204"/>
                <a:sym typeface="Arial" panose="020B0604020202020204"/>
              </a:rPr>
              <a:t>Yêu cầu đó được gửi tới controller đầu tiên, controller sẽ xử lý yêu cầu, nếu yêu cầu cần truy xuất dữ liệu thì controller sẽ chuyển qua tầng model </a:t>
            </a:r>
            <a:endParaRPr sz="1200">
              <a:solidFill>
                <a:schemeClr val="dk1"/>
              </a:solidFill>
              <a:latin typeface="Arial" panose="020B0604020202020204"/>
              <a:ea typeface="Arial" panose="020B0604020202020204"/>
              <a:cs typeface="Arial" panose="020B0604020202020204"/>
              <a:sym typeface="Arial" panose="020B0604020202020204"/>
            </a:endParaRPr>
          </a:p>
          <a:p>
            <a:pPr marL="0" lvl="0" indent="0" algn="l" rtl="0">
              <a:spcBef>
                <a:spcPts val="0"/>
              </a:spcBef>
              <a:spcAft>
                <a:spcPts val="0"/>
              </a:spcAft>
              <a:buNone/>
            </a:pPr>
            <a:r>
              <a:rPr lang="en-US" sz="1200">
                <a:solidFill>
                  <a:schemeClr val="dk1"/>
                </a:solidFill>
                <a:latin typeface="Arial" panose="020B0604020202020204"/>
                <a:ea typeface="Arial" panose="020B0604020202020204"/>
                <a:cs typeface="Arial" panose="020B0604020202020204"/>
                <a:sym typeface="Arial" panose="020B0604020202020204"/>
              </a:rPr>
              <a:t>Tại tầng model, dữ liệu được truy xuất từ database và sau đó truyền qua view thông qua controller </a:t>
            </a:r>
            <a:endParaRPr sz="1200">
              <a:solidFill>
                <a:schemeClr val="dk1"/>
              </a:solidFill>
              <a:latin typeface="Arial" panose="020B0604020202020204"/>
              <a:ea typeface="Arial" panose="020B0604020202020204"/>
              <a:cs typeface="Arial" panose="020B0604020202020204"/>
              <a:sym typeface="Arial" panose="020B0604020202020204"/>
            </a:endParaRPr>
          </a:p>
          <a:p>
            <a:pPr marL="0" lvl="0" indent="0" algn="l" rtl="0">
              <a:spcBef>
                <a:spcPts val="0"/>
              </a:spcBef>
              <a:spcAft>
                <a:spcPts val="0"/>
              </a:spcAft>
              <a:buNone/>
            </a:pPr>
            <a:r>
              <a:rPr lang="en-US" sz="1200">
                <a:solidFill>
                  <a:schemeClr val="dk1"/>
                </a:solidFill>
                <a:latin typeface="Arial" panose="020B0604020202020204"/>
                <a:ea typeface="Arial" panose="020B0604020202020204"/>
                <a:cs typeface="Arial" panose="020B0604020202020204"/>
                <a:sym typeface="Arial" panose="020B0604020202020204"/>
              </a:rPr>
              <a:t>Controller sẽ giúp dữ liệu được chuyển từ model qua view </a:t>
            </a:r>
            <a:endParaRPr sz="1200">
              <a:solidFill>
                <a:schemeClr val="dk1"/>
              </a:solidFill>
              <a:latin typeface="Arial" panose="020B0604020202020204"/>
              <a:ea typeface="Arial" panose="020B0604020202020204"/>
              <a:cs typeface="Arial" panose="020B0604020202020204"/>
              <a:sym typeface="Arial" panose="020B0604020202020204"/>
            </a:endParaRPr>
          </a:p>
          <a:p>
            <a:pPr marL="0" lvl="0" indent="0" algn="l" rtl="0">
              <a:spcBef>
                <a:spcPts val="0"/>
              </a:spcBef>
              <a:spcAft>
                <a:spcPts val="0"/>
              </a:spcAft>
              <a:buNone/>
            </a:pPr>
            <a:r>
              <a:rPr lang="en-US" sz="1200">
                <a:solidFill>
                  <a:schemeClr val="dk1"/>
                </a:solidFill>
                <a:latin typeface="Arial" panose="020B0604020202020204"/>
                <a:ea typeface="Arial" panose="020B0604020202020204"/>
                <a:cs typeface="Arial" panose="020B0604020202020204"/>
                <a:sym typeface="Arial" panose="020B0604020202020204"/>
              </a:rPr>
              <a:t>View là tầng cuối cùng giao tiếp với User, mọi dữ liệu sẽ được hiển thị cho User thông qua tầng View</a:t>
            </a:r>
            <a:endParaRPr sz="1200">
              <a:solidFill>
                <a:schemeClr val="dk1"/>
              </a:solidFill>
              <a:latin typeface="Arial" panose="020B0604020202020204"/>
              <a:ea typeface="Arial" panose="020B0604020202020204"/>
              <a:cs typeface="Arial" panose="020B0604020202020204"/>
              <a:sym typeface="Arial" panose="020B0604020202020204"/>
            </a:endParaRPr>
          </a:p>
          <a:p>
            <a:pPr marL="228600" lvl="0" indent="-152400" algn="l" rtl="0">
              <a:spcBef>
                <a:spcPts val="0"/>
              </a:spcBef>
              <a:spcAft>
                <a:spcPts val="0"/>
              </a:spcAft>
              <a:buClr>
                <a:schemeClr val="dk1"/>
              </a:buClr>
              <a:buSzPts val="1200"/>
              <a:buFont typeface="Arial" panose="020B0604020202020204"/>
              <a:buNone/>
            </a:pPr>
          </a:p>
        </p:txBody>
      </p:sp>
      <p:sp>
        <p:nvSpPr>
          <p:cNvPr id="623" name="Google Shape;623;p7:notes"/>
          <p:cNvSpPr txBox="1">
            <a:spLocks noGrp="1"/>
          </p:cNvSpPr>
          <p:nvPr>
            <p:ph type="sldNum" idx="12"/>
          </p:nvPr>
        </p:nvSpPr>
        <p:spPr>
          <a:xfrm>
            <a:off x="4399200" y="9555480"/>
            <a:ext cx="3372840" cy="502560"/>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US" sz="1400" b="0" strike="noStrike">
                <a:latin typeface="Times New Roman" panose="02020603050405020304"/>
                <a:ea typeface="Times New Roman" panose="02020603050405020304"/>
                <a:cs typeface="Times New Roman" panose="02020603050405020304"/>
                <a:sym typeface="Times New Roman" panose="02020603050405020304"/>
              </a:rPr>
            </a:fld>
            <a:endParaRPr sz="1400" b="0" strike="noStrike">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85"/>
        <p:cNvGrpSpPr/>
        <p:nvPr/>
      </p:nvGrpSpPr>
      <p:grpSpPr>
        <a:xfrm>
          <a:off x="0" y="0"/>
          <a:ext cx="0" cy="0"/>
          <a:chOff x="0" y="0"/>
          <a:chExt cx="0" cy="0"/>
        </a:xfrm>
      </p:grpSpPr>
      <p:sp>
        <p:nvSpPr>
          <p:cNvPr id="786" name="Google Shape;786;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87" name="Google Shape;787;p12: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panose="020B0604020202020204"/>
              <a:ea typeface="Arial" panose="020B0604020202020204"/>
              <a:cs typeface="Arial" panose="020B0604020202020204"/>
              <a:sym typeface="Arial" panose="020B0604020202020204"/>
            </a:endParaRPr>
          </a:p>
        </p:txBody>
      </p:sp>
      <p:sp>
        <p:nvSpPr>
          <p:cNvPr id="788" name="Google Shape;788;p12: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solidFill>
                  <a:srgbClr val="000000"/>
                </a:solidFill>
                <a:latin typeface="Arial" panose="020B0604020202020204"/>
                <a:ea typeface="Arial" panose="020B0604020202020204"/>
                <a:cs typeface="Arial" panose="020B0604020202020204"/>
                <a:sym typeface="Arial" panose="020B0604020202020204"/>
              </a:rPr>
            </a:fld>
            <a:endParaRPr sz="1200" b="0" strike="noStrik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matchingName="Blank Slide">
  <p:cSld name="BLANK">
    <p:spTree>
      <p:nvGrpSpPr>
        <p:cNvPr id="1" name="Shape 34"/>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matchingName="Title, Content over Content">
  <p:cSld name="OBJECT_OVER_TEXT">
    <p:spTree>
      <p:nvGrpSpPr>
        <p:cNvPr id="1" name="Shape 64"/>
        <p:cNvGrpSpPr/>
        <p:nvPr/>
      </p:nvGrpSpPr>
      <p:grpSpPr>
        <a:xfrm>
          <a:off x="0" y="0"/>
          <a:ext cx="0" cy="0"/>
          <a:chOff x="0" y="0"/>
          <a:chExt cx="0" cy="0"/>
        </a:xfrm>
      </p:grpSpPr>
      <p:sp>
        <p:nvSpPr>
          <p:cNvPr id="65" name="Google Shape;65;p4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6" name="Google Shape;66;p43"/>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p:txBody>
      </p:sp>
      <p:sp>
        <p:nvSpPr>
          <p:cNvPr id="67" name="Google Shape;67;p43"/>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matchingName="Title, 4 Content">
  <p:cSld name="FOUR_OBJECTS">
    <p:spTree>
      <p:nvGrpSpPr>
        <p:cNvPr id="1" name="Shape 68"/>
        <p:cNvGrpSpPr/>
        <p:nvPr/>
      </p:nvGrpSpPr>
      <p:grpSpPr>
        <a:xfrm>
          <a:off x="0" y="0"/>
          <a:ext cx="0" cy="0"/>
          <a:chOff x="0" y="0"/>
          <a:chExt cx="0" cy="0"/>
        </a:xfrm>
      </p:grpSpPr>
      <p:sp>
        <p:nvSpPr>
          <p:cNvPr id="69" name="Google Shape;69;p44"/>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44"/>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p:txBody>
      </p:sp>
      <p:sp>
        <p:nvSpPr>
          <p:cNvPr id="71" name="Google Shape;71;p44"/>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p:txBody>
      </p:sp>
      <p:sp>
        <p:nvSpPr>
          <p:cNvPr id="72" name="Google Shape;72;p44"/>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p:txBody>
      </p:sp>
      <p:sp>
        <p:nvSpPr>
          <p:cNvPr id="73" name="Google Shape;73;p44"/>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74"/>
        <p:cNvGrpSpPr/>
        <p:nvPr/>
      </p:nvGrpSpPr>
      <p:grpSpPr>
        <a:xfrm>
          <a:off x="0" y="0"/>
          <a:ext cx="0" cy="0"/>
          <a:chOff x="0" y="0"/>
          <a:chExt cx="0" cy="0"/>
        </a:xfrm>
      </p:grpSpPr>
      <p:sp>
        <p:nvSpPr>
          <p:cNvPr id="75" name="Google Shape;75;p4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45"/>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p:txBody>
      </p:sp>
      <p:sp>
        <p:nvSpPr>
          <p:cNvPr id="77" name="Google Shape;77;p45"/>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p:txBody>
      </p:sp>
      <p:sp>
        <p:nvSpPr>
          <p:cNvPr id="78" name="Google Shape;78;p45"/>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p:txBody>
      </p:sp>
      <p:sp>
        <p:nvSpPr>
          <p:cNvPr id="79" name="Google Shape;79;p45"/>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p:txBody>
      </p:sp>
      <p:sp>
        <p:nvSpPr>
          <p:cNvPr id="80" name="Google Shape;80;p45"/>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p:txBody>
      </p:sp>
      <p:sp>
        <p:nvSpPr>
          <p:cNvPr id="81" name="Google Shape;81;p45"/>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matchingName="Blank Slide">
  <p:cSld name="BLANK">
    <p:spTree>
      <p:nvGrpSpPr>
        <p:cNvPr id="1" name="Shape 107"/>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matchingName="Title Slide">
  <p:cSld name="TITLE_AND_BODY">
    <p:spTree>
      <p:nvGrpSpPr>
        <p:cNvPr id="1" name="Shape 108"/>
        <p:cNvGrpSpPr/>
        <p:nvPr/>
      </p:nvGrpSpPr>
      <p:grpSpPr>
        <a:xfrm>
          <a:off x="0" y="0"/>
          <a:ext cx="0" cy="0"/>
          <a:chOff x="0" y="0"/>
          <a:chExt cx="0" cy="0"/>
        </a:xfrm>
      </p:grpSpPr>
      <p:sp>
        <p:nvSpPr>
          <p:cNvPr id="109" name="Google Shape;109;p3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0" name="Google Shape;110;p35"/>
          <p:cNvSpPr txBox="1">
            <a:spLocks noGrp="1"/>
          </p:cNvSpPr>
          <p:nvPr>
            <p:ph type="subTitle" idx="1"/>
          </p:nvPr>
        </p:nvSpPr>
        <p:spPr>
          <a:xfrm>
            <a:off x="609480" y="1604520"/>
            <a:ext cx="10972440" cy="397728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matchingName="Title, Content">
  <p:cSld name="OBJECT">
    <p:spTree>
      <p:nvGrpSpPr>
        <p:cNvPr id="1" name="Shape 111"/>
        <p:cNvGrpSpPr/>
        <p:nvPr/>
      </p:nvGrpSpPr>
      <p:grpSpPr>
        <a:xfrm>
          <a:off x="0" y="0"/>
          <a:ext cx="0" cy="0"/>
          <a:chOff x="0" y="0"/>
          <a:chExt cx="0" cy="0"/>
        </a:xfrm>
      </p:grpSpPr>
      <p:sp>
        <p:nvSpPr>
          <p:cNvPr id="112" name="Google Shape;112;p46"/>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3" name="Google Shape;113;p46"/>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matchingName="Title, 2 Content">
  <p:cSld name="TWO_OBJECTS">
    <p:spTree>
      <p:nvGrpSpPr>
        <p:cNvPr id="1" name="Shape 114"/>
        <p:cNvGrpSpPr/>
        <p:nvPr/>
      </p:nvGrpSpPr>
      <p:grpSpPr>
        <a:xfrm>
          <a:off x="0" y="0"/>
          <a:ext cx="0" cy="0"/>
          <a:chOff x="0" y="0"/>
          <a:chExt cx="0" cy="0"/>
        </a:xfrm>
      </p:grpSpPr>
      <p:sp>
        <p:nvSpPr>
          <p:cNvPr id="115" name="Google Shape;115;p47"/>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6" name="Google Shape;116;p47"/>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p:txBody>
      </p:sp>
      <p:sp>
        <p:nvSpPr>
          <p:cNvPr id="117" name="Google Shape;117;p47"/>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118"/>
        <p:cNvGrpSpPr/>
        <p:nvPr/>
      </p:nvGrpSpPr>
      <p:grpSpPr>
        <a:xfrm>
          <a:off x="0" y="0"/>
          <a:ext cx="0" cy="0"/>
          <a:chOff x="0" y="0"/>
          <a:chExt cx="0" cy="0"/>
        </a:xfrm>
      </p:grpSpPr>
      <p:sp>
        <p:nvSpPr>
          <p:cNvPr id="119" name="Google Shape;119;p48"/>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matchingName="Centered Text">
  <p:cSld name="OBJECT_ONLY">
    <p:spTree>
      <p:nvGrpSpPr>
        <p:cNvPr id="1" name="Shape 120"/>
        <p:cNvGrpSpPr/>
        <p:nvPr/>
      </p:nvGrpSpPr>
      <p:grpSpPr>
        <a:xfrm>
          <a:off x="0" y="0"/>
          <a:ext cx="0" cy="0"/>
          <a:chOff x="0" y="0"/>
          <a:chExt cx="0" cy="0"/>
        </a:xfrm>
      </p:grpSpPr>
      <p:sp>
        <p:nvSpPr>
          <p:cNvPr id="121" name="Google Shape;121;p49"/>
          <p:cNvSpPr txBox="1">
            <a:spLocks noGrp="1"/>
          </p:cNvSpPr>
          <p:nvPr>
            <p:ph type="subTitle" idx="1"/>
          </p:nvPr>
        </p:nvSpPr>
        <p:spPr>
          <a:xfrm>
            <a:off x="609480" y="273600"/>
            <a:ext cx="10972440" cy="530784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matchingName="Title, 2 Content and Content">
  <p:cSld name="TWO_OBJECTS_AND_OBJECT">
    <p:spTree>
      <p:nvGrpSpPr>
        <p:cNvPr id="1" name="Shape 122"/>
        <p:cNvGrpSpPr/>
        <p:nvPr/>
      </p:nvGrpSpPr>
      <p:grpSpPr>
        <a:xfrm>
          <a:off x="0" y="0"/>
          <a:ext cx="0" cy="0"/>
          <a:chOff x="0" y="0"/>
          <a:chExt cx="0" cy="0"/>
        </a:xfrm>
      </p:grpSpPr>
      <p:sp>
        <p:nvSpPr>
          <p:cNvPr id="123" name="Google Shape;123;p50"/>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4" name="Google Shape;124;p50"/>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p:txBody>
      </p:sp>
      <p:sp>
        <p:nvSpPr>
          <p:cNvPr id="125" name="Google Shape;125;p50"/>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p:txBody>
      </p:sp>
      <p:sp>
        <p:nvSpPr>
          <p:cNvPr id="126" name="Google Shape;126;p50"/>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matchingName="Title, Content">
  <p:cSld name="OBJECT">
    <p:spTree>
      <p:nvGrpSpPr>
        <p:cNvPr id="1" name="Shape 35"/>
        <p:cNvGrpSpPr/>
        <p:nvPr/>
      </p:nvGrpSpPr>
      <p:grpSpPr>
        <a:xfrm>
          <a:off x="0" y="0"/>
          <a:ext cx="0" cy="0"/>
          <a:chOff x="0" y="0"/>
          <a:chExt cx="0" cy="0"/>
        </a:xfrm>
      </p:grpSpPr>
      <p:sp>
        <p:nvSpPr>
          <p:cNvPr id="36" name="Google Shape;36;p2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23"/>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matchingName="Title Content and 2 Content">
  <p:cSld name="OBJECT_AND_TWO_OBJECTS">
    <p:spTree>
      <p:nvGrpSpPr>
        <p:cNvPr id="1" name="Shape 127"/>
        <p:cNvGrpSpPr/>
        <p:nvPr/>
      </p:nvGrpSpPr>
      <p:grpSpPr>
        <a:xfrm>
          <a:off x="0" y="0"/>
          <a:ext cx="0" cy="0"/>
          <a:chOff x="0" y="0"/>
          <a:chExt cx="0" cy="0"/>
        </a:xfrm>
      </p:grpSpPr>
      <p:sp>
        <p:nvSpPr>
          <p:cNvPr id="128" name="Google Shape;128;p51"/>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9" name="Google Shape;129;p51"/>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p:txBody>
      </p:sp>
      <p:sp>
        <p:nvSpPr>
          <p:cNvPr id="130" name="Google Shape;130;p51"/>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p:txBody>
      </p:sp>
      <p:sp>
        <p:nvSpPr>
          <p:cNvPr id="131" name="Google Shape;131;p51"/>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matchingName="Title, 2 Content over Content">
  <p:cSld name="TWO_OBJECTS_OVER_TEXT">
    <p:spTree>
      <p:nvGrpSpPr>
        <p:cNvPr id="1" name="Shape 132"/>
        <p:cNvGrpSpPr/>
        <p:nvPr/>
      </p:nvGrpSpPr>
      <p:grpSpPr>
        <a:xfrm>
          <a:off x="0" y="0"/>
          <a:ext cx="0" cy="0"/>
          <a:chOff x="0" y="0"/>
          <a:chExt cx="0" cy="0"/>
        </a:xfrm>
      </p:grpSpPr>
      <p:sp>
        <p:nvSpPr>
          <p:cNvPr id="133" name="Google Shape;133;p52"/>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4" name="Google Shape;134;p52"/>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p:txBody>
      </p:sp>
      <p:sp>
        <p:nvSpPr>
          <p:cNvPr id="135" name="Google Shape;135;p52"/>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p:txBody>
      </p:sp>
      <p:sp>
        <p:nvSpPr>
          <p:cNvPr id="136" name="Google Shape;136;p52"/>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matchingName="Title, Content over Content">
  <p:cSld name="OBJECT_OVER_TEXT">
    <p:spTree>
      <p:nvGrpSpPr>
        <p:cNvPr id="1" name="Shape 137"/>
        <p:cNvGrpSpPr/>
        <p:nvPr/>
      </p:nvGrpSpPr>
      <p:grpSpPr>
        <a:xfrm>
          <a:off x="0" y="0"/>
          <a:ext cx="0" cy="0"/>
          <a:chOff x="0" y="0"/>
          <a:chExt cx="0" cy="0"/>
        </a:xfrm>
      </p:grpSpPr>
      <p:sp>
        <p:nvSpPr>
          <p:cNvPr id="138" name="Google Shape;138;p5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9" name="Google Shape;139;p53"/>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p:txBody>
      </p:sp>
      <p:sp>
        <p:nvSpPr>
          <p:cNvPr id="140" name="Google Shape;140;p53"/>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matchingName="Title, 4 Content">
  <p:cSld name="FOUR_OBJECTS">
    <p:spTree>
      <p:nvGrpSpPr>
        <p:cNvPr id="1" name="Shape 141"/>
        <p:cNvGrpSpPr/>
        <p:nvPr/>
      </p:nvGrpSpPr>
      <p:grpSpPr>
        <a:xfrm>
          <a:off x="0" y="0"/>
          <a:ext cx="0" cy="0"/>
          <a:chOff x="0" y="0"/>
          <a:chExt cx="0" cy="0"/>
        </a:xfrm>
      </p:grpSpPr>
      <p:sp>
        <p:nvSpPr>
          <p:cNvPr id="142" name="Google Shape;142;p54"/>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3" name="Google Shape;143;p54"/>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p:txBody>
      </p:sp>
      <p:sp>
        <p:nvSpPr>
          <p:cNvPr id="144" name="Google Shape;144;p54"/>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p:txBody>
      </p:sp>
      <p:sp>
        <p:nvSpPr>
          <p:cNvPr id="145" name="Google Shape;145;p54"/>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p:txBody>
      </p:sp>
      <p:sp>
        <p:nvSpPr>
          <p:cNvPr id="146" name="Google Shape;146;p54"/>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147"/>
        <p:cNvGrpSpPr/>
        <p:nvPr/>
      </p:nvGrpSpPr>
      <p:grpSpPr>
        <a:xfrm>
          <a:off x="0" y="0"/>
          <a:ext cx="0" cy="0"/>
          <a:chOff x="0" y="0"/>
          <a:chExt cx="0" cy="0"/>
        </a:xfrm>
      </p:grpSpPr>
      <p:sp>
        <p:nvSpPr>
          <p:cNvPr id="148" name="Google Shape;148;p5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9" name="Google Shape;149;p55"/>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p:txBody>
      </p:sp>
      <p:sp>
        <p:nvSpPr>
          <p:cNvPr id="150" name="Google Shape;150;p55"/>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p:txBody>
      </p:sp>
      <p:sp>
        <p:nvSpPr>
          <p:cNvPr id="151" name="Google Shape;151;p55"/>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p:txBody>
      </p:sp>
      <p:sp>
        <p:nvSpPr>
          <p:cNvPr id="152" name="Google Shape;152;p55"/>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p:txBody>
      </p:sp>
      <p:sp>
        <p:nvSpPr>
          <p:cNvPr id="153" name="Google Shape;153;p55"/>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p:txBody>
      </p:sp>
      <p:sp>
        <p:nvSpPr>
          <p:cNvPr id="154" name="Google Shape;154;p55"/>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matchingName="Blank Slide">
  <p:cSld name="BLANK">
    <p:spTree>
      <p:nvGrpSpPr>
        <p:cNvPr id="1" name="Shape 185"/>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matchingName="Title Slide">
  <p:cSld name="TITLE_AND_BODY">
    <p:spTree>
      <p:nvGrpSpPr>
        <p:cNvPr id="1" name="Shape 186"/>
        <p:cNvGrpSpPr/>
        <p:nvPr/>
      </p:nvGrpSpPr>
      <p:grpSpPr>
        <a:xfrm>
          <a:off x="0" y="0"/>
          <a:ext cx="0" cy="0"/>
          <a:chOff x="0" y="0"/>
          <a:chExt cx="0" cy="0"/>
        </a:xfrm>
      </p:grpSpPr>
      <p:sp>
        <p:nvSpPr>
          <p:cNvPr id="187" name="Google Shape;187;p28"/>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8" name="Google Shape;188;p28"/>
          <p:cNvSpPr txBox="1">
            <a:spLocks noGrp="1"/>
          </p:cNvSpPr>
          <p:nvPr>
            <p:ph type="subTitle" idx="1"/>
          </p:nvPr>
        </p:nvSpPr>
        <p:spPr>
          <a:xfrm>
            <a:off x="609480" y="1604520"/>
            <a:ext cx="10972440" cy="397728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matchingName="Title, Content">
  <p:cSld name="OBJECT">
    <p:spTree>
      <p:nvGrpSpPr>
        <p:cNvPr id="1" name="Shape 189"/>
        <p:cNvGrpSpPr/>
        <p:nvPr/>
      </p:nvGrpSpPr>
      <p:grpSpPr>
        <a:xfrm>
          <a:off x="0" y="0"/>
          <a:ext cx="0" cy="0"/>
          <a:chOff x="0" y="0"/>
          <a:chExt cx="0" cy="0"/>
        </a:xfrm>
      </p:grpSpPr>
      <p:sp>
        <p:nvSpPr>
          <p:cNvPr id="190" name="Google Shape;190;p56"/>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1" name="Google Shape;191;p56"/>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matchingName="Title, 2 Content">
  <p:cSld name="TWO_OBJECTS">
    <p:spTree>
      <p:nvGrpSpPr>
        <p:cNvPr id="1" name="Shape 192"/>
        <p:cNvGrpSpPr/>
        <p:nvPr/>
      </p:nvGrpSpPr>
      <p:grpSpPr>
        <a:xfrm>
          <a:off x="0" y="0"/>
          <a:ext cx="0" cy="0"/>
          <a:chOff x="0" y="0"/>
          <a:chExt cx="0" cy="0"/>
        </a:xfrm>
      </p:grpSpPr>
      <p:sp>
        <p:nvSpPr>
          <p:cNvPr id="193" name="Google Shape;193;p57"/>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4" name="Google Shape;194;p57"/>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p:txBody>
      </p:sp>
      <p:sp>
        <p:nvSpPr>
          <p:cNvPr id="195" name="Google Shape;195;p57"/>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196"/>
        <p:cNvGrpSpPr/>
        <p:nvPr/>
      </p:nvGrpSpPr>
      <p:grpSpPr>
        <a:xfrm>
          <a:off x="0" y="0"/>
          <a:ext cx="0" cy="0"/>
          <a:chOff x="0" y="0"/>
          <a:chExt cx="0" cy="0"/>
        </a:xfrm>
      </p:grpSpPr>
      <p:sp>
        <p:nvSpPr>
          <p:cNvPr id="197" name="Google Shape;197;p58"/>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Slide">
  <p:cSld name="TITLE_AND_BODY">
    <p:spTree>
      <p:nvGrpSpPr>
        <p:cNvPr id="1" name="Shape 38"/>
        <p:cNvGrpSpPr/>
        <p:nvPr/>
      </p:nvGrpSpPr>
      <p:grpSpPr>
        <a:xfrm>
          <a:off x="0" y="0"/>
          <a:ext cx="0" cy="0"/>
          <a:chOff x="0" y="0"/>
          <a:chExt cx="0" cy="0"/>
        </a:xfrm>
      </p:grpSpPr>
      <p:sp>
        <p:nvSpPr>
          <p:cNvPr id="39" name="Google Shape;39;p36"/>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36"/>
          <p:cNvSpPr txBox="1">
            <a:spLocks noGrp="1"/>
          </p:cNvSpPr>
          <p:nvPr>
            <p:ph type="subTitle" idx="1"/>
          </p:nvPr>
        </p:nvSpPr>
        <p:spPr>
          <a:xfrm>
            <a:off x="609480" y="1604520"/>
            <a:ext cx="10972440" cy="397728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matchingName="Centered Text">
  <p:cSld name="OBJECT_ONLY">
    <p:spTree>
      <p:nvGrpSpPr>
        <p:cNvPr id="1" name="Shape 198"/>
        <p:cNvGrpSpPr/>
        <p:nvPr/>
      </p:nvGrpSpPr>
      <p:grpSpPr>
        <a:xfrm>
          <a:off x="0" y="0"/>
          <a:ext cx="0" cy="0"/>
          <a:chOff x="0" y="0"/>
          <a:chExt cx="0" cy="0"/>
        </a:xfrm>
      </p:grpSpPr>
      <p:sp>
        <p:nvSpPr>
          <p:cNvPr id="199" name="Google Shape;199;p59"/>
          <p:cNvSpPr txBox="1">
            <a:spLocks noGrp="1"/>
          </p:cNvSpPr>
          <p:nvPr>
            <p:ph type="subTitle" idx="1"/>
          </p:nvPr>
        </p:nvSpPr>
        <p:spPr>
          <a:xfrm>
            <a:off x="609480" y="273600"/>
            <a:ext cx="10972440" cy="530784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matchingName="Title, 2 Content and Content">
  <p:cSld name="TWO_OBJECTS_AND_OBJECT">
    <p:spTree>
      <p:nvGrpSpPr>
        <p:cNvPr id="1" name="Shape 200"/>
        <p:cNvGrpSpPr/>
        <p:nvPr/>
      </p:nvGrpSpPr>
      <p:grpSpPr>
        <a:xfrm>
          <a:off x="0" y="0"/>
          <a:ext cx="0" cy="0"/>
          <a:chOff x="0" y="0"/>
          <a:chExt cx="0" cy="0"/>
        </a:xfrm>
      </p:grpSpPr>
      <p:sp>
        <p:nvSpPr>
          <p:cNvPr id="201" name="Google Shape;201;p60"/>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2" name="Google Shape;202;p60"/>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p:txBody>
      </p:sp>
      <p:sp>
        <p:nvSpPr>
          <p:cNvPr id="203" name="Google Shape;203;p60"/>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p:txBody>
      </p:sp>
      <p:sp>
        <p:nvSpPr>
          <p:cNvPr id="204" name="Google Shape;204;p60"/>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matchingName="Title Content and 2 Content">
  <p:cSld name="OBJECT_AND_TWO_OBJECTS">
    <p:spTree>
      <p:nvGrpSpPr>
        <p:cNvPr id="1" name="Shape 205"/>
        <p:cNvGrpSpPr/>
        <p:nvPr/>
      </p:nvGrpSpPr>
      <p:grpSpPr>
        <a:xfrm>
          <a:off x="0" y="0"/>
          <a:ext cx="0" cy="0"/>
          <a:chOff x="0" y="0"/>
          <a:chExt cx="0" cy="0"/>
        </a:xfrm>
      </p:grpSpPr>
      <p:sp>
        <p:nvSpPr>
          <p:cNvPr id="206" name="Google Shape;206;p61"/>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7" name="Google Shape;207;p61"/>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p:txBody>
      </p:sp>
      <p:sp>
        <p:nvSpPr>
          <p:cNvPr id="208" name="Google Shape;208;p61"/>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p:txBody>
      </p:sp>
      <p:sp>
        <p:nvSpPr>
          <p:cNvPr id="209" name="Google Shape;209;p61"/>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matchingName="Title, 2 Content over Content">
  <p:cSld name="TWO_OBJECTS_OVER_TEXT">
    <p:spTree>
      <p:nvGrpSpPr>
        <p:cNvPr id="1" name="Shape 210"/>
        <p:cNvGrpSpPr/>
        <p:nvPr/>
      </p:nvGrpSpPr>
      <p:grpSpPr>
        <a:xfrm>
          <a:off x="0" y="0"/>
          <a:ext cx="0" cy="0"/>
          <a:chOff x="0" y="0"/>
          <a:chExt cx="0" cy="0"/>
        </a:xfrm>
      </p:grpSpPr>
      <p:sp>
        <p:nvSpPr>
          <p:cNvPr id="211" name="Google Shape;211;p62"/>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2" name="Google Shape;212;p62"/>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p:txBody>
      </p:sp>
      <p:sp>
        <p:nvSpPr>
          <p:cNvPr id="213" name="Google Shape;213;p62"/>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p:txBody>
      </p:sp>
      <p:sp>
        <p:nvSpPr>
          <p:cNvPr id="214" name="Google Shape;214;p62"/>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matchingName="Title, Content over Content">
  <p:cSld name="OBJECT_OVER_TEXT">
    <p:spTree>
      <p:nvGrpSpPr>
        <p:cNvPr id="1" name="Shape 215"/>
        <p:cNvGrpSpPr/>
        <p:nvPr/>
      </p:nvGrpSpPr>
      <p:grpSpPr>
        <a:xfrm>
          <a:off x="0" y="0"/>
          <a:ext cx="0" cy="0"/>
          <a:chOff x="0" y="0"/>
          <a:chExt cx="0" cy="0"/>
        </a:xfrm>
      </p:grpSpPr>
      <p:sp>
        <p:nvSpPr>
          <p:cNvPr id="216" name="Google Shape;216;p6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7" name="Google Shape;217;p63"/>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p:txBody>
      </p:sp>
      <p:sp>
        <p:nvSpPr>
          <p:cNvPr id="218" name="Google Shape;218;p63"/>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matchingName="Title, 4 Content">
  <p:cSld name="FOUR_OBJECTS">
    <p:spTree>
      <p:nvGrpSpPr>
        <p:cNvPr id="1" name="Shape 219"/>
        <p:cNvGrpSpPr/>
        <p:nvPr/>
      </p:nvGrpSpPr>
      <p:grpSpPr>
        <a:xfrm>
          <a:off x="0" y="0"/>
          <a:ext cx="0" cy="0"/>
          <a:chOff x="0" y="0"/>
          <a:chExt cx="0" cy="0"/>
        </a:xfrm>
      </p:grpSpPr>
      <p:sp>
        <p:nvSpPr>
          <p:cNvPr id="220" name="Google Shape;220;p64"/>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1" name="Google Shape;221;p64"/>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p:txBody>
      </p:sp>
      <p:sp>
        <p:nvSpPr>
          <p:cNvPr id="222" name="Google Shape;222;p64"/>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p:txBody>
      </p:sp>
      <p:sp>
        <p:nvSpPr>
          <p:cNvPr id="223" name="Google Shape;223;p64"/>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p:txBody>
      </p:sp>
      <p:sp>
        <p:nvSpPr>
          <p:cNvPr id="224" name="Google Shape;224;p64"/>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225"/>
        <p:cNvGrpSpPr/>
        <p:nvPr/>
      </p:nvGrpSpPr>
      <p:grpSpPr>
        <a:xfrm>
          <a:off x="0" y="0"/>
          <a:ext cx="0" cy="0"/>
          <a:chOff x="0" y="0"/>
          <a:chExt cx="0" cy="0"/>
        </a:xfrm>
      </p:grpSpPr>
      <p:sp>
        <p:nvSpPr>
          <p:cNvPr id="226" name="Google Shape;226;p6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7" name="Google Shape;227;p65"/>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p:txBody>
      </p:sp>
      <p:sp>
        <p:nvSpPr>
          <p:cNvPr id="228" name="Google Shape;228;p65"/>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p:txBody>
      </p:sp>
      <p:sp>
        <p:nvSpPr>
          <p:cNvPr id="229" name="Google Shape;229;p65"/>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p:txBody>
      </p:sp>
      <p:sp>
        <p:nvSpPr>
          <p:cNvPr id="230" name="Google Shape;230;p65"/>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p:txBody>
      </p:sp>
      <p:sp>
        <p:nvSpPr>
          <p:cNvPr id="231" name="Google Shape;231;p65"/>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p:txBody>
      </p:sp>
      <p:sp>
        <p:nvSpPr>
          <p:cNvPr id="232" name="Google Shape;232;p65"/>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matchingName="Blank Slide">
  <p:cSld name="BLANK">
    <p:spTree>
      <p:nvGrpSpPr>
        <p:cNvPr id="1" name="Shape 262"/>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matchingName="Title Slide">
  <p:cSld name="TITLE_AND_BODY">
    <p:spTree>
      <p:nvGrpSpPr>
        <p:cNvPr id="1" name="Shape 263"/>
        <p:cNvGrpSpPr/>
        <p:nvPr/>
      </p:nvGrpSpPr>
      <p:grpSpPr>
        <a:xfrm>
          <a:off x="0" y="0"/>
          <a:ext cx="0" cy="0"/>
          <a:chOff x="0" y="0"/>
          <a:chExt cx="0" cy="0"/>
        </a:xfrm>
      </p:grpSpPr>
      <p:sp>
        <p:nvSpPr>
          <p:cNvPr id="264" name="Google Shape;264;p66"/>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5" name="Google Shape;265;p66"/>
          <p:cNvSpPr txBox="1">
            <a:spLocks noGrp="1"/>
          </p:cNvSpPr>
          <p:nvPr>
            <p:ph type="subTitle" idx="1"/>
          </p:nvPr>
        </p:nvSpPr>
        <p:spPr>
          <a:xfrm>
            <a:off x="609480" y="1604520"/>
            <a:ext cx="10972440" cy="397728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matchingName="Title, Content">
  <p:cSld name="OBJECT">
    <p:spTree>
      <p:nvGrpSpPr>
        <p:cNvPr id="1" name="Shape 266"/>
        <p:cNvGrpSpPr/>
        <p:nvPr/>
      </p:nvGrpSpPr>
      <p:grpSpPr>
        <a:xfrm>
          <a:off x="0" y="0"/>
          <a:ext cx="0" cy="0"/>
          <a:chOff x="0" y="0"/>
          <a:chExt cx="0" cy="0"/>
        </a:xfrm>
      </p:grpSpPr>
      <p:sp>
        <p:nvSpPr>
          <p:cNvPr id="267" name="Google Shape;267;p67"/>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8" name="Google Shape;268;p67"/>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matchingName="Title, 2 Content">
  <p:cSld name="TWO_OBJECTS">
    <p:spTree>
      <p:nvGrpSpPr>
        <p:cNvPr id="1" name="Shape 41"/>
        <p:cNvGrpSpPr/>
        <p:nvPr/>
      </p:nvGrpSpPr>
      <p:grpSpPr>
        <a:xfrm>
          <a:off x="0" y="0"/>
          <a:ext cx="0" cy="0"/>
          <a:chOff x="0" y="0"/>
          <a:chExt cx="0" cy="0"/>
        </a:xfrm>
      </p:grpSpPr>
      <p:sp>
        <p:nvSpPr>
          <p:cNvPr id="42" name="Google Shape;42;p37"/>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37"/>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p:txBody>
      </p:sp>
      <p:sp>
        <p:nvSpPr>
          <p:cNvPr id="44" name="Google Shape;44;p37"/>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matchingName="Title, 2 Content">
  <p:cSld name="TWO_OBJECTS">
    <p:spTree>
      <p:nvGrpSpPr>
        <p:cNvPr id="1" name="Shape 269"/>
        <p:cNvGrpSpPr/>
        <p:nvPr/>
      </p:nvGrpSpPr>
      <p:grpSpPr>
        <a:xfrm>
          <a:off x="0" y="0"/>
          <a:ext cx="0" cy="0"/>
          <a:chOff x="0" y="0"/>
          <a:chExt cx="0" cy="0"/>
        </a:xfrm>
      </p:grpSpPr>
      <p:sp>
        <p:nvSpPr>
          <p:cNvPr id="270" name="Google Shape;270;p68"/>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1" name="Google Shape;271;p68"/>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p:txBody>
      </p:sp>
      <p:sp>
        <p:nvSpPr>
          <p:cNvPr id="272" name="Google Shape;272;p68"/>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273"/>
        <p:cNvGrpSpPr/>
        <p:nvPr/>
      </p:nvGrpSpPr>
      <p:grpSpPr>
        <a:xfrm>
          <a:off x="0" y="0"/>
          <a:ext cx="0" cy="0"/>
          <a:chOff x="0" y="0"/>
          <a:chExt cx="0" cy="0"/>
        </a:xfrm>
      </p:grpSpPr>
      <p:sp>
        <p:nvSpPr>
          <p:cNvPr id="274" name="Google Shape;274;p69"/>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matchingName="Centered Text">
  <p:cSld name="OBJECT_ONLY">
    <p:spTree>
      <p:nvGrpSpPr>
        <p:cNvPr id="1" name="Shape 275"/>
        <p:cNvGrpSpPr/>
        <p:nvPr/>
      </p:nvGrpSpPr>
      <p:grpSpPr>
        <a:xfrm>
          <a:off x="0" y="0"/>
          <a:ext cx="0" cy="0"/>
          <a:chOff x="0" y="0"/>
          <a:chExt cx="0" cy="0"/>
        </a:xfrm>
      </p:grpSpPr>
      <p:sp>
        <p:nvSpPr>
          <p:cNvPr id="276" name="Google Shape;276;p70"/>
          <p:cNvSpPr txBox="1">
            <a:spLocks noGrp="1"/>
          </p:cNvSpPr>
          <p:nvPr>
            <p:ph type="subTitle" idx="1"/>
          </p:nvPr>
        </p:nvSpPr>
        <p:spPr>
          <a:xfrm>
            <a:off x="609480" y="273600"/>
            <a:ext cx="10972440" cy="530784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matchingName="Title, 2 Content and Content">
  <p:cSld name="TWO_OBJECTS_AND_OBJECT">
    <p:spTree>
      <p:nvGrpSpPr>
        <p:cNvPr id="1" name="Shape 277"/>
        <p:cNvGrpSpPr/>
        <p:nvPr/>
      </p:nvGrpSpPr>
      <p:grpSpPr>
        <a:xfrm>
          <a:off x="0" y="0"/>
          <a:ext cx="0" cy="0"/>
          <a:chOff x="0" y="0"/>
          <a:chExt cx="0" cy="0"/>
        </a:xfrm>
      </p:grpSpPr>
      <p:sp>
        <p:nvSpPr>
          <p:cNvPr id="278" name="Google Shape;278;p71"/>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9" name="Google Shape;279;p71"/>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p:txBody>
      </p:sp>
      <p:sp>
        <p:nvSpPr>
          <p:cNvPr id="280" name="Google Shape;280;p71"/>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p:txBody>
      </p:sp>
      <p:sp>
        <p:nvSpPr>
          <p:cNvPr id="281" name="Google Shape;281;p71"/>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matchingName="Title Content and 2 Content">
  <p:cSld name="OBJECT_AND_TWO_OBJECTS">
    <p:spTree>
      <p:nvGrpSpPr>
        <p:cNvPr id="1" name="Shape 282"/>
        <p:cNvGrpSpPr/>
        <p:nvPr/>
      </p:nvGrpSpPr>
      <p:grpSpPr>
        <a:xfrm>
          <a:off x="0" y="0"/>
          <a:ext cx="0" cy="0"/>
          <a:chOff x="0" y="0"/>
          <a:chExt cx="0" cy="0"/>
        </a:xfrm>
      </p:grpSpPr>
      <p:sp>
        <p:nvSpPr>
          <p:cNvPr id="283" name="Google Shape;283;p72"/>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4" name="Google Shape;284;p72"/>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p:txBody>
      </p:sp>
      <p:sp>
        <p:nvSpPr>
          <p:cNvPr id="285" name="Google Shape;285;p72"/>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p:txBody>
      </p:sp>
      <p:sp>
        <p:nvSpPr>
          <p:cNvPr id="286" name="Google Shape;286;p72"/>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matchingName="Title, 2 Content over Content">
  <p:cSld name="TWO_OBJECTS_OVER_TEXT">
    <p:spTree>
      <p:nvGrpSpPr>
        <p:cNvPr id="1" name="Shape 287"/>
        <p:cNvGrpSpPr/>
        <p:nvPr/>
      </p:nvGrpSpPr>
      <p:grpSpPr>
        <a:xfrm>
          <a:off x="0" y="0"/>
          <a:ext cx="0" cy="0"/>
          <a:chOff x="0" y="0"/>
          <a:chExt cx="0" cy="0"/>
        </a:xfrm>
      </p:grpSpPr>
      <p:sp>
        <p:nvSpPr>
          <p:cNvPr id="288" name="Google Shape;288;p7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9" name="Google Shape;289;p73"/>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p:txBody>
      </p:sp>
      <p:sp>
        <p:nvSpPr>
          <p:cNvPr id="290" name="Google Shape;290;p73"/>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p:txBody>
      </p:sp>
      <p:sp>
        <p:nvSpPr>
          <p:cNvPr id="291" name="Google Shape;291;p73"/>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matchingName="Title, Content over Content">
  <p:cSld name="OBJECT_OVER_TEXT">
    <p:spTree>
      <p:nvGrpSpPr>
        <p:cNvPr id="1" name="Shape 292"/>
        <p:cNvGrpSpPr/>
        <p:nvPr/>
      </p:nvGrpSpPr>
      <p:grpSpPr>
        <a:xfrm>
          <a:off x="0" y="0"/>
          <a:ext cx="0" cy="0"/>
          <a:chOff x="0" y="0"/>
          <a:chExt cx="0" cy="0"/>
        </a:xfrm>
      </p:grpSpPr>
      <p:sp>
        <p:nvSpPr>
          <p:cNvPr id="293" name="Google Shape;293;p74"/>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4" name="Google Shape;294;p74"/>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p:txBody>
      </p:sp>
      <p:sp>
        <p:nvSpPr>
          <p:cNvPr id="295" name="Google Shape;295;p74"/>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matchingName="Title, 4 Content">
  <p:cSld name="FOUR_OBJECTS">
    <p:spTree>
      <p:nvGrpSpPr>
        <p:cNvPr id="1" name="Shape 296"/>
        <p:cNvGrpSpPr/>
        <p:nvPr/>
      </p:nvGrpSpPr>
      <p:grpSpPr>
        <a:xfrm>
          <a:off x="0" y="0"/>
          <a:ext cx="0" cy="0"/>
          <a:chOff x="0" y="0"/>
          <a:chExt cx="0" cy="0"/>
        </a:xfrm>
      </p:grpSpPr>
      <p:sp>
        <p:nvSpPr>
          <p:cNvPr id="297" name="Google Shape;297;p7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8" name="Google Shape;298;p75"/>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p:txBody>
      </p:sp>
      <p:sp>
        <p:nvSpPr>
          <p:cNvPr id="299" name="Google Shape;299;p75"/>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p:txBody>
      </p:sp>
      <p:sp>
        <p:nvSpPr>
          <p:cNvPr id="300" name="Google Shape;300;p75"/>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p:txBody>
      </p:sp>
      <p:sp>
        <p:nvSpPr>
          <p:cNvPr id="301" name="Google Shape;301;p75"/>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302"/>
        <p:cNvGrpSpPr/>
        <p:nvPr/>
      </p:nvGrpSpPr>
      <p:grpSpPr>
        <a:xfrm>
          <a:off x="0" y="0"/>
          <a:ext cx="0" cy="0"/>
          <a:chOff x="0" y="0"/>
          <a:chExt cx="0" cy="0"/>
        </a:xfrm>
      </p:grpSpPr>
      <p:sp>
        <p:nvSpPr>
          <p:cNvPr id="303" name="Google Shape;303;p76"/>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4" name="Google Shape;304;p76"/>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p:txBody>
      </p:sp>
      <p:sp>
        <p:nvSpPr>
          <p:cNvPr id="305" name="Google Shape;305;p76"/>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p:txBody>
      </p:sp>
      <p:sp>
        <p:nvSpPr>
          <p:cNvPr id="306" name="Google Shape;306;p76"/>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p:txBody>
      </p:sp>
      <p:sp>
        <p:nvSpPr>
          <p:cNvPr id="307" name="Google Shape;307;p76"/>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p:txBody>
      </p:sp>
      <p:sp>
        <p:nvSpPr>
          <p:cNvPr id="308" name="Google Shape;308;p76"/>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p:txBody>
      </p:sp>
      <p:sp>
        <p:nvSpPr>
          <p:cNvPr id="309" name="Google Shape;309;p76"/>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matchingName="Blank Slide">
  <p:cSld name="BLANK">
    <p:spTree>
      <p:nvGrpSpPr>
        <p:cNvPr id="1" name="Shape 336"/>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45"/>
        <p:cNvGrpSpPr/>
        <p:nvPr/>
      </p:nvGrpSpPr>
      <p:grpSpPr>
        <a:xfrm>
          <a:off x="0" y="0"/>
          <a:ext cx="0" cy="0"/>
          <a:chOff x="0" y="0"/>
          <a:chExt cx="0" cy="0"/>
        </a:xfrm>
      </p:grpSpPr>
      <p:sp>
        <p:nvSpPr>
          <p:cNvPr id="46" name="Google Shape;46;p38"/>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matchingName="Title Slide">
  <p:cSld name="TITLE_AND_BODY">
    <p:spTree>
      <p:nvGrpSpPr>
        <p:cNvPr id="1" name="Shape 337"/>
        <p:cNvGrpSpPr/>
        <p:nvPr/>
      </p:nvGrpSpPr>
      <p:grpSpPr>
        <a:xfrm>
          <a:off x="0" y="0"/>
          <a:ext cx="0" cy="0"/>
          <a:chOff x="0" y="0"/>
          <a:chExt cx="0" cy="0"/>
        </a:xfrm>
      </p:grpSpPr>
      <p:sp>
        <p:nvSpPr>
          <p:cNvPr id="338" name="Google Shape;338;p77"/>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9" name="Google Shape;339;p77"/>
          <p:cNvSpPr txBox="1">
            <a:spLocks noGrp="1"/>
          </p:cNvSpPr>
          <p:nvPr>
            <p:ph type="subTitle" idx="1"/>
          </p:nvPr>
        </p:nvSpPr>
        <p:spPr>
          <a:xfrm>
            <a:off x="609480" y="1604520"/>
            <a:ext cx="10972440" cy="397728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matchingName="Title, Content">
  <p:cSld name="OBJECT">
    <p:spTree>
      <p:nvGrpSpPr>
        <p:cNvPr id="1" name="Shape 340"/>
        <p:cNvGrpSpPr/>
        <p:nvPr/>
      </p:nvGrpSpPr>
      <p:grpSpPr>
        <a:xfrm>
          <a:off x="0" y="0"/>
          <a:ext cx="0" cy="0"/>
          <a:chOff x="0" y="0"/>
          <a:chExt cx="0" cy="0"/>
        </a:xfrm>
      </p:grpSpPr>
      <p:sp>
        <p:nvSpPr>
          <p:cNvPr id="341" name="Google Shape;341;p78"/>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2" name="Google Shape;342;p78"/>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matchingName="Title, 2 Content">
  <p:cSld name="TWO_OBJECTS">
    <p:spTree>
      <p:nvGrpSpPr>
        <p:cNvPr id="1" name="Shape 343"/>
        <p:cNvGrpSpPr/>
        <p:nvPr/>
      </p:nvGrpSpPr>
      <p:grpSpPr>
        <a:xfrm>
          <a:off x="0" y="0"/>
          <a:ext cx="0" cy="0"/>
          <a:chOff x="0" y="0"/>
          <a:chExt cx="0" cy="0"/>
        </a:xfrm>
      </p:grpSpPr>
      <p:sp>
        <p:nvSpPr>
          <p:cNvPr id="344" name="Google Shape;344;p79"/>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5" name="Google Shape;345;p79"/>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p:txBody>
      </p:sp>
      <p:sp>
        <p:nvSpPr>
          <p:cNvPr id="346" name="Google Shape;346;p79"/>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347"/>
        <p:cNvGrpSpPr/>
        <p:nvPr/>
      </p:nvGrpSpPr>
      <p:grpSpPr>
        <a:xfrm>
          <a:off x="0" y="0"/>
          <a:ext cx="0" cy="0"/>
          <a:chOff x="0" y="0"/>
          <a:chExt cx="0" cy="0"/>
        </a:xfrm>
      </p:grpSpPr>
      <p:sp>
        <p:nvSpPr>
          <p:cNvPr id="348" name="Google Shape;348;p80"/>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matchingName="Centered Text">
  <p:cSld name="OBJECT_ONLY">
    <p:spTree>
      <p:nvGrpSpPr>
        <p:cNvPr id="1" name="Shape 349"/>
        <p:cNvGrpSpPr/>
        <p:nvPr/>
      </p:nvGrpSpPr>
      <p:grpSpPr>
        <a:xfrm>
          <a:off x="0" y="0"/>
          <a:ext cx="0" cy="0"/>
          <a:chOff x="0" y="0"/>
          <a:chExt cx="0" cy="0"/>
        </a:xfrm>
      </p:grpSpPr>
      <p:sp>
        <p:nvSpPr>
          <p:cNvPr id="350" name="Google Shape;350;p81"/>
          <p:cNvSpPr txBox="1">
            <a:spLocks noGrp="1"/>
          </p:cNvSpPr>
          <p:nvPr>
            <p:ph type="subTitle" idx="1"/>
          </p:nvPr>
        </p:nvSpPr>
        <p:spPr>
          <a:xfrm>
            <a:off x="609480" y="273600"/>
            <a:ext cx="10972440" cy="530784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matchingName="Title, 2 Content and Content">
  <p:cSld name="TWO_OBJECTS_AND_OBJECT">
    <p:spTree>
      <p:nvGrpSpPr>
        <p:cNvPr id="1" name="Shape 351"/>
        <p:cNvGrpSpPr/>
        <p:nvPr/>
      </p:nvGrpSpPr>
      <p:grpSpPr>
        <a:xfrm>
          <a:off x="0" y="0"/>
          <a:ext cx="0" cy="0"/>
          <a:chOff x="0" y="0"/>
          <a:chExt cx="0" cy="0"/>
        </a:xfrm>
      </p:grpSpPr>
      <p:sp>
        <p:nvSpPr>
          <p:cNvPr id="352" name="Google Shape;352;p82"/>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3" name="Google Shape;353;p82"/>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p:txBody>
      </p:sp>
      <p:sp>
        <p:nvSpPr>
          <p:cNvPr id="354" name="Google Shape;354;p82"/>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p:txBody>
      </p:sp>
      <p:sp>
        <p:nvSpPr>
          <p:cNvPr id="355" name="Google Shape;355;p82"/>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matchingName="Title Content and 2 Content">
  <p:cSld name="OBJECT_AND_TWO_OBJECTS">
    <p:spTree>
      <p:nvGrpSpPr>
        <p:cNvPr id="1" name="Shape 356"/>
        <p:cNvGrpSpPr/>
        <p:nvPr/>
      </p:nvGrpSpPr>
      <p:grpSpPr>
        <a:xfrm>
          <a:off x="0" y="0"/>
          <a:ext cx="0" cy="0"/>
          <a:chOff x="0" y="0"/>
          <a:chExt cx="0" cy="0"/>
        </a:xfrm>
      </p:grpSpPr>
      <p:sp>
        <p:nvSpPr>
          <p:cNvPr id="357" name="Google Shape;357;p8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8" name="Google Shape;358;p83"/>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p:txBody>
      </p:sp>
      <p:sp>
        <p:nvSpPr>
          <p:cNvPr id="359" name="Google Shape;359;p83"/>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p:txBody>
      </p:sp>
      <p:sp>
        <p:nvSpPr>
          <p:cNvPr id="360" name="Google Shape;360;p83"/>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matchingName="Title, 2 Content over Content">
  <p:cSld name="TWO_OBJECTS_OVER_TEXT">
    <p:spTree>
      <p:nvGrpSpPr>
        <p:cNvPr id="1" name="Shape 361"/>
        <p:cNvGrpSpPr/>
        <p:nvPr/>
      </p:nvGrpSpPr>
      <p:grpSpPr>
        <a:xfrm>
          <a:off x="0" y="0"/>
          <a:ext cx="0" cy="0"/>
          <a:chOff x="0" y="0"/>
          <a:chExt cx="0" cy="0"/>
        </a:xfrm>
      </p:grpSpPr>
      <p:sp>
        <p:nvSpPr>
          <p:cNvPr id="362" name="Google Shape;362;p84"/>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3" name="Google Shape;363;p84"/>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p:txBody>
      </p:sp>
      <p:sp>
        <p:nvSpPr>
          <p:cNvPr id="364" name="Google Shape;364;p84"/>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p:txBody>
      </p:sp>
      <p:sp>
        <p:nvSpPr>
          <p:cNvPr id="365" name="Google Shape;365;p84"/>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matchingName="Title, Content over Content">
  <p:cSld name="OBJECT_OVER_TEXT">
    <p:spTree>
      <p:nvGrpSpPr>
        <p:cNvPr id="1" name="Shape 366"/>
        <p:cNvGrpSpPr/>
        <p:nvPr/>
      </p:nvGrpSpPr>
      <p:grpSpPr>
        <a:xfrm>
          <a:off x="0" y="0"/>
          <a:ext cx="0" cy="0"/>
          <a:chOff x="0" y="0"/>
          <a:chExt cx="0" cy="0"/>
        </a:xfrm>
      </p:grpSpPr>
      <p:sp>
        <p:nvSpPr>
          <p:cNvPr id="367" name="Google Shape;367;p8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8" name="Google Shape;368;p85"/>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p:txBody>
      </p:sp>
      <p:sp>
        <p:nvSpPr>
          <p:cNvPr id="369" name="Google Shape;369;p85"/>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matchingName="Title, 4 Content">
  <p:cSld name="FOUR_OBJECTS">
    <p:spTree>
      <p:nvGrpSpPr>
        <p:cNvPr id="1" name="Shape 370"/>
        <p:cNvGrpSpPr/>
        <p:nvPr/>
      </p:nvGrpSpPr>
      <p:grpSpPr>
        <a:xfrm>
          <a:off x="0" y="0"/>
          <a:ext cx="0" cy="0"/>
          <a:chOff x="0" y="0"/>
          <a:chExt cx="0" cy="0"/>
        </a:xfrm>
      </p:grpSpPr>
      <p:sp>
        <p:nvSpPr>
          <p:cNvPr id="371" name="Google Shape;371;p86"/>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2" name="Google Shape;372;p86"/>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p:txBody>
      </p:sp>
      <p:sp>
        <p:nvSpPr>
          <p:cNvPr id="373" name="Google Shape;373;p86"/>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p:txBody>
      </p:sp>
      <p:sp>
        <p:nvSpPr>
          <p:cNvPr id="374" name="Google Shape;374;p86"/>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p:txBody>
      </p:sp>
      <p:sp>
        <p:nvSpPr>
          <p:cNvPr id="375" name="Google Shape;375;p86"/>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matchingName="Centered Text">
  <p:cSld name="OBJECT_ONLY">
    <p:spTree>
      <p:nvGrpSpPr>
        <p:cNvPr id="1" name="Shape 47"/>
        <p:cNvGrpSpPr/>
        <p:nvPr/>
      </p:nvGrpSpPr>
      <p:grpSpPr>
        <a:xfrm>
          <a:off x="0" y="0"/>
          <a:ext cx="0" cy="0"/>
          <a:chOff x="0" y="0"/>
          <a:chExt cx="0" cy="0"/>
        </a:xfrm>
      </p:grpSpPr>
      <p:sp>
        <p:nvSpPr>
          <p:cNvPr id="48" name="Google Shape;48;p39"/>
          <p:cNvSpPr txBox="1">
            <a:spLocks noGrp="1"/>
          </p:cNvSpPr>
          <p:nvPr>
            <p:ph type="subTitle" idx="1"/>
          </p:nvPr>
        </p:nvSpPr>
        <p:spPr>
          <a:xfrm>
            <a:off x="609480" y="273600"/>
            <a:ext cx="10972440" cy="530784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376"/>
        <p:cNvGrpSpPr/>
        <p:nvPr/>
      </p:nvGrpSpPr>
      <p:grpSpPr>
        <a:xfrm>
          <a:off x="0" y="0"/>
          <a:ext cx="0" cy="0"/>
          <a:chOff x="0" y="0"/>
          <a:chExt cx="0" cy="0"/>
        </a:xfrm>
      </p:grpSpPr>
      <p:sp>
        <p:nvSpPr>
          <p:cNvPr id="377" name="Google Shape;377;p87"/>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8" name="Google Shape;378;p87"/>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p:txBody>
      </p:sp>
      <p:sp>
        <p:nvSpPr>
          <p:cNvPr id="379" name="Google Shape;379;p87"/>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p:txBody>
      </p:sp>
      <p:sp>
        <p:nvSpPr>
          <p:cNvPr id="380" name="Google Shape;380;p87"/>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p:txBody>
      </p:sp>
      <p:sp>
        <p:nvSpPr>
          <p:cNvPr id="381" name="Google Shape;381;p87"/>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p:txBody>
      </p:sp>
      <p:sp>
        <p:nvSpPr>
          <p:cNvPr id="382" name="Google Shape;382;p87"/>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p:txBody>
      </p:sp>
      <p:sp>
        <p:nvSpPr>
          <p:cNvPr id="383" name="Google Shape;383;p87"/>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matchingName="Blank Slide">
  <p:cSld name="BLANK">
    <p:spTree>
      <p:nvGrpSpPr>
        <p:cNvPr id="1" name="Shape 410"/>
        <p:cNvGrpSpPr/>
        <p:nvPr/>
      </p:nvGrpSpPr>
      <p:grpSpPr>
        <a:xfrm>
          <a:off x="0" y="0"/>
          <a:ext cx="0" cy="0"/>
          <a:chOff x="0" y="0"/>
          <a:chExt cx="0" cy="0"/>
        </a:xfrm>
      </p:grpSpPr>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x" matchingName="Title Slide">
  <p:cSld name="TITLE_AND_BODY">
    <p:spTree>
      <p:nvGrpSpPr>
        <p:cNvPr id="1" name="Shape 411"/>
        <p:cNvGrpSpPr/>
        <p:nvPr/>
      </p:nvGrpSpPr>
      <p:grpSpPr>
        <a:xfrm>
          <a:off x="0" y="0"/>
          <a:ext cx="0" cy="0"/>
          <a:chOff x="0" y="0"/>
          <a:chExt cx="0" cy="0"/>
        </a:xfrm>
      </p:grpSpPr>
      <p:sp>
        <p:nvSpPr>
          <p:cNvPr id="412" name="Google Shape;412;p88"/>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3" name="Google Shape;413;p88"/>
          <p:cNvSpPr txBox="1">
            <a:spLocks noGrp="1"/>
          </p:cNvSpPr>
          <p:nvPr>
            <p:ph type="subTitle" idx="1"/>
          </p:nvPr>
        </p:nvSpPr>
        <p:spPr>
          <a:xfrm>
            <a:off x="609480" y="1604520"/>
            <a:ext cx="10972440" cy="397728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matchingName="Title, Content">
  <p:cSld name="OBJECT">
    <p:spTree>
      <p:nvGrpSpPr>
        <p:cNvPr id="1" name="Shape 414"/>
        <p:cNvGrpSpPr/>
        <p:nvPr/>
      </p:nvGrpSpPr>
      <p:grpSpPr>
        <a:xfrm>
          <a:off x="0" y="0"/>
          <a:ext cx="0" cy="0"/>
          <a:chOff x="0" y="0"/>
          <a:chExt cx="0" cy="0"/>
        </a:xfrm>
      </p:grpSpPr>
      <p:sp>
        <p:nvSpPr>
          <p:cNvPr id="415" name="Google Shape;415;p89"/>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6" name="Google Shape;416;p89"/>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matchingName="Title, 2 Content">
  <p:cSld name="TWO_OBJECTS">
    <p:spTree>
      <p:nvGrpSpPr>
        <p:cNvPr id="1" name="Shape 417"/>
        <p:cNvGrpSpPr/>
        <p:nvPr/>
      </p:nvGrpSpPr>
      <p:grpSpPr>
        <a:xfrm>
          <a:off x="0" y="0"/>
          <a:ext cx="0" cy="0"/>
          <a:chOff x="0" y="0"/>
          <a:chExt cx="0" cy="0"/>
        </a:xfrm>
      </p:grpSpPr>
      <p:sp>
        <p:nvSpPr>
          <p:cNvPr id="418" name="Google Shape;418;p90"/>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9" name="Google Shape;419;p90"/>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p:txBody>
      </p:sp>
      <p:sp>
        <p:nvSpPr>
          <p:cNvPr id="420" name="Google Shape;420;p90"/>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421"/>
        <p:cNvGrpSpPr/>
        <p:nvPr/>
      </p:nvGrpSpPr>
      <p:grpSpPr>
        <a:xfrm>
          <a:off x="0" y="0"/>
          <a:ext cx="0" cy="0"/>
          <a:chOff x="0" y="0"/>
          <a:chExt cx="0" cy="0"/>
        </a:xfrm>
      </p:grpSpPr>
      <p:sp>
        <p:nvSpPr>
          <p:cNvPr id="422" name="Google Shape;422;p91"/>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Only" matchingName="Centered Text">
  <p:cSld name="OBJECT_ONLY">
    <p:spTree>
      <p:nvGrpSpPr>
        <p:cNvPr id="1" name="Shape 423"/>
        <p:cNvGrpSpPr/>
        <p:nvPr/>
      </p:nvGrpSpPr>
      <p:grpSpPr>
        <a:xfrm>
          <a:off x="0" y="0"/>
          <a:ext cx="0" cy="0"/>
          <a:chOff x="0" y="0"/>
          <a:chExt cx="0" cy="0"/>
        </a:xfrm>
      </p:grpSpPr>
      <p:sp>
        <p:nvSpPr>
          <p:cNvPr id="424" name="Google Shape;424;p92"/>
          <p:cNvSpPr txBox="1">
            <a:spLocks noGrp="1"/>
          </p:cNvSpPr>
          <p:nvPr>
            <p:ph type="subTitle" idx="1"/>
          </p:nvPr>
        </p:nvSpPr>
        <p:spPr>
          <a:xfrm>
            <a:off x="609480" y="273600"/>
            <a:ext cx="10972440" cy="530784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ObjAndObj" matchingName="Title, 2 Content and Content">
  <p:cSld name="TWO_OBJECTS_AND_OBJECT">
    <p:spTree>
      <p:nvGrpSpPr>
        <p:cNvPr id="1" name="Shape 425"/>
        <p:cNvGrpSpPr/>
        <p:nvPr/>
      </p:nvGrpSpPr>
      <p:grpSpPr>
        <a:xfrm>
          <a:off x="0" y="0"/>
          <a:ext cx="0" cy="0"/>
          <a:chOff x="0" y="0"/>
          <a:chExt cx="0" cy="0"/>
        </a:xfrm>
      </p:grpSpPr>
      <p:sp>
        <p:nvSpPr>
          <p:cNvPr id="426" name="Google Shape;426;p9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7" name="Google Shape;427;p93"/>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p:txBody>
      </p:sp>
      <p:sp>
        <p:nvSpPr>
          <p:cNvPr id="428" name="Google Shape;428;p93"/>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p:txBody>
      </p:sp>
      <p:sp>
        <p:nvSpPr>
          <p:cNvPr id="429" name="Google Shape;429;p93"/>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AndTwoObj" matchingName="Title Content and 2 Content">
  <p:cSld name="OBJECT_AND_TWO_OBJECTS">
    <p:spTree>
      <p:nvGrpSpPr>
        <p:cNvPr id="1" name="Shape 430"/>
        <p:cNvGrpSpPr/>
        <p:nvPr/>
      </p:nvGrpSpPr>
      <p:grpSpPr>
        <a:xfrm>
          <a:off x="0" y="0"/>
          <a:ext cx="0" cy="0"/>
          <a:chOff x="0" y="0"/>
          <a:chExt cx="0" cy="0"/>
        </a:xfrm>
      </p:grpSpPr>
      <p:sp>
        <p:nvSpPr>
          <p:cNvPr id="431" name="Google Shape;431;p94"/>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2" name="Google Shape;432;p94"/>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p:txBody>
      </p:sp>
      <p:sp>
        <p:nvSpPr>
          <p:cNvPr id="433" name="Google Shape;433;p94"/>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p:txBody>
      </p:sp>
      <p:sp>
        <p:nvSpPr>
          <p:cNvPr id="434" name="Google Shape;434;p94"/>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OverTx" matchingName="Title, 2 Content over Content">
  <p:cSld name="TWO_OBJECTS_OVER_TEXT">
    <p:spTree>
      <p:nvGrpSpPr>
        <p:cNvPr id="1" name="Shape 435"/>
        <p:cNvGrpSpPr/>
        <p:nvPr/>
      </p:nvGrpSpPr>
      <p:grpSpPr>
        <a:xfrm>
          <a:off x="0" y="0"/>
          <a:ext cx="0" cy="0"/>
          <a:chOff x="0" y="0"/>
          <a:chExt cx="0" cy="0"/>
        </a:xfrm>
      </p:grpSpPr>
      <p:sp>
        <p:nvSpPr>
          <p:cNvPr id="436" name="Google Shape;436;p9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7" name="Google Shape;437;p95"/>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p:txBody>
      </p:sp>
      <p:sp>
        <p:nvSpPr>
          <p:cNvPr id="438" name="Google Shape;438;p95"/>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p:txBody>
      </p:sp>
      <p:sp>
        <p:nvSpPr>
          <p:cNvPr id="439" name="Google Shape;439;p95"/>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matchingName="Title, 2 Content and Content">
  <p:cSld name="TWO_OBJECTS_AND_OBJECT">
    <p:spTree>
      <p:nvGrpSpPr>
        <p:cNvPr id="1" name="Shape 49"/>
        <p:cNvGrpSpPr/>
        <p:nvPr/>
      </p:nvGrpSpPr>
      <p:grpSpPr>
        <a:xfrm>
          <a:off x="0" y="0"/>
          <a:ext cx="0" cy="0"/>
          <a:chOff x="0" y="0"/>
          <a:chExt cx="0" cy="0"/>
        </a:xfrm>
      </p:grpSpPr>
      <p:sp>
        <p:nvSpPr>
          <p:cNvPr id="50" name="Google Shape;50;p40"/>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40"/>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p:txBody>
      </p:sp>
      <p:sp>
        <p:nvSpPr>
          <p:cNvPr id="52" name="Google Shape;52;p40"/>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p:txBody>
      </p:sp>
      <p:sp>
        <p:nvSpPr>
          <p:cNvPr id="53" name="Google Shape;53;p40"/>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OverTx" matchingName="Title, Content over Content">
  <p:cSld name="OBJECT_OVER_TEXT">
    <p:spTree>
      <p:nvGrpSpPr>
        <p:cNvPr id="1" name="Shape 440"/>
        <p:cNvGrpSpPr/>
        <p:nvPr/>
      </p:nvGrpSpPr>
      <p:grpSpPr>
        <a:xfrm>
          <a:off x="0" y="0"/>
          <a:ext cx="0" cy="0"/>
          <a:chOff x="0" y="0"/>
          <a:chExt cx="0" cy="0"/>
        </a:xfrm>
      </p:grpSpPr>
      <p:sp>
        <p:nvSpPr>
          <p:cNvPr id="441" name="Google Shape;441;p96"/>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2" name="Google Shape;442;p96"/>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p:txBody>
      </p:sp>
      <p:sp>
        <p:nvSpPr>
          <p:cNvPr id="443" name="Google Shape;443;p96"/>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fourObj" matchingName="Title, 4 Content">
  <p:cSld name="FOUR_OBJECTS">
    <p:spTree>
      <p:nvGrpSpPr>
        <p:cNvPr id="1" name="Shape 444"/>
        <p:cNvGrpSpPr/>
        <p:nvPr/>
      </p:nvGrpSpPr>
      <p:grpSpPr>
        <a:xfrm>
          <a:off x="0" y="0"/>
          <a:ext cx="0" cy="0"/>
          <a:chOff x="0" y="0"/>
          <a:chExt cx="0" cy="0"/>
        </a:xfrm>
      </p:grpSpPr>
      <p:sp>
        <p:nvSpPr>
          <p:cNvPr id="445" name="Google Shape;445;p97"/>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6" name="Google Shape;446;p97"/>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p:txBody>
      </p:sp>
      <p:sp>
        <p:nvSpPr>
          <p:cNvPr id="447" name="Google Shape;447;p97"/>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p:txBody>
      </p:sp>
      <p:sp>
        <p:nvSpPr>
          <p:cNvPr id="448" name="Google Shape;448;p97"/>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p:txBody>
      </p:sp>
      <p:sp>
        <p:nvSpPr>
          <p:cNvPr id="449" name="Google Shape;449;p97"/>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450"/>
        <p:cNvGrpSpPr/>
        <p:nvPr/>
      </p:nvGrpSpPr>
      <p:grpSpPr>
        <a:xfrm>
          <a:off x="0" y="0"/>
          <a:ext cx="0" cy="0"/>
          <a:chOff x="0" y="0"/>
          <a:chExt cx="0" cy="0"/>
        </a:xfrm>
      </p:grpSpPr>
      <p:sp>
        <p:nvSpPr>
          <p:cNvPr id="451" name="Google Shape;451;p98"/>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2" name="Google Shape;452;p98"/>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p:txBody>
      </p:sp>
      <p:sp>
        <p:nvSpPr>
          <p:cNvPr id="453" name="Google Shape;453;p98"/>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p:txBody>
      </p:sp>
      <p:sp>
        <p:nvSpPr>
          <p:cNvPr id="454" name="Google Shape;454;p98"/>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p:txBody>
      </p:sp>
      <p:sp>
        <p:nvSpPr>
          <p:cNvPr id="455" name="Google Shape;455;p98"/>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p:txBody>
      </p:sp>
      <p:sp>
        <p:nvSpPr>
          <p:cNvPr id="456" name="Google Shape;456;p98"/>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p:txBody>
      </p:sp>
      <p:sp>
        <p:nvSpPr>
          <p:cNvPr id="457" name="Google Shape;457;p98"/>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matchingName="Title Content and 2 Content">
  <p:cSld name="OBJECT_AND_TWO_OBJECTS">
    <p:spTree>
      <p:nvGrpSpPr>
        <p:cNvPr id="1" name="Shape 54"/>
        <p:cNvGrpSpPr/>
        <p:nvPr/>
      </p:nvGrpSpPr>
      <p:grpSpPr>
        <a:xfrm>
          <a:off x="0" y="0"/>
          <a:ext cx="0" cy="0"/>
          <a:chOff x="0" y="0"/>
          <a:chExt cx="0" cy="0"/>
        </a:xfrm>
      </p:grpSpPr>
      <p:sp>
        <p:nvSpPr>
          <p:cNvPr id="55" name="Google Shape;55;p41"/>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41"/>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p:txBody>
      </p:sp>
      <p:sp>
        <p:nvSpPr>
          <p:cNvPr id="57" name="Google Shape;57;p41"/>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p:txBody>
      </p:sp>
      <p:sp>
        <p:nvSpPr>
          <p:cNvPr id="58" name="Google Shape;58;p41"/>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matchingName="Title, 2 Content over Content">
  <p:cSld name="TWO_OBJECTS_OVER_TEXT">
    <p:spTree>
      <p:nvGrpSpPr>
        <p:cNvPr id="1" name="Shape 59"/>
        <p:cNvGrpSpPr/>
        <p:nvPr/>
      </p:nvGrpSpPr>
      <p:grpSpPr>
        <a:xfrm>
          <a:off x="0" y="0"/>
          <a:ext cx="0" cy="0"/>
          <a:chOff x="0" y="0"/>
          <a:chExt cx="0" cy="0"/>
        </a:xfrm>
      </p:grpSpPr>
      <p:sp>
        <p:nvSpPr>
          <p:cNvPr id="60" name="Google Shape;60;p42"/>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 name="Google Shape;61;p42"/>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p:txBody>
      </p:sp>
      <p:sp>
        <p:nvSpPr>
          <p:cNvPr id="62" name="Google Shape;62;p42"/>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p:txBody>
      </p:sp>
      <p:sp>
        <p:nvSpPr>
          <p:cNvPr id="63" name="Google Shape;63;p42"/>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3" Type="http://schemas.openxmlformats.org/officeDocument/2006/relationships/theme" Target="../theme/theme2.xml"/><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3.xml"/><Relationship Id="rId8" Type="http://schemas.openxmlformats.org/officeDocument/2006/relationships/slideLayout" Target="../slideLayouts/slideLayout32.xml"/><Relationship Id="rId7" Type="http://schemas.openxmlformats.org/officeDocument/2006/relationships/slideLayout" Target="../slideLayouts/slideLayout31.xml"/><Relationship Id="rId6" Type="http://schemas.openxmlformats.org/officeDocument/2006/relationships/slideLayout" Target="../slideLayouts/slideLayout30.xml"/><Relationship Id="rId5" Type="http://schemas.openxmlformats.org/officeDocument/2006/relationships/slideLayout" Target="../slideLayouts/slideLayout29.xml"/><Relationship Id="rId4" Type="http://schemas.openxmlformats.org/officeDocument/2006/relationships/slideLayout" Target="../slideLayouts/slideLayout28.xml"/><Relationship Id="rId3" Type="http://schemas.openxmlformats.org/officeDocument/2006/relationships/slideLayout" Target="../slideLayouts/slideLayout27.xml"/><Relationship Id="rId2" Type="http://schemas.openxmlformats.org/officeDocument/2006/relationships/slideLayout" Target="../slideLayouts/slideLayout26.xml"/><Relationship Id="rId13" Type="http://schemas.openxmlformats.org/officeDocument/2006/relationships/theme" Target="../theme/theme3.xml"/><Relationship Id="rId12" Type="http://schemas.openxmlformats.org/officeDocument/2006/relationships/slideLayout" Target="../slideLayouts/slideLayout36.xml"/><Relationship Id="rId11" Type="http://schemas.openxmlformats.org/officeDocument/2006/relationships/slideLayout" Target="../slideLayouts/slideLayout35.xml"/><Relationship Id="rId10" Type="http://schemas.openxmlformats.org/officeDocument/2006/relationships/slideLayout" Target="../slideLayouts/slideLayout34.xml"/><Relationship Id="rId1" Type="http://schemas.openxmlformats.org/officeDocument/2006/relationships/slideLayout" Target="../slideLayouts/slideLayout25.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5.xml"/><Relationship Id="rId8" Type="http://schemas.openxmlformats.org/officeDocument/2006/relationships/slideLayout" Target="../slideLayouts/slideLayout44.xml"/><Relationship Id="rId7" Type="http://schemas.openxmlformats.org/officeDocument/2006/relationships/slideLayout" Target="../slideLayouts/slideLayout43.xml"/><Relationship Id="rId6" Type="http://schemas.openxmlformats.org/officeDocument/2006/relationships/slideLayout" Target="../slideLayouts/slideLayout42.xml"/><Relationship Id="rId5" Type="http://schemas.openxmlformats.org/officeDocument/2006/relationships/slideLayout" Target="../slideLayouts/slideLayout41.xml"/><Relationship Id="rId4" Type="http://schemas.openxmlformats.org/officeDocument/2006/relationships/slideLayout" Target="../slideLayouts/slideLayout40.xml"/><Relationship Id="rId3" Type="http://schemas.openxmlformats.org/officeDocument/2006/relationships/slideLayout" Target="../slideLayouts/slideLayout39.xml"/><Relationship Id="rId2" Type="http://schemas.openxmlformats.org/officeDocument/2006/relationships/slideLayout" Target="../slideLayouts/slideLayout38.xml"/><Relationship Id="rId13" Type="http://schemas.openxmlformats.org/officeDocument/2006/relationships/theme" Target="../theme/theme4.xml"/><Relationship Id="rId12" Type="http://schemas.openxmlformats.org/officeDocument/2006/relationships/slideLayout" Target="../slideLayouts/slideLayout48.xml"/><Relationship Id="rId11" Type="http://schemas.openxmlformats.org/officeDocument/2006/relationships/slideLayout" Target="../slideLayouts/slideLayout47.xml"/><Relationship Id="rId10" Type="http://schemas.openxmlformats.org/officeDocument/2006/relationships/slideLayout" Target="../slideLayouts/slideLayout46.xml"/><Relationship Id="rId1" Type="http://schemas.openxmlformats.org/officeDocument/2006/relationships/slideLayout" Target="../slideLayouts/slideLayout37.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57.xml"/><Relationship Id="rId8" Type="http://schemas.openxmlformats.org/officeDocument/2006/relationships/slideLayout" Target="../slideLayouts/slideLayout56.xml"/><Relationship Id="rId7" Type="http://schemas.openxmlformats.org/officeDocument/2006/relationships/slideLayout" Target="../slideLayouts/slideLayout55.xml"/><Relationship Id="rId6" Type="http://schemas.openxmlformats.org/officeDocument/2006/relationships/slideLayout" Target="../slideLayouts/slideLayout54.xml"/><Relationship Id="rId5" Type="http://schemas.openxmlformats.org/officeDocument/2006/relationships/slideLayout" Target="../slideLayouts/slideLayout53.xml"/><Relationship Id="rId4" Type="http://schemas.openxmlformats.org/officeDocument/2006/relationships/slideLayout" Target="../slideLayouts/slideLayout52.xml"/><Relationship Id="rId3" Type="http://schemas.openxmlformats.org/officeDocument/2006/relationships/slideLayout" Target="../slideLayouts/slideLayout51.xml"/><Relationship Id="rId2" Type="http://schemas.openxmlformats.org/officeDocument/2006/relationships/slideLayout" Target="../slideLayouts/slideLayout50.xml"/><Relationship Id="rId13" Type="http://schemas.openxmlformats.org/officeDocument/2006/relationships/theme" Target="../theme/theme5.xml"/><Relationship Id="rId12" Type="http://schemas.openxmlformats.org/officeDocument/2006/relationships/slideLayout" Target="../slideLayouts/slideLayout60.xml"/><Relationship Id="rId11" Type="http://schemas.openxmlformats.org/officeDocument/2006/relationships/slideLayout" Target="../slideLayouts/slideLayout59.xml"/><Relationship Id="rId10" Type="http://schemas.openxmlformats.org/officeDocument/2006/relationships/slideLayout" Target="../slideLayouts/slideLayout58.xml"/><Relationship Id="rId1" Type="http://schemas.openxmlformats.org/officeDocument/2006/relationships/slideLayout" Target="../slideLayouts/slideLayout49.xml"/></Relationships>
</file>

<file path=ppt/slideMasters/_rels/slideMaster6.xml.rels><?xml version="1.0" encoding="UTF-8" standalone="yes"?>
<Relationships xmlns="http://schemas.openxmlformats.org/package/2006/relationships"><Relationship Id="rId9" Type="http://schemas.openxmlformats.org/officeDocument/2006/relationships/slideLayout" Target="../slideLayouts/slideLayout69.xml"/><Relationship Id="rId8" Type="http://schemas.openxmlformats.org/officeDocument/2006/relationships/slideLayout" Target="../slideLayouts/slideLayout68.xml"/><Relationship Id="rId7" Type="http://schemas.openxmlformats.org/officeDocument/2006/relationships/slideLayout" Target="../slideLayouts/slideLayout67.xml"/><Relationship Id="rId6" Type="http://schemas.openxmlformats.org/officeDocument/2006/relationships/slideLayout" Target="../slideLayouts/slideLayout66.xml"/><Relationship Id="rId5" Type="http://schemas.openxmlformats.org/officeDocument/2006/relationships/slideLayout" Target="../slideLayouts/slideLayout65.xml"/><Relationship Id="rId4" Type="http://schemas.openxmlformats.org/officeDocument/2006/relationships/slideLayout" Target="../slideLayouts/slideLayout64.xml"/><Relationship Id="rId3" Type="http://schemas.openxmlformats.org/officeDocument/2006/relationships/slideLayout" Target="../slideLayouts/slideLayout63.xml"/><Relationship Id="rId2" Type="http://schemas.openxmlformats.org/officeDocument/2006/relationships/slideLayout" Target="../slideLayouts/slideLayout62.xml"/><Relationship Id="rId13" Type="http://schemas.openxmlformats.org/officeDocument/2006/relationships/theme" Target="../theme/theme6.xml"/><Relationship Id="rId12" Type="http://schemas.openxmlformats.org/officeDocument/2006/relationships/slideLayout" Target="../slideLayouts/slideLayout72.xml"/><Relationship Id="rId11" Type="http://schemas.openxmlformats.org/officeDocument/2006/relationships/slideLayout" Target="../slideLayouts/slideLayout71.xml"/><Relationship Id="rId10" Type="http://schemas.openxmlformats.org/officeDocument/2006/relationships/slideLayout" Target="../slideLayouts/slideLayout70.xml"/><Relationship Id="rId1" Type="http://schemas.openxmlformats.org/officeDocument/2006/relationships/slideLayout" Target="../slideLayouts/slideLayout6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
        <p:cNvGrpSpPr/>
        <p:nvPr/>
      </p:nvGrpSpPr>
      <p:grpSpPr>
        <a:xfrm>
          <a:off x="0" y="0"/>
          <a:ext cx="0" cy="0"/>
          <a:chOff x="0" y="0"/>
          <a:chExt cx="0" cy="0"/>
        </a:xfrm>
      </p:grpSpPr>
      <p:grpSp>
        <p:nvGrpSpPr>
          <p:cNvPr id="10" name="Google Shape;10;p21"/>
          <p:cNvGrpSpPr/>
          <p:nvPr/>
        </p:nvGrpSpPr>
        <p:grpSpPr>
          <a:xfrm>
            <a:off x="0" y="379800"/>
            <a:ext cx="1946160" cy="553320"/>
            <a:chOff x="0" y="379800"/>
            <a:chExt cx="1946160" cy="553320"/>
          </a:xfrm>
        </p:grpSpPr>
        <p:sp>
          <p:nvSpPr>
            <p:cNvPr id="11" name="Google Shape;11;p21"/>
            <p:cNvSpPr/>
            <p:nvPr/>
          </p:nvSpPr>
          <p:spPr>
            <a:xfrm>
              <a:off x="0" y="379800"/>
              <a:ext cx="1946160" cy="553320"/>
            </a:xfrm>
            <a:prstGeom prst="homePlate">
              <a:avLst>
                <a:gd name="adj" fmla="val 23896"/>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 name="Google Shape;12;p21"/>
            <p:cNvSpPr/>
            <p:nvPr/>
          </p:nvSpPr>
          <p:spPr>
            <a:xfrm>
              <a:off x="0" y="656640"/>
              <a:ext cx="1946160" cy="276480"/>
            </a:xfrm>
            <a:custGeom>
              <a:avLst/>
              <a:gdLst/>
              <a:ahLst/>
              <a:cxnLst/>
              <a:rect l="l" t="t" r="r" b="b"/>
              <a:pathLst>
                <a:path w="3686629" h="714829" extrusionOk="0">
                  <a:moveTo>
                    <a:pt x="0" y="0"/>
                  </a:moveTo>
                  <a:lnTo>
                    <a:pt x="3686629" y="0"/>
                  </a:lnTo>
                  <a:lnTo>
                    <a:pt x="3435202" y="714829"/>
                  </a:lnTo>
                  <a:lnTo>
                    <a:pt x="0" y="714829"/>
                  </a:lnTo>
                  <a:lnTo>
                    <a:pt x="0" y="0"/>
                  </a:lnTo>
                  <a:close/>
                </a:path>
              </a:pathLst>
            </a:custGeom>
            <a:solidFill>
              <a:srgbClr val="C21227"/>
            </a:solidFill>
            <a:ln>
              <a:noFill/>
            </a:ln>
          </p:spPr>
        </p:sp>
        <p:sp>
          <p:nvSpPr>
            <p:cNvPr id="13" name="Google Shape;13;p21"/>
            <p:cNvSpPr/>
            <p:nvPr/>
          </p:nvSpPr>
          <p:spPr>
            <a:xfrm>
              <a:off x="1362960" y="432000"/>
              <a:ext cx="521280" cy="449280"/>
            </a:xfrm>
            <a:prstGeom prst="hexagon">
              <a:avLst>
                <a:gd name="adj" fmla="val 25000"/>
                <a:gd name="vf" fmla="val 11547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 name="Google Shape;14;p21"/>
            <p:cNvSpPr/>
            <p:nvPr/>
          </p:nvSpPr>
          <p:spPr>
            <a:xfrm>
              <a:off x="1499040" y="542520"/>
              <a:ext cx="248760" cy="22932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 name="Google Shape;15;p21"/>
          <p:cNvGrpSpPr/>
          <p:nvPr/>
        </p:nvGrpSpPr>
        <p:grpSpPr>
          <a:xfrm>
            <a:off x="0" y="379440"/>
            <a:ext cx="1123200" cy="553680"/>
            <a:chOff x="0" y="379440"/>
            <a:chExt cx="1123200" cy="553680"/>
          </a:xfrm>
        </p:grpSpPr>
        <p:grpSp>
          <p:nvGrpSpPr>
            <p:cNvPr id="16" name="Google Shape;16;p21"/>
            <p:cNvGrpSpPr/>
            <p:nvPr/>
          </p:nvGrpSpPr>
          <p:grpSpPr>
            <a:xfrm>
              <a:off x="0" y="379440"/>
              <a:ext cx="481320" cy="553680"/>
              <a:chOff x="0" y="379440"/>
              <a:chExt cx="481320" cy="553680"/>
            </a:xfrm>
          </p:grpSpPr>
          <p:sp>
            <p:nvSpPr>
              <p:cNvPr id="17" name="Google Shape;17;p21"/>
              <p:cNvSpPr/>
              <p:nvPr/>
            </p:nvSpPr>
            <p:spPr>
              <a:xfrm rot="10800000" flipH="1">
                <a:off x="36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 name="Google Shape;18;p21"/>
              <p:cNvSpPr/>
              <p:nvPr/>
            </p:nvSpPr>
            <p:spPr>
              <a:xfrm>
                <a:off x="16056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 name="Google Shape;19;p21"/>
              <p:cNvSpPr/>
              <p:nvPr/>
            </p:nvSpPr>
            <p:spPr>
              <a:xfrm rot="10800000" flipH="1">
                <a:off x="16056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 name="Google Shape;20;p21"/>
              <p:cNvSpPr/>
              <p:nvPr/>
            </p:nvSpPr>
            <p:spPr>
              <a:xfrm>
                <a:off x="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1" name="Google Shape;21;p21"/>
            <p:cNvSpPr/>
            <p:nvPr/>
          </p:nvSpPr>
          <p:spPr>
            <a:xfrm rot="10800000" flipH="1">
              <a:off x="32112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 name="Google Shape;22;p21"/>
            <p:cNvSpPr/>
            <p:nvPr/>
          </p:nvSpPr>
          <p:spPr>
            <a:xfrm>
              <a:off x="48168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 name="Google Shape;23;p21"/>
            <p:cNvSpPr/>
            <p:nvPr/>
          </p:nvSpPr>
          <p:spPr>
            <a:xfrm rot="10800000" flipH="1">
              <a:off x="48168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 name="Google Shape;24;p21"/>
            <p:cNvSpPr/>
            <p:nvPr/>
          </p:nvSpPr>
          <p:spPr>
            <a:xfrm>
              <a:off x="32076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 name="Google Shape;25;p21"/>
            <p:cNvSpPr/>
            <p:nvPr/>
          </p:nvSpPr>
          <p:spPr>
            <a:xfrm rot="10800000" flipH="1">
              <a:off x="64224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 name="Google Shape;26;p21"/>
            <p:cNvSpPr/>
            <p:nvPr/>
          </p:nvSpPr>
          <p:spPr>
            <a:xfrm>
              <a:off x="80244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 name="Google Shape;27;p21"/>
            <p:cNvSpPr/>
            <p:nvPr/>
          </p:nvSpPr>
          <p:spPr>
            <a:xfrm rot="10800000" flipH="1">
              <a:off x="80244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 name="Google Shape;28;p21"/>
            <p:cNvSpPr/>
            <p:nvPr/>
          </p:nvSpPr>
          <p:spPr>
            <a:xfrm>
              <a:off x="64188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9" name="Google Shape;29;p21"/>
          <p:cNvGrpSpPr/>
          <p:nvPr/>
        </p:nvGrpSpPr>
        <p:grpSpPr>
          <a:xfrm>
            <a:off x="0" y="6706080"/>
            <a:ext cx="12191760" cy="150120"/>
            <a:chOff x="0" y="6706080"/>
            <a:chExt cx="12191760" cy="150120"/>
          </a:xfrm>
        </p:grpSpPr>
        <p:sp>
          <p:nvSpPr>
            <p:cNvPr id="30" name="Google Shape;30;p21"/>
            <p:cNvSpPr/>
            <p:nvPr/>
          </p:nvSpPr>
          <p:spPr>
            <a:xfrm>
              <a:off x="0" y="6706080"/>
              <a:ext cx="12191760" cy="15012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 name="Google Shape;31;p21"/>
            <p:cNvSpPr/>
            <p:nvPr/>
          </p:nvSpPr>
          <p:spPr>
            <a:xfrm>
              <a:off x="0" y="6780960"/>
              <a:ext cx="12191760" cy="74880"/>
            </a:xfrm>
            <a:prstGeom prst="rect">
              <a:avLst/>
            </a:prstGeom>
            <a:solidFill>
              <a:srgbClr val="C21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2" name="Google Shape;32;p21"/>
          <p:cNvSpPr txBox="1">
            <a:spLocks noGrp="1"/>
          </p:cNvSpPr>
          <p:nvPr>
            <p:ph type="body" idx="1"/>
          </p:nvPr>
        </p:nvSpPr>
        <p:spPr>
          <a:xfrm>
            <a:off x="5352120" y="-15120"/>
            <a:ext cx="6839640" cy="6872760"/>
          </a:xfrm>
          <a:prstGeom prst="rect">
            <a:avLst/>
          </a:prstGeom>
          <a:noFill/>
          <a:ln>
            <a:noFill/>
          </a:ln>
        </p:spPr>
        <p:txBody>
          <a:bodyPr spcFirstLastPara="1" wrap="square" lIns="91425" tIns="45700" rIns="91425" bIns="45700" anchor="ctr" anchorCtr="0">
            <a:noAutofit/>
          </a:bodyPr>
          <a:lstStyle>
            <a:lvl1pPr marL="457200" lvl="0" indent="-228600">
              <a:spcBef>
                <a:spcPts val="0"/>
              </a:spcBef>
              <a:spcAft>
                <a:spcPts val="0"/>
              </a:spcAft>
              <a:buSzPts val="1400"/>
              <a:buNone/>
              <a:defRPr sz="1800"/>
            </a:lvl1pPr>
            <a:lvl2pPr marL="914400" lvl="1" indent="-228600">
              <a:spcBef>
                <a:spcPts val="0"/>
              </a:spcBef>
              <a:spcAft>
                <a:spcPts val="0"/>
              </a:spcAft>
              <a:buSzPts val="1400"/>
              <a:buNone/>
              <a:defRPr sz="1800"/>
            </a:lvl2pPr>
            <a:lvl3pPr marL="1371600" lvl="2" indent="-228600">
              <a:spcBef>
                <a:spcPts val="0"/>
              </a:spcBef>
              <a:spcAft>
                <a:spcPts val="0"/>
              </a:spcAft>
              <a:buSzPts val="1400"/>
              <a:buNone/>
              <a:defRPr sz="1800"/>
            </a:lvl3pPr>
            <a:lvl4pPr marL="1828800" lvl="3" indent="-228600">
              <a:spcBef>
                <a:spcPts val="0"/>
              </a:spcBef>
              <a:spcAft>
                <a:spcPts val="0"/>
              </a:spcAft>
              <a:buSzPts val="1400"/>
              <a:buNone/>
              <a:defRPr sz="1800"/>
            </a:lvl4pPr>
            <a:lvl5pPr marL="2286000" lvl="4" indent="-228600">
              <a:spcBef>
                <a:spcPts val="0"/>
              </a:spcBef>
              <a:spcAft>
                <a:spcPts val="0"/>
              </a:spcAft>
              <a:buSzPts val="1400"/>
              <a:buNone/>
              <a:defRPr sz="1800"/>
            </a:lvl5pPr>
            <a:lvl6pPr marL="2743200" lvl="5" indent="-228600">
              <a:spcBef>
                <a:spcPts val="0"/>
              </a:spcBef>
              <a:spcAft>
                <a:spcPts val="0"/>
              </a:spcAft>
              <a:buSzPts val="1400"/>
              <a:buNone/>
              <a:defRPr sz="1800"/>
            </a:lvl6pPr>
            <a:lvl7pPr marL="3200400" lvl="6" indent="-228600">
              <a:spcBef>
                <a:spcPts val="0"/>
              </a:spcBef>
              <a:spcAft>
                <a:spcPts val="0"/>
              </a:spcAft>
              <a:buSzPts val="1400"/>
              <a:buNone/>
              <a:defRPr sz="1800"/>
            </a:lvl7pPr>
            <a:lvl8pPr marL="3657600" lvl="7" indent="-228600">
              <a:spcBef>
                <a:spcPts val="0"/>
              </a:spcBef>
              <a:spcAft>
                <a:spcPts val="0"/>
              </a:spcAft>
              <a:buSzPts val="1400"/>
              <a:buNone/>
              <a:defRPr sz="1800"/>
            </a:lvl8pPr>
            <a:lvl9pPr marL="4114800" lvl="8" indent="-228600">
              <a:spcBef>
                <a:spcPts val="0"/>
              </a:spcBef>
              <a:spcAft>
                <a:spcPts val="0"/>
              </a:spcAft>
              <a:buSzPts val="1400"/>
              <a:buNone/>
              <a:defRPr sz="1800"/>
            </a:lvl9pPr>
          </a:lstStyle>
          <a:p/>
        </p:txBody>
      </p:sp>
      <p:sp>
        <p:nvSpPr>
          <p:cNvPr id="33" name="Google Shape;33;p21"/>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sz="18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2"/>
        <p:cNvGrpSpPr/>
        <p:nvPr/>
      </p:nvGrpSpPr>
      <p:grpSpPr>
        <a:xfrm>
          <a:off x="0" y="0"/>
          <a:ext cx="0" cy="0"/>
          <a:chOff x="0" y="0"/>
          <a:chExt cx="0" cy="0"/>
        </a:xfrm>
      </p:grpSpPr>
      <p:grpSp>
        <p:nvGrpSpPr>
          <p:cNvPr id="83" name="Google Shape;83;p24"/>
          <p:cNvGrpSpPr/>
          <p:nvPr/>
        </p:nvGrpSpPr>
        <p:grpSpPr>
          <a:xfrm>
            <a:off x="0" y="379800"/>
            <a:ext cx="1946160" cy="553320"/>
            <a:chOff x="0" y="379800"/>
            <a:chExt cx="1946160" cy="553320"/>
          </a:xfrm>
        </p:grpSpPr>
        <p:sp>
          <p:nvSpPr>
            <p:cNvPr id="84" name="Google Shape;84;p24"/>
            <p:cNvSpPr/>
            <p:nvPr/>
          </p:nvSpPr>
          <p:spPr>
            <a:xfrm>
              <a:off x="0" y="379800"/>
              <a:ext cx="1946160" cy="553320"/>
            </a:xfrm>
            <a:prstGeom prst="homePlate">
              <a:avLst>
                <a:gd name="adj" fmla="val 23896"/>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 name="Google Shape;85;p24"/>
            <p:cNvSpPr/>
            <p:nvPr/>
          </p:nvSpPr>
          <p:spPr>
            <a:xfrm>
              <a:off x="0" y="656640"/>
              <a:ext cx="1946160" cy="276480"/>
            </a:xfrm>
            <a:custGeom>
              <a:avLst/>
              <a:gdLst/>
              <a:ahLst/>
              <a:cxnLst/>
              <a:rect l="l" t="t" r="r" b="b"/>
              <a:pathLst>
                <a:path w="3686629" h="714829" extrusionOk="0">
                  <a:moveTo>
                    <a:pt x="0" y="0"/>
                  </a:moveTo>
                  <a:lnTo>
                    <a:pt x="3686629" y="0"/>
                  </a:lnTo>
                  <a:lnTo>
                    <a:pt x="3435202" y="714829"/>
                  </a:lnTo>
                  <a:lnTo>
                    <a:pt x="0" y="714829"/>
                  </a:lnTo>
                  <a:lnTo>
                    <a:pt x="0" y="0"/>
                  </a:lnTo>
                  <a:close/>
                </a:path>
              </a:pathLst>
            </a:custGeom>
            <a:solidFill>
              <a:srgbClr val="C21227"/>
            </a:solidFill>
            <a:ln>
              <a:noFill/>
            </a:ln>
          </p:spPr>
        </p:sp>
        <p:sp>
          <p:nvSpPr>
            <p:cNvPr id="86" name="Google Shape;86;p24"/>
            <p:cNvSpPr/>
            <p:nvPr/>
          </p:nvSpPr>
          <p:spPr>
            <a:xfrm>
              <a:off x="1362960" y="432000"/>
              <a:ext cx="521280" cy="449280"/>
            </a:xfrm>
            <a:prstGeom prst="hexagon">
              <a:avLst>
                <a:gd name="adj" fmla="val 25000"/>
                <a:gd name="vf" fmla="val 11547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 name="Google Shape;87;p24"/>
            <p:cNvSpPr/>
            <p:nvPr/>
          </p:nvSpPr>
          <p:spPr>
            <a:xfrm>
              <a:off x="1499040" y="542520"/>
              <a:ext cx="248760" cy="22932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8" name="Google Shape;88;p24"/>
          <p:cNvGrpSpPr/>
          <p:nvPr/>
        </p:nvGrpSpPr>
        <p:grpSpPr>
          <a:xfrm>
            <a:off x="0" y="379440"/>
            <a:ext cx="1123200" cy="553680"/>
            <a:chOff x="0" y="379440"/>
            <a:chExt cx="1123200" cy="553680"/>
          </a:xfrm>
        </p:grpSpPr>
        <p:grpSp>
          <p:nvGrpSpPr>
            <p:cNvPr id="89" name="Google Shape;89;p24"/>
            <p:cNvGrpSpPr/>
            <p:nvPr/>
          </p:nvGrpSpPr>
          <p:grpSpPr>
            <a:xfrm>
              <a:off x="0" y="379440"/>
              <a:ext cx="481320" cy="553680"/>
              <a:chOff x="0" y="379440"/>
              <a:chExt cx="481320" cy="553680"/>
            </a:xfrm>
          </p:grpSpPr>
          <p:sp>
            <p:nvSpPr>
              <p:cNvPr id="90" name="Google Shape;90;p24"/>
              <p:cNvSpPr/>
              <p:nvPr/>
            </p:nvSpPr>
            <p:spPr>
              <a:xfrm rot="10800000" flipH="1">
                <a:off x="36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 name="Google Shape;91;p24"/>
              <p:cNvSpPr/>
              <p:nvPr/>
            </p:nvSpPr>
            <p:spPr>
              <a:xfrm>
                <a:off x="16056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 name="Google Shape;92;p24"/>
              <p:cNvSpPr/>
              <p:nvPr/>
            </p:nvSpPr>
            <p:spPr>
              <a:xfrm rot="10800000" flipH="1">
                <a:off x="16056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 name="Google Shape;93;p24"/>
              <p:cNvSpPr/>
              <p:nvPr/>
            </p:nvSpPr>
            <p:spPr>
              <a:xfrm>
                <a:off x="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94" name="Google Shape;94;p24"/>
            <p:cNvSpPr/>
            <p:nvPr/>
          </p:nvSpPr>
          <p:spPr>
            <a:xfrm rot="10800000" flipH="1">
              <a:off x="32112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 name="Google Shape;95;p24"/>
            <p:cNvSpPr/>
            <p:nvPr/>
          </p:nvSpPr>
          <p:spPr>
            <a:xfrm>
              <a:off x="48168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 name="Google Shape;96;p24"/>
            <p:cNvSpPr/>
            <p:nvPr/>
          </p:nvSpPr>
          <p:spPr>
            <a:xfrm rot="10800000" flipH="1">
              <a:off x="48168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 name="Google Shape;97;p24"/>
            <p:cNvSpPr/>
            <p:nvPr/>
          </p:nvSpPr>
          <p:spPr>
            <a:xfrm>
              <a:off x="32076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 name="Google Shape;98;p24"/>
            <p:cNvSpPr/>
            <p:nvPr/>
          </p:nvSpPr>
          <p:spPr>
            <a:xfrm rot="10800000" flipH="1">
              <a:off x="64224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 name="Google Shape;99;p24"/>
            <p:cNvSpPr/>
            <p:nvPr/>
          </p:nvSpPr>
          <p:spPr>
            <a:xfrm>
              <a:off x="80244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 name="Google Shape;100;p24"/>
            <p:cNvSpPr/>
            <p:nvPr/>
          </p:nvSpPr>
          <p:spPr>
            <a:xfrm rot="10800000" flipH="1">
              <a:off x="80244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 name="Google Shape;101;p24"/>
            <p:cNvSpPr/>
            <p:nvPr/>
          </p:nvSpPr>
          <p:spPr>
            <a:xfrm>
              <a:off x="64188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2" name="Google Shape;102;p24"/>
          <p:cNvGrpSpPr/>
          <p:nvPr/>
        </p:nvGrpSpPr>
        <p:grpSpPr>
          <a:xfrm>
            <a:off x="0" y="6706080"/>
            <a:ext cx="12191760" cy="150120"/>
            <a:chOff x="0" y="6706080"/>
            <a:chExt cx="12191760" cy="150120"/>
          </a:xfrm>
        </p:grpSpPr>
        <p:sp>
          <p:nvSpPr>
            <p:cNvPr id="103" name="Google Shape;103;p24"/>
            <p:cNvSpPr/>
            <p:nvPr/>
          </p:nvSpPr>
          <p:spPr>
            <a:xfrm>
              <a:off x="0" y="6706080"/>
              <a:ext cx="12191760" cy="15012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 name="Google Shape;104;p24"/>
            <p:cNvSpPr/>
            <p:nvPr/>
          </p:nvSpPr>
          <p:spPr>
            <a:xfrm>
              <a:off x="0" y="6780960"/>
              <a:ext cx="12191760" cy="74880"/>
            </a:xfrm>
            <a:prstGeom prst="rect">
              <a:avLst/>
            </a:prstGeom>
            <a:solidFill>
              <a:srgbClr val="C21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05" name="Google Shape;105;p24"/>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sz="18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6" name="Google Shape;106;p24"/>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sz="1800"/>
            </a:lvl1pPr>
            <a:lvl2pPr marL="914400" lvl="1" indent="-228600">
              <a:spcBef>
                <a:spcPts val="0"/>
              </a:spcBef>
              <a:spcAft>
                <a:spcPts val="0"/>
              </a:spcAft>
              <a:buSzPts val="1400"/>
              <a:buNone/>
              <a:defRPr sz="1800"/>
            </a:lvl2pPr>
            <a:lvl3pPr marL="1371600" lvl="2" indent="-228600">
              <a:spcBef>
                <a:spcPts val="0"/>
              </a:spcBef>
              <a:spcAft>
                <a:spcPts val="0"/>
              </a:spcAft>
              <a:buSzPts val="1400"/>
              <a:buNone/>
              <a:defRPr sz="1800"/>
            </a:lvl3pPr>
            <a:lvl4pPr marL="1828800" lvl="3" indent="-228600">
              <a:spcBef>
                <a:spcPts val="0"/>
              </a:spcBef>
              <a:spcAft>
                <a:spcPts val="0"/>
              </a:spcAft>
              <a:buSzPts val="1400"/>
              <a:buNone/>
              <a:defRPr sz="1800"/>
            </a:lvl4pPr>
            <a:lvl5pPr marL="2286000" lvl="4" indent="-228600">
              <a:spcBef>
                <a:spcPts val="0"/>
              </a:spcBef>
              <a:spcAft>
                <a:spcPts val="0"/>
              </a:spcAft>
              <a:buSzPts val="1400"/>
              <a:buNone/>
              <a:defRPr sz="1800"/>
            </a:lvl5pPr>
            <a:lvl6pPr marL="2743200" lvl="5" indent="-228600">
              <a:spcBef>
                <a:spcPts val="0"/>
              </a:spcBef>
              <a:spcAft>
                <a:spcPts val="0"/>
              </a:spcAft>
              <a:buSzPts val="1400"/>
              <a:buNone/>
              <a:defRPr sz="1800"/>
            </a:lvl6pPr>
            <a:lvl7pPr marL="3200400" lvl="6" indent="-228600">
              <a:spcBef>
                <a:spcPts val="0"/>
              </a:spcBef>
              <a:spcAft>
                <a:spcPts val="0"/>
              </a:spcAft>
              <a:buSzPts val="1400"/>
              <a:buNone/>
              <a:defRPr sz="1800"/>
            </a:lvl7pPr>
            <a:lvl8pPr marL="3657600" lvl="7" indent="-228600">
              <a:spcBef>
                <a:spcPts val="0"/>
              </a:spcBef>
              <a:spcAft>
                <a:spcPts val="0"/>
              </a:spcAft>
              <a:buSzPts val="1400"/>
              <a:buNone/>
              <a:defRPr sz="1800"/>
            </a:lvl8pPr>
            <a:lvl9pPr marL="4114800" lvl="8" indent="-228600">
              <a:spcBef>
                <a:spcPts val="0"/>
              </a:spcBef>
              <a:spcAft>
                <a:spcPts val="0"/>
              </a:spcAft>
              <a:buSzPts val="1400"/>
              <a:buNone/>
              <a:defRPr sz="1800"/>
            </a:lvl9pPr>
          </a:lstStyle>
          <a:p/>
        </p:txBody>
      </p:sp>
    </p:spTree>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55"/>
        <p:cNvGrpSpPr/>
        <p:nvPr/>
      </p:nvGrpSpPr>
      <p:grpSpPr>
        <a:xfrm>
          <a:off x="0" y="0"/>
          <a:ext cx="0" cy="0"/>
          <a:chOff x="0" y="0"/>
          <a:chExt cx="0" cy="0"/>
        </a:xfrm>
      </p:grpSpPr>
      <p:sp>
        <p:nvSpPr>
          <p:cNvPr id="156" name="Google Shape;156;p26"/>
          <p:cNvSpPr/>
          <p:nvPr/>
        </p:nvSpPr>
        <p:spPr>
          <a:xfrm>
            <a:off x="4317840" y="2971800"/>
            <a:ext cx="3555720" cy="2275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300" b="0" strike="noStrike">
                <a:solidFill>
                  <a:srgbClr val="FFFFFF"/>
                </a:solidFill>
                <a:latin typeface="Microsoft YaHei" panose="020B0503020204020204" charset="-122"/>
                <a:ea typeface="Microsoft YaHei" panose="020B0503020204020204" charset="-122"/>
                <a:cs typeface="Microsoft YaHei" panose="020B0503020204020204" charset="-122"/>
                <a:sym typeface="Microsoft YaHei" panose="020B0503020204020204" charset="-122"/>
              </a:rPr>
              <a:t>感谢您下载包图网平台上提供的PPT作品，为了您和包图网以及原创作者的利益，请勿复制、传播、销售，否则将承担法律责任！包图网将对作品进行维权，按照传播下载次数进行十倍的索取赔偿！</a:t>
            </a:r>
            <a:endParaRPr sz="300" b="0" strike="noStrik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None/>
            </a:pPr>
            <a:r>
              <a:rPr lang="en-US" sz="600" b="0" strike="noStrike">
                <a:solidFill>
                  <a:srgbClr val="FFFFFF"/>
                </a:solidFill>
                <a:latin typeface="Microsoft YaHei" panose="020B0503020204020204" charset="-122"/>
                <a:ea typeface="Microsoft YaHei" panose="020B0503020204020204" charset="-122"/>
                <a:cs typeface="Microsoft YaHei" panose="020B0503020204020204" charset="-122"/>
                <a:sym typeface="Microsoft YaHei" panose="020B0503020204020204" charset="-122"/>
              </a:rPr>
              <a:t>ibaotu.com</a:t>
            </a:r>
            <a:endParaRPr sz="600" b="0" strike="noStrike">
              <a:solidFill>
                <a:schemeClr val="dk1"/>
              </a:solidFill>
              <a:latin typeface="Arial" panose="020B0604020202020204"/>
              <a:ea typeface="Arial" panose="020B0604020202020204"/>
              <a:cs typeface="Arial" panose="020B0604020202020204"/>
              <a:sym typeface="Arial" panose="020B0604020202020204"/>
            </a:endParaRPr>
          </a:p>
        </p:txBody>
      </p:sp>
      <p:grpSp>
        <p:nvGrpSpPr>
          <p:cNvPr id="157" name="Google Shape;157;p26"/>
          <p:cNvGrpSpPr/>
          <p:nvPr/>
        </p:nvGrpSpPr>
        <p:grpSpPr>
          <a:xfrm>
            <a:off x="0" y="379800"/>
            <a:ext cx="1946160" cy="553320"/>
            <a:chOff x="0" y="379800"/>
            <a:chExt cx="1946160" cy="553320"/>
          </a:xfrm>
        </p:grpSpPr>
        <p:sp>
          <p:nvSpPr>
            <p:cNvPr id="158" name="Google Shape;158;p26"/>
            <p:cNvSpPr/>
            <p:nvPr/>
          </p:nvSpPr>
          <p:spPr>
            <a:xfrm>
              <a:off x="0" y="379800"/>
              <a:ext cx="1946160" cy="553320"/>
            </a:xfrm>
            <a:prstGeom prst="homePlate">
              <a:avLst>
                <a:gd name="adj" fmla="val 23896"/>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 name="Google Shape;159;p26"/>
            <p:cNvSpPr/>
            <p:nvPr/>
          </p:nvSpPr>
          <p:spPr>
            <a:xfrm>
              <a:off x="0" y="656640"/>
              <a:ext cx="1946160" cy="276480"/>
            </a:xfrm>
            <a:custGeom>
              <a:avLst/>
              <a:gdLst/>
              <a:ahLst/>
              <a:cxnLst/>
              <a:rect l="l" t="t" r="r" b="b"/>
              <a:pathLst>
                <a:path w="3686629" h="714829" extrusionOk="0">
                  <a:moveTo>
                    <a:pt x="0" y="0"/>
                  </a:moveTo>
                  <a:lnTo>
                    <a:pt x="3686629" y="0"/>
                  </a:lnTo>
                  <a:lnTo>
                    <a:pt x="3435202" y="714829"/>
                  </a:lnTo>
                  <a:lnTo>
                    <a:pt x="0" y="714829"/>
                  </a:lnTo>
                  <a:lnTo>
                    <a:pt x="0" y="0"/>
                  </a:lnTo>
                  <a:close/>
                </a:path>
              </a:pathLst>
            </a:custGeom>
            <a:solidFill>
              <a:srgbClr val="C21227"/>
            </a:solidFill>
            <a:ln>
              <a:noFill/>
            </a:ln>
          </p:spPr>
        </p:sp>
        <p:sp>
          <p:nvSpPr>
            <p:cNvPr id="160" name="Google Shape;160;p26"/>
            <p:cNvSpPr/>
            <p:nvPr/>
          </p:nvSpPr>
          <p:spPr>
            <a:xfrm>
              <a:off x="1362960" y="432000"/>
              <a:ext cx="521280" cy="449280"/>
            </a:xfrm>
            <a:prstGeom prst="hexagon">
              <a:avLst>
                <a:gd name="adj" fmla="val 25000"/>
                <a:gd name="vf" fmla="val 11547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 name="Google Shape;161;p26"/>
            <p:cNvSpPr/>
            <p:nvPr/>
          </p:nvSpPr>
          <p:spPr>
            <a:xfrm>
              <a:off x="1499040" y="542520"/>
              <a:ext cx="248760" cy="22932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2" name="Google Shape;162;p26"/>
          <p:cNvGrpSpPr/>
          <p:nvPr/>
        </p:nvGrpSpPr>
        <p:grpSpPr>
          <a:xfrm>
            <a:off x="0" y="379440"/>
            <a:ext cx="1123200" cy="553680"/>
            <a:chOff x="0" y="379440"/>
            <a:chExt cx="1123200" cy="553680"/>
          </a:xfrm>
        </p:grpSpPr>
        <p:grpSp>
          <p:nvGrpSpPr>
            <p:cNvPr id="163" name="Google Shape;163;p26"/>
            <p:cNvGrpSpPr/>
            <p:nvPr/>
          </p:nvGrpSpPr>
          <p:grpSpPr>
            <a:xfrm>
              <a:off x="0" y="379440"/>
              <a:ext cx="481320" cy="553680"/>
              <a:chOff x="0" y="379440"/>
              <a:chExt cx="481320" cy="553680"/>
            </a:xfrm>
          </p:grpSpPr>
          <p:sp>
            <p:nvSpPr>
              <p:cNvPr id="164" name="Google Shape;164;p26"/>
              <p:cNvSpPr/>
              <p:nvPr/>
            </p:nvSpPr>
            <p:spPr>
              <a:xfrm rot="10800000" flipH="1">
                <a:off x="36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 name="Google Shape;165;p26"/>
              <p:cNvSpPr/>
              <p:nvPr/>
            </p:nvSpPr>
            <p:spPr>
              <a:xfrm>
                <a:off x="16056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 name="Google Shape;166;p26"/>
              <p:cNvSpPr/>
              <p:nvPr/>
            </p:nvSpPr>
            <p:spPr>
              <a:xfrm rot="10800000" flipH="1">
                <a:off x="16056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 name="Google Shape;167;p26"/>
              <p:cNvSpPr/>
              <p:nvPr/>
            </p:nvSpPr>
            <p:spPr>
              <a:xfrm>
                <a:off x="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68" name="Google Shape;168;p26"/>
            <p:cNvSpPr/>
            <p:nvPr/>
          </p:nvSpPr>
          <p:spPr>
            <a:xfrm rot="10800000" flipH="1">
              <a:off x="32112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 name="Google Shape;169;p26"/>
            <p:cNvSpPr/>
            <p:nvPr/>
          </p:nvSpPr>
          <p:spPr>
            <a:xfrm>
              <a:off x="48168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 name="Google Shape;170;p26"/>
            <p:cNvSpPr/>
            <p:nvPr/>
          </p:nvSpPr>
          <p:spPr>
            <a:xfrm rot="10800000" flipH="1">
              <a:off x="48168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 name="Google Shape;171;p26"/>
            <p:cNvSpPr/>
            <p:nvPr/>
          </p:nvSpPr>
          <p:spPr>
            <a:xfrm>
              <a:off x="32076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 name="Google Shape;172;p26"/>
            <p:cNvSpPr/>
            <p:nvPr/>
          </p:nvSpPr>
          <p:spPr>
            <a:xfrm rot="10800000" flipH="1">
              <a:off x="64224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 name="Google Shape;173;p26"/>
            <p:cNvSpPr/>
            <p:nvPr/>
          </p:nvSpPr>
          <p:spPr>
            <a:xfrm>
              <a:off x="80244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 name="Google Shape;174;p26"/>
            <p:cNvSpPr/>
            <p:nvPr/>
          </p:nvSpPr>
          <p:spPr>
            <a:xfrm rot="10800000" flipH="1">
              <a:off x="80244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 name="Google Shape;175;p26"/>
            <p:cNvSpPr/>
            <p:nvPr/>
          </p:nvSpPr>
          <p:spPr>
            <a:xfrm>
              <a:off x="64188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76" name="Google Shape;176;p26"/>
          <p:cNvGrpSpPr/>
          <p:nvPr/>
        </p:nvGrpSpPr>
        <p:grpSpPr>
          <a:xfrm>
            <a:off x="0" y="6706080"/>
            <a:ext cx="12191760" cy="150120"/>
            <a:chOff x="0" y="6706080"/>
            <a:chExt cx="12191760" cy="150120"/>
          </a:xfrm>
        </p:grpSpPr>
        <p:sp>
          <p:nvSpPr>
            <p:cNvPr id="177" name="Google Shape;177;p26"/>
            <p:cNvSpPr/>
            <p:nvPr/>
          </p:nvSpPr>
          <p:spPr>
            <a:xfrm>
              <a:off x="0" y="6706080"/>
              <a:ext cx="12191760" cy="15012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 name="Google Shape;178;p26"/>
            <p:cNvSpPr/>
            <p:nvPr/>
          </p:nvSpPr>
          <p:spPr>
            <a:xfrm>
              <a:off x="0" y="6780960"/>
              <a:ext cx="12191760" cy="74880"/>
            </a:xfrm>
            <a:prstGeom prst="rect">
              <a:avLst/>
            </a:prstGeom>
            <a:solidFill>
              <a:srgbClr val="C21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79" name="Google Shape;179;p26"/>
          <p:cNvSpPr txBox="1">
            <a:spLocks noGrp="1"/>
          </p:cNvSpPr>
          <p:nvPr>
            <p:ph type="body" idx="1"/>
          </p:nvPr>
        </p:nvSpPr>
        <p:spPr>
          <a:xfrm>
            <a:off x="768960" y="1781640"/>
            <a:ext cx="2143080" cy="2145240"/>
          </a:xfrm>
          <a:prstGeom prst="rect">
            <a:avLst/>
          </a:prstGeom>
          <a:noFill/>
          <a:ln>
            <a:noFill/>
          </a:ln>
        </p:spPr>
        <p:txBody>
          <a:bodyPr spcFirstLastPara="1" wrap="square" lIns="91425" tIns="45700" rIns="91425" bIns="45700" anchor="ctr" anchorCtr="0">
            <a:noAutofit/>
          </a:bodyPr>
          <a:lstStyle>
            <a:lvl1pPr marL="457200" lvl="0" indent="-228600">
              <a:spcBef>
                <a:spcPts val="0"/>
              </a:spcBef>
              <a:spcAft>
                <a:spcPts val="0"/>
              </a:spcAft>
              <a:buSzPts val="1400"/>
              <a:buNone/>
              <a:defRPr sz="1800"/>
            </a:lvl1pPr>
            <a:lvl2pPr marL="914400" lvl="1" indent="-228600">
              <a:spcBef>
                <a:spcPts val="0"/>
              </a:spcBef>
              <a:spcAft>
                <a:spcPts val="0"/>
              </a:spcAft>
              <a:buSzPts val="1400"/>
              <a:buNone/>
              <a:defRPr sz="1800"/>
            </a:lvl2pPr>
            <a:lvl3pPr marL="1371600" lvl="2" indent="-228600">
              <a:spcBef>
                <a:spcPts val="0"/>
              </a:spcBef>
              <a:spcAft>
                <a:spcPts val="0"/>
              </a:spcAft>
              <a:buSzPts val="1400"/>
              <a:buNone/>
              <a:defRPr sz="1800"/>
            </a:lvl3pPr>
            <a:lvl4pPr marL="1828800" lvl="3" indent="-228600">
              <a:spcBef>
                <a:spcPts val="0"/>
              </a:spcBef>
              <a:spcAft>
                <a:spcPts val="0"/>
              </a:spcAft>
              <a:buSzPts val="1400"/>
              <a:buNone/>
              <a:defRPr sz="1800"/>
            </a:lvl4pPr>
            <a:lvl5pPr marL="2286000" lvl="4" indent="-228600">
              <a:spcBef>
                <a:spcPts val="0"/>
              </a:spcBef>
              <a:spcAft>
                <a:spcPts val="0"/>
              </a:spcAft>
              <a:buSzPts val="1400"/>
              <a:buNone/>
              <a:defRPr sz="1800"/>
            </a:lvl5pPr>
            <a:lvl6pPr marL="2743200" lvl="5" indent="-228600">
              <a:spcBef>
                <a:spcPts val="0"/>
              </a:spcBef>
              <a:spcAft>
                <a:spcPts val="0"/>
              </a:spcAft>
              <a:buSzPts val="1400"/>
              <a:buNone/>
              <a:defRPr sz="1800"/>
            </a:lvl6pPr>
            <a:lvl7pPr marL="3200400" lvl="6" indent="-228600">
              <a:spcBef>
                <a:spcPts val="0"/>
              </a:spcBef>
              <a:spcAft>
                <a:spcPts val="0"/>
              </a:spcAft>
              <a:buSzPts val="1400"/>
              <a:buNone/>
              <a:defRPr sz="1800"/>
            </a:lvl7pPr>
            <a:lvl8pPr marL="3657600" lvl="7" indent="-228600">
              <a:spcBef>
                <a:spcPts val="0"/>
              </a:spcBef>
              <a:spcAft>
                <a:spcPts val="0"/>
              </a:spcAft>
              <a:buSzPts val="1400"/>
              <a:buNone/>
              <a:defRPr sz="1800"/>
            </a:lvl8pPr>
            <a:lvl9pPr marL="4114800" lvl="8" indent="-228600">
              <a:spcBef>
                <a:spcPts val="0"/>
              </a:spcBef>
              <a:spcAft>
                <a:spcPts val="0"/>
              </a:spcAft>
              <a:buSzPts val="1400"/>
              <a:buNone/>
              <a:defRPr sz="1800"/>
            </a:lvl9pPr>
          </a:lstStyle>
          <a:p/>
        </p:txBody>
      </p:sp>
      <p:sp>
        <p:nvSpPr>
          <p:cNvPr id="180" name="Google Shape;180;p26"/>
          <p:cNvSpPr txBox="1">
            <a:spLocks noGrp="1"/>
          </p:cNvSpPr>
          <p:nvPr>
            <p:ph type="body" idx="2"/>
          </p:nvPr>
        </p:nvSpPr>
        <p:spPr>
          <a:xfrm>
            <a:off x="2899080" y="3915360"/>
            <a:ext cx="2144880" cy="2134800"/>
          </a:xfrm>
          <a:prstGeom prst="rect">
            <a:avLst/>
          </a:prstGeom>
          <a:noFill/>
          <a:ln>
            <a:noFill/>
          </a:ln>
        </p:spPr>
        <p:txBody>
          <a:bodyPr spcFirstLastPara="1" wrap="square" lIns="91425" tIns="45700" rIns="91425" bIns="45700" anchor="ctr" anchorCtr="0">
            <a:noAutofit/>
          </a:bodyPr>
          <a:lstStyle>
            <a:lvl1pPr marL="457200" lvl="0" indent="-228600">
              <a:spcBef>
                <a:spcPts val="0"/>
              </a:spcBef>
              <a:spcAft>
                <a:spcPts val="0"/>
              </a:spcAft>
              <a:buSzPts val="1400"/>
              <a:buNone/>
              <a:defRPr sz="1800"/>
            </a:lvl1pPr>
            <a:lvl2pPr marL="914400" lvl="1" indent="-228600">
              <a:spcBef>
                <a:spcPts val="0"/>
              </a:spcBef>
              <a:spcAft>
                <a:spcPts val="0"/>
              </a:spcAft>
              <a:buSzPts val="1400"/>
              <a:buNone/>
              <a:defRPr sz="1800"/>
            </a:lvl2pPr>
            <a:lvl3pPr marL="1371600" lvl="2" indent="-228600">
              <a:spcBef>
                <a:spcPts val="0"/>
              </a:spcBef>
              <a:spcAft>
                <a:spcPts val="0"/>
              </a:spcAft>
              <a:buSzPts val="1400"/>
              <a:buNone/>
              <a:defRPr sz="1800"/>
            </a:lvl3pPr>
            <a:lvl4pPr marL="1828800" lvl="3" indent="-228600">
              <a:spcBef>
                <a:spcPts val="0"/>
              </a:spcBef>
              <a:spcAft>
                <a:spcPts val="0"/>
              </a:spcAft>
              <a:buSzPts val="1400"/>
              <a:buNone/>
              <a:defRPr sz="1800"/>
            </a:lvl4pPr>
            <a:lvl5pPr marL="2286000" lvl="4" indent="-228600">
              <a:spcBef>
                <a:spcPts val="0"/>
              </a:spcBef>
              <a:spcAft>
                <a:spcPts val="0"/>
              </a:spcAft>
              <a:buSzPts val="1400"/>
              <a:buNone/>
              <a:defRPr sz="1800"/>
            </a:lvl5pPr>
            <a:lvl6pPr marL="2743200" lvl="5" indent="-228600">
              <a:spcBef>
                <a:spcPts val="0"/>
              </a:spcBef>
              <a:spcAft>
                <a:spcPts val="0"/>
              </a:spcAft>
              <a:buSzPts val="1400"/>
              <a:buNone/>
              <a:defRPr sz="1800"/>
            </a:lvl6pPr>
            <a:lvl7pPr marL="3200400" lvl="6" indent="-228600">
              <a:spcBef>
                <a:spcPts val="0"/>
              </a:spcBef>
              <a:spcAft>
                <a:spcPts val="0"/>
              </a:spcAft>
              <a:buSzPts val="1400"/>
              <a:buNone/>
              <a:defRPr sz="1800"/>
            </a:lvl7pPr>
            <a:lvl8pPr marL="3657600" lvl="7" indent="-228600">
              <a:spcBef>
                <a:spcPts val="0"/>
              </a:spcBef>
              <a:spcAft>
                <a:spcPts val="0"/>
              </a:spcAft>
              <a:buSzPts val="1400"/>
              <a:buNone/>
              <a:defRPr sz="1800"/>
            </a:lvl8pPr>
            <a:lvl9pPr marL="4114800" lvl="8" indent="-228600">
              <a:spcBef>
                <a:spcPts val="0"/>
              </a:spcBef>
              <a:spcAft>
                <a:spcPts val="0"/>
              </a:spcAft>
              <a:buSzPts val="1400"/>
              <a:buNone/>
              <a:defRPr sz="1800"/>
            </a:lvl9pPr>
          </a:lstStyle>
          <a:p/>
        </p:txBody>
      </p:sp>
      <p:sp>
        <p:nvSpPr>
          <p:cNvPr id="181" name="Google Shape;181;p26"/>
          <p:cNvSpPr txBox="1">
            <a:spLocks noGrp="1"/>
          </p:cNvSpPr>
          <p:nvPr>
            <p:ph type="body" idx="3"/>
          </p:nvPr>
        </p:nvSpPr>
        <p:spPr>
          <a:xfrm>
            <a:off x="5034600" y="1781640"/>
            <a:ext cx="2133360" cy="2133360"/>
          </a:xfrm>
          <a:prstGeom prst="rect">
            <a:avLst/>
          </a:prstGeom>
          <a:noFill/>
          <a:ln>
            <a:noFill/>
          </a:ln>
        </p:spPr>
        <p:txBody>
          <a:bodyPr spcFirstLastPara="1" wrap="square" lIns="91425" tIns="45700" rIns="91425" bIns="45700" anchor="ctr" anchorCtr="0">
            <a:noAutofit/>
          </a:bodyPr>
          <a:lstStyle>
            <a:lvl1pPr marL="457200" lvl="0" indent="-228600">
              <a:spcBef>
                <a:spcPts val="0"/>
              </a:spcBef>
              <a:spcAft>
                <a:spcPts val="0"/>
              </a:spcAft>
              <a:buSzPts val="1400"/>
              <a:buNone/>
              <a:defRPr sz="1800"/>
            </a:lvl1pPr>
            <a:lvl2pPr marL="914400" lvl="1" indent="-228600">
              <a:spcBef>
                <a:spcPts val="0"/>
              </a:spcBef>
              <a:spcAft>
                <a:spcPts val="0"/>
              </a:spcAft>
              <a:buSzPts val="1400"/>
              <a:buNone/>
              <a:defRPr sz="1800"/>
            </a:lvl2pPr>
            <a:lvl3pPr marL="1371600" lvl="2" indent="-228600">
              <a:spcBef>
                <a:spcPts val="0"/>
              </a:spcBef>
              <a:spcAft>
                <a:spcPts val="0"/>
              </a:spcAft>
              <a:buSzPts val="1400"/>
              <a:buNone/>
              <a:defRPr sz="1800"/>
            </a:lvl3pPr>
            <a:lvl4pPr marL="1828800" lvl="3" indent="-228600">
              <a:spcBef>
                <a:spcPts val="0"/>
              </a:spcBef>
              <a:spcAft>
                <a:spcPts val="0"/>
              </a:spcAft>
              <a:buSzPts val="1400"/>
              <a:buNone/>
              <a:defRPr sz="1800"/>
            </a:lvl4pPr>
            <a:lvl5pPr marL="2286000" lvl="4" indent="-228600">
              <a:spcBef>
                <a:spcPts val="0"/>
              </a:spcBef>
              <a:spcAft>
                <a:spcPts val="0"/>
              </a:spcAft>
              <a:buSzPts val="1400"/>
              <a:buNone/>
              <a:defRPr sz="1800"/>
            </a:lvl5pPr>
            <a:lvl6pPr marL="2743200" lvl="5" indent="-228600">
              <a:spcBef>
                <a:spcPts val="0"/>
              </a:spcBef>
              <a:spcAft>
                <a:spcPts val="0"/>
              </a:spcAft>
              <a:buSzPts val="1400"/>
              <a:buNone/>
              <a:defRPr sz="1800"/>
            </a:lvl6pPr>
            <a:lvl7pPr marL="3200400" lvl="6" indent="-228600">
              <a:spcBef>
                <a:spcPts val="0"/>
              </a:spcBef>
              <a:spcAft>
                <a:spcPts val="0"/>
              </a:spcAft>
              <a:buSzPts val="1400"/>
              <a:buNone/>
              <a:defRPr sz="1800"/>
            </a:lvl7pPr>
            <a:lvl8pPr marL="3657600" lvl="7" indent="-228600">
              <a:spcBef>
                <a:spcPts val="0"/>
              </a:spcBef>
              <a:spcAft>
                <a:spcPts val="0"/>
              </a:spcAft>
              <a:buSzPts val="1400"/>
              <a:buNone/>
              <a:defRPr sz="1800"/>
            </a:lvl8pPr>
            <a:lvl9pPr marL="4114800" lvl="8" indent="-228600">
              <a:spcBef>
                <a:spcPts val="0"/>
              </a:spcBef>
              <a:spcAft>
                <a:spcPts val="0"/>
              </a:spcAft>
              <a:buSzPts val="1400"/>
              <a:buNone/>
              <a:defRPr sz="1800"/>
            </a:lvl9pPr>
          </a:lstStyle>
          <a:p/>
        </p:txBody>
      </p:sp>
      <p:sp>
        <p:nvSpPr>
          <p:cNvPr id="182" name="Google Shape;182;p26"/>
          <p:cNvSpPr txBox="1">
            <a:spLocks noGrp="1"/>
          </p:cNvSpPr>
          <p:nvPr>
            <p:ph type="body" idx="4"/>
          </p:nvPr>
        </p:nvSpPr>
        <p:spPr>
          <a:xfrm>
            <a:off x="9300960" y="1781640"/>
            <a:ext cx="2123280" cy="2133360"/>
          </a:xfrm>
          <a:prstGeom prst="rect">
            <a:avLst/>
          </a:prstGeom>
          <a:noFill/>
          <a:ln>
            <a:noFill/>
          </a:ln>
        </p:spPr>
        <p:txBody>
          <a:bodyPr spcFirstLastPara="1" wrap="square" lIns="91425" tIns="45700" rIns="91425" bIns="45700" anchor="ctr" anchorCtr="0">
            <a:noAutofit/>
          </a:bodyPr>
          <a:lstStyle>
            <a:lvl1pPr marL="457200" lvl="0" indent="-228600">
              <a:spcBef>
                <a:spcPts val="0"/>
              </a:spcBef>
              <a:spcAft>
                <a:spcPts val="0"/>
              </a:spcAft>
              <a:buSzPts val="1400"/>
              <a:buNone/>
              <a:defRPr sz="1800"/>
            </a:lvl1pPr>
            <a:lvl2pPr marL="914400" lvl="1" indent="-228600">
              <a:spcBef>
                <a:spcPts val="0"/>
              </a:spcBef>
              <a:spcAft>
                <a:spcPts val="0"/>
              </a:spcAft>
              <a:buSzPts val="1400"/>
              <a:buNone/>
              <a:defRPr sz="1800"/>
            </a:lvl2pPr>
            <a:lvl3pPr marL="1371600" lvl="2" indent="-228600">
              <a:spcBef>
                <a:spcPts val="0"/>
              </a:spcBef>
              <a:spcAft>
                <a:spcPts val="0"/>
              </a:spcAft>
              <a:buSzPts val="1400"/>
              <a:buNone/>
              <a:defRPr sz="1800"/>
            </a:lvl3pPr>
            <a:lvl4pPr marL="1828800" lvl="3" indent="-228600">
              <a:spcBef>
                <a:spcPts val="0"/>
              </a:spcBef>
              <a:spcAft>
                <a:spcPts val="0"/>
              </a:spcAft>
              <a:buSzPts val="1400"/>
              <a:buNone/>
              <a:defRPr sz="1800"/>
            </a:lvl4pPr>
            <a:lvl5pPr marL="2286000" lvl="4" indent="-228600">
              <a:spcBef>
                <a:spcPts val="0"/>
              </a:spcBef>
              <a:spcAft>
                <a:spcPts val="0"/>
              </a:spcAft>
              <a:buSzPts val="1400"/>
              <a:buNone/>
              <a:defRPr sz="1800"/>
            </a:lvl5pPr>
            <a:lvl6pPr marL="2743200" lvl="5" indent="-228600">
              <a:spcBef>
                <a:spcPts val="0"/>
              </a:spcBef>
              <a:spcAft>
                <a:spcPts val="0"/>
              </a:spcAft>
              <a:buSzPts val="1400"/>
              <a:buNone/>
              <a:defRPr sz="1800"/>
            </a:lvl6pPr>
            <a:lvl7pPr marL="3200400" lvl="6" indent="-228600">
              <a:spcBef>
                <a:spcPts val="0"/>
              </a:spcBef>
              <a:spcAft>
                <a:spcPts val="0"/>
              </a:spcAft>
              <a:buSzPts val="1400"/>
              <a:buNone/>
              <a:defRPr sz="1800"/>
            </a:lvl7pPr>
            <a:lvl8pPr marL="3657600" lvl="7" indent="-228600">
              <a:spcBef>
                <a:spcPts val="0"/>
              </a:spcBef>
              <a:spcAft>
                <a:spcPts val="0"/>
              </a:spcAft>
              <a:buSzPts val="1400"/>
              <a:buNone/>
              <a:defRPr sz="1800"/>
            </a:lvl8pPr>
            <a:lvl9pPr marL="4114800" lvl="8" indent="-228600">
              <a:spcBef>
                <a:spcPts val="0"/>
              </a:spcBef>
              <a:spcAft>
                <a:spcPts val="0"/>
              </a:spcAft>
              <a:buSzPts val="1400"/>
              <a:buNone/>
              <a:defRPr sz="1800"/>
            </a:lvl9pPr>
          </a:lstStyle>
          <a:p/>
        </p:txBody>
      </p:sp>
      <p:sp>
        <p:nvSpPr>
          <p:cNvPr id="183" name="Google Shape;183;p26"/>
          <p:cNvSpPr txBox="1">
            <a:spLocks noGrp="1"/>
          </p:cNvSpPr>
          <p:nvPr>
            <p:ph type="sldNum" idx="12"/>
          </p:nvPr>
        </p:nvSpPr>
        <p:spPr>
          <a:xfrm>
            <a:off x="11025360" y="490680"/>
            <a:ext cx="583920" cy="364680"/>
          </a:xfrm>
          <a:prstGeom prst="rect">
            <a:avLst/>
          </a:prstGeom>
          <a:noFill/>
          <a:ln>
            <a:noFill/>
          </a:ln>
        </p:spPr>
        <p:txBody>
          <a:bodyPr spcFirstLastPara="1" wrap="square" lIns="91425" tIns="45700" rIns="91425" bIns="45700" anchor="ctr" anchorCtr="0">
            <a:noAutofit/>
          </a:bodyPr>
          <a:lstStyle>
            <a:lvl1pPr marL="0" marR="0" lvl="0" indent="0" algn="ctr" rtl="0">
              <a:lnSpc>
                <a:spcPct val="100000"/>
              </a:lnSpc>
              <a:spcBef>
                <a:spcPts val="0"/>
              </a:spcBef>
              <a:buNone/>
              <a:defRPr sz="1100" b="0" i="1" strike="noStrike">
                <a:solidFill>
                  <a:srgbClr val="FFFFFF"/>
                </a:solidFill>
                <a:latin typeface="Century Gothic" panose="020B0502020202020204"/>
                <a:ea typeface="Century Gothic" panose="020B0502020202020204"/>
                <a:cs typeface="Century Gothic" panose="020B0502020202020204"/>
                <a:sym typeface="Century Gothic" panose="020B0502020202020204"/>
              </a:defRPr>
            </a:lvl1pPr>
            <a:lvl2pPr marL="0" marR="0" lvl="1" indent="0" algn="ctr" rtl="0">
              <a:lnSpc>
                <a:spcPct val="100000"/>
              </a:lnSpc>
              <a:spcBef>
                <a:spcPts val="0"/>
              </a:spcBef>
              <a:buNone/>
              <a:defRPr sz="1100" b="0" i="1" strike="noStrike">
                <a:solidFill>
                  <a:srgbClr val="FFFFFF"/>
                </a:solidFill>
                <a:latin typeface="Century Gothic" panose="020B0502020202020204"/>
                <a:ea typeface="Century Gothic" panose="020B0502020202020204"/>
                <a:cs typeface="Century Gothic" panose="020B0502020202020204"/>
                <a:sym typeface="Century Gothic" panose="020B0502020202020204"/>
              </a:defRPr>
            </a:lvl2pPr>
            <a:lvl3pPr marL="0" marR="0" lvl="2" indent="0" algn="ctr" rtl="0">
              <a:lnSpc>
                <a:spcPct val="100000"/>
              </a:lnSpc>
              <a:spcBef>
                <a:spcPts val="0"/>
              </a:spcBef>
              <a:buNone/>
              <a:defRPr sz="1100" b="0" i="1" strike="noStrike">
                <a:solidFill>
                  <a:srgbClr val="FFFFFF"/>
                </a:solidFill>
                <a:latin typeface="Century Gothic" panose="020B0502020202020204"/>
                <a:ea typeface="Century Gothic" panose="020B0502020202020204"/>
                <a:cs typeface="Century Gothic" panose="020B0502020202020204"/>
                <a:sym typeface="Century Gothic" panose="020B0502020202020204"/>
              </a:defRPr>
            </a:lvl3pPr>
            <a:lvl4pPr marL="0" marR="0" lvl="3" indent="0" algn="ctr" rtl="0">
              <a:lnSpc>
                <a:spcPct val="100000"/>
              </a:lnSpc>
              <a:spcBef>
                <a:spcPts val="0"/>
              </a:spcBef>
              <a:buNone/>
              <a:defRPr sz="1100" b="0" i="1" strike="noStrike">
                <a:solidFill>
                  <a:srgbClr val="FFFFFF"/>
                </a:solidFill>
                <a:latin typeface="Century Gothic" panose="020B0502020202020204"/>
                <a:ea typeface="Century Gothic" panose="020B0502020202020204"/>
                <a:cs typeface="Century Gothic" panose="020B0502020202020204"/>
                <a:sym typeface="Century Gothic" panose="020B0502020202020204"/>
              </a:defRPr>
            </a:lvl4pPr>
            <a:lvl5pPr marL="0" marR="0" lvl="4" indent="0" algn="ctr" rtl="0">
              <a:lnSpc>
                <a:spcPct val="100000"/>
              </a:lnSpc>
              <a:spcBef>
                <a:spcPts val="0"/>
              </a:spcBef>
              <a:buNone/>
              <a:defRPr sz="1100" b="0" i="1" strike="noStrike">
                <a:solidFill>
                  <a:srgbClr val="FFFFFF"/>
                </a:solidFill>
                <a:latin typeface="Century Gothic" panose="020B0502020202020204"/>
                <a:ea typeface="Century Gothic" panose="020B0502020202020204"/>
                <a:cs typeface="Century Gothic" panose="020B0502020202020204"/>
                <a:sym typeface="Century Gothic" panose="020B0502020202020204"/>
              </a:defRPr>
            </a:lvl5pPr>
            <a:lvl6pPr marL="0" marR="0" lvl="5" indent="0" algn="ctr" rtl="0">
              <a:lnSpc>
                <a:spcPct val="100000"/>
              </a:lnSpc>
              <a:spcBef>
                <a:spcPts val="0"/>
              </a:spcBef>
              <a:buNone/>
              <a:defRPr sz="1100" b="0" i="1" strike="noStrike">
                <a:solidFill>
                  <a:srgbClr val="FFFFFF"/>
                </a:solidFill>
                <a:latin typeface="Century Gothic" panose="020B0502020202020204"/>
                <a:ea typeface="Century Gothic" panose="020B0502020202020204"/>
                <a:cs typeface="Century Gothic" panose="020B0502020202020204"/>
                <a:sym typeface="Century Gothic" panose="020B0502020202020204"/>
              </a:defRPr>
            </a:lvl6pPr>
            <a:lvl7pPr marL="0" marR="0" lvl="6" indent="0" algn="ctr" rtl="0">
              <a:lnSpc>
                <a:spcPct val="100000"/>
              </a:lnSpc>
              <a:spcBef>
                <a:spcPts val="0"/>
              </a:spcBef>
              <a:buNone/>
              <a:defRPr sz="1100" b="0" i="1" strike="noStrike">
                <a:solidFill>
                  <a:srgbClr val="FFFFFF"/>
                </a:solidFill>
                <a:latin typeface="Century Gothic" panose="020B0502020202020204"/>
                <a:ea typeface="Century Gothic" panose="020B0502020202020204"/>
                <a:cs typeface="Century Gothic" panose="020B0502020202020204"/>
                <a:sym typeface="Century Gothic" panose="020B0502020202020204"/>
              </a:defRPr>
            </a:lvl7pPr>
            <a:lvl8pPr marL="0" marR="0" lvl="7" indent="0" algn="ctr" rtl="0">
              <a:lnSpc>
                <a:spcPct val="100000"/>
              </a:lnSpc>
              <a:spcBef>
                <a:spcPts val="0"/>
              </a:spcBef>
              <a:buNone/>
              <a:defRPr sz="1100" b="0" i="1" strike="noStrike">
                <a:solidFill>
                  <a:srgbClr val="FFFFFF"/>
                </a:solidFill>
                <a:latin typeface="Century Gothic" panose="020B0502020202020204"/>
                <a:ea typeface="Century Gothic" panose="020B0502020202020204"/>
                <a:cs typeface="Century Gothic" panose="020B0502020202020204"/>
                <a:sym typeface="Century Gothic" panose="020B0502020202020204"/>
              </a:defRPr>
            </a:lvl8pPr>
            <a:lvl9pPr marL="0" marR="0" lvl="8" indent="0" algn="ctr" rtl="0">
              <a:lnSpc>
                <a:spcPct val="100000"/>
              </a:lnSpc>
              <a:spcBef>
                <a:spcPts val="0"/>
              </a:spcBef>
              <a:buNone/>
              <a:defRPr sz="1100" b="0" i="1" strike="noStrike">
                <a:solidFill>
                  <a:srgbClr val="FFFFFF"/>
                </a:solidFill>
                <a:latin typeface="Century Gothic" panose="020B0502020202020204"/>
                <a:ea typeface="Century Gothic" panose="020B0502020202020204"/>
                <a:cs typeface="Century Gothic" panose="020B0502020202020204"/>
                <a:sym typeface="Century Gothic" panose="020B0502020202020204"/>
              </a:defRPr>
            </a:lvl9pPr>
          </a:lstStyle>
          <a:p>
            <a:pPr marL="0" lvl="0" indent="0" algn="ctr" rtl="0">
              <a:spcBef>
                <a:spcPts val="0"/>
              </a:spcBef>
              <a:spcAft>
                <a:spcPts val="0"/>
              </a:spcAft>
              <a:buNone/>
            </a:pPr>
            <a:fld id="{00000000-1234-1234-1234-123412341234}" type="slidenum">
              <a:rPr lang="en-US"/>
            </a:fld>
            <a:endParaRPr i="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84" name="Google Shape;184;p26"/>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sz="18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 bg1="lt1" tx1="dk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33"/>
        <p:cNvGrpSpPr/>
        <p:nvPr/>
      </p:nvGrpSpPr>
      <p:grpSpPr>
        <a:xfrm>
          <a:off x="0" y="0"/>
          <a:ext cx="0" cy="0"/>
          <a:chOff x="0" y="0"/>
          <a:chExt cx="0" cy="0"/>
        </a:xfrm>
      </p:grpSpPr>
      <p:sp>
        <p:nvSpPr>
          <p:cNvPr id="234" name="Google Shape;234;p29"/>
          <p:cNvSpPr/>
          <p:nvPr/>
        </p:nvSpPr>
        <p:spPr>
          <a:xfrm>
            <a:off x="4317840" y="2971800"/>
            <a:ext cx="3555720" cy="2275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300" b="0" strike="noStrike">
                <a:solidFill>
                  <a:srgbClr val="FFFFFF"/>
                </a:solidFill>
                <a:latin typeface="Microsoft YaHei" panose="020B0503020204020204" charset="-122"/>
                <a:ea typeface="Microsoft YaHei" panose="020B0503020204020204" charset="-122"/>
                <a:cs typeface="Microsoft YaHei" panose="020B0503020204020204" charset="-122"/>
                <a:sym typeface="Microsoft YaHei" panose="020B0503020204020204" charset="-122"/>
              </a:rPr>
              <a:t>感谢您下载包图网平台上提供的PPT作品，为了您和包图网以及原创作者的利益，请勿复制、传播、销售，否则将承担法律责任！包图网将对作品进行维权，按照传播下载次数进行十倍的索取赔偿！</a:t>
            </a:r>
            <a:endParaRPr sz="300" b="0" strike="noStrik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None/>
            </a:pPr>
            <a:r>
              <a:rPr lang="en-US" sz="600" b="0" strike="noStrike">
                <a:solidFill>
                  <a:srgbClr val="FFFFFF"/>
                </a:solidFill>
                <a:latin typeface="Microsoft YaHei" panose="020B0503020204020204" charset="-122"/>
                <a:ea typeface="Microsoft YaHei" panose="020B0503020204020204" charset="-122"/>
                <a:cs typeface="Microsoft YaHei" panose="020B0503020204020204" charset="-122"/>
                <a:sym typeface="Microsoft YaHei" panose="020B0503020204020204" charset="-122"/>
              </a:rPr>
              <a:t>ibaotu.com</a:t>
            </a:r>
            <a:endParaRPr sz="600" b="0" strike="noStrike">
              <a:solidFill>
                <a:schemeClr val="dk1"/>
              </a:solidFill>
              <a:latin typeface="Arial" panose="020B0604020202020204"/>
              <a:ea typeface="Arial" panose="020B0604020202020204"/>
              <a:cs typeface="Arial" panose="020B0604020202020204"/>
              <a:sym typeface="Arial" panose="020B0604020202020204"/>
            </a:endParaRPr>
          </a:p>
        </p:txBody>
      </p:sp>
      <p:grpSp>
        <p:nvGrpSpPr>
          <p:cNvPr id="235" name="Google Shape;235;p29"/>
          <p:cNvGrpSpPr/>
          <p:nvPr/>
        </p:nvGrpSpPr>
        <p:grpSpPr>
          <a:xfrm>
            <a:off x="0" y="379800"/>
            <a:ext cx="1946160" cy="553320"/>
            <a:chOff x="0" y="379800"/>
            <a:chExt cx="1946160" cy="553320"/>
          </a:xfrm>
        </p:grpSpPr>
        <p:sp>
          <p:nvSpPr>
            <p:cNvPr id="236" name="Google Shape;236;p29"/>
            <p:cNvSpPr/>
            <p:nvPr/>
          </p:nvSpPr>
          <p:spPr>
            <a:xfrm>
              <a:off x="0" y="379800"/>
              <a:ext cx="1946160" cy="553320"/>
            </a:xfrm>
            <a:prstGeom prst="homePlate">
              <a:avLst>
                <a:gd name="adj" fmla="val 23896"/>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 name="Google Shape;237;p29"/>
            <p:cNvSpPr/>
            <p:nvPr/>
          </p:nvSpPr>
          <p:spPr>
            <a:xfrm>
              <a:off x="0" y="656640"/>
              <a:ext cx="1946160" cy="276480"/>
            </a:xfrm>
            <a:custGeom>
              <a:avLst/>
              <a:gdLst/>
              <a:ahLst/>
              <a:cxnLst/>
              <a:rect l="l" t="t" r="r" b="b"/>
              <a:pathLst>
                <a:path w="3686629" h="714829" extrusionOk="0">
                  <a:moveTo>
                    <a:pt x="0" y="0"/>
                  </a:moveTo>
                  <a:lnTo>
                    <a:pt x="3686629" y="0"/>
                  </a:lnTo>
                  <a:lnTo>
                    <a:pt x="3435202" y="714829"/>
                  </a:lnTo>
                  <a:lnTo>
                    <a:pt x="0" y="714829"/>
                  </a:lnTo>
                  <a:lnTo>
                    <a:pt x="0" y="0"/>
                  </a:lnTo>
                  <a:close/>
                </a:path>
              </a:pathLst>
            </a:custGeom>
            <a:solidFill>
              <a:srgbClr val="C21227"/>
            </a:solidFill>
            <a:ln>
              <a:noFill/>
            </a:ln>
          </p:spPr>
        </p:sp>
        <p:sp>
          <p:nvSpPr>
            <p:cNvPr id="238" name="Google Shape;238;p29"/>
            <p:cNvSpPr/>
            <p:nvPr/>
          </p:nvSpPr>
          <p:spPr>
            <a:xfrm>
              <a:off x="1362960" y="432000"/>
              <a:ext cx="521280" cy="449280"/>
            </a:xfrm>
            <a:prstGeom prst="hexagon">
              <a:avLst>
                <a:gd name="adj" fmla="val 25000"/>
                <a:gd name="vf" fmla="val 11547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9" name="Google Shape;239;p29"/>
            <p:cNvSpPr/>
            <p:nvPr/>
          </p:nvSpPr>
          <p:spPr>
            <a:xfrm>
              <a:off x="1499040" y="542520"/>
              <a:ext cx="248760" cy="22932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40" name="Google Shape;240;p29"/>
          <p:cNvGrpSpPr/>
          <p:nvPr/>
        </p:nvGrpSpPr>
        <p:grpSpPr>
          <a:xfrm>
            <a:off x="0" y="379440"/>
            <a:ext cx="1123200" cy="553680"/>
            <a:chOff x="0" y="379440"/>
            <a:chExt cx="1123200" cy="553680"/>
          </a:xfrm>
        </p:grpSpPr>
        <p:grpSp>
          <p:nvGrpSpPr>
            <p:cNvPr id="241" name="Google Shape;241;p29"/>
            <p:cNvGrpSpPr/>
            <p:nvPr/>
          </p:nvGrpSpPr>
          <p:grpSpPr>
            <a:xfrm>
              <a:off x="0" y="379440"/>
              <a:ext cx="481320" cy="553680"/>
              <a:chOff x="0" y="379440"/>
              <a:chExt cx="481320" cy="553680"/>
            </a:xfrm>
          </p:grpSpPr>
          <p:sp>
            <p:nvSpPr>
              <p:cNvPr id="242" name="Google Shape;242;p29"/>
              <p:cNvSpPr/>
              <p:nvPr/>
            </p:nvSpPr>
            <p:spPr>
              <a:xfrm rot="10800000" flipH="1">
                <a:off x="36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 name="Google Shape;243;p29"/>
              <p:cNvSpPr/>
              <p:nvPr/>
            </p:nvSpPr>
            <p:spPr>
              <a:xfrm>
                <a:off x="16056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 name="Google Shape;244;p29"/>
              <p:cNvSpPr/>
              <p:nvPr/>
            </p:nvSpPr>
            <p:spPr>
              <a:xfrm rot="10800000" flipH="1">
                <a:off x="16056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 name="Google Shape;245;p29"/>
              <p:cNvSpPr/>
              <p:nvPr/>
            </p:nvSpPr>
            <p:spPr>
              <a:xfrm>
                <a:off x="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46" name="Google Shape;246;p29"/>
            <p:cNvSpPr/>
            <p:nvPr/>
          </p:nvSpPr>
          <p:spPr>
            <a:xfrm rot="10800000" flipH="1">
              <a:off x="32112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 name="Google Shape;247;p29"/>
            <p:cNvSpPr/>
            <p:nvPr/>
          </p:nvSpPr>
          <p:spPr>
            <a:xfrm>
              <a:off x="48168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 name="Google Shape;248;p29"/>
            <p:cNvSpPr/>
            <p:nvPr/>
          </p:nvSpPr>
          <p:spPr>
            <a:xfrm rot="10800000" flipH="1">
              <a:off x="48168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 name="Google Shape;249;p29"/>
            <p:cNvSpPr/>
            <p:nvPr/>
          </p:nvSpPr>
          <p:spPr>
            <a:xfrm>
              <a:off x="32076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 name="Google Shape;250;p29"/>
            <p:cNvSpPr/>
            <p:nvPr/>
          </p:nvSpPr>
          <p:spPr>
            <a:xfrm rot="10800000" flipH="1">
              <a:off x="64224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 name="Google Shape;251;p29"/>
            <p:cNvSpPr/>
            <p:nvPr/>
          </p:nvSpPr>
          <p:spPr>
            <a:xfrm>
              <a:off x="80244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2" name="Google Shape;252;p29"/>
            <p:cNvSpPr/>
            <p:nvPr/>
          </p:nvSpPr>
          <p:spPr>
            <a:xfrm rot="10800000" flipH="1">
              <a:off x="80244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 name="Google Shape;253;p29"/>
            <p:cNvSpPr/>
            <p:nvPr/>
          </p:nvSpPr>
          <p:spPr>
            <a:xfrm>
              <a:off x="64188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54" name="Google Shape;254;p29"/>
          <p:cNvGrpSpPr/>
          <p:nvPr/>
        </p:nvGrpSpPr>
        <p:grpSpPr>
          <a:xfrm>
            <a:off x="0" y="6706080"/>
            <a:ext cx="12191760" cy="150120"/>
            <a:chOff x="0" y="6706080"/>
            <a:chExt cx="12191760" cy="150120"/>
          </a:xfrm>
        </p:grpSpPr>
        <p:sp>
          <p:nvSpPr>
            <p:cNvPr id="255" name="Google Shape;255;p29"/>
            <p:cNvSpPr/>
            <p:nvPr/>
          </p:nvSpPr>
          <p:spPr>
            <a:xfrm>
              <a:off x="0" y="6706080"/>
              <a:ext cx="12191760" cy="15012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6" name="Google Shape;256;p29"/>
            <p:cNvSpPr/>
            <p:nvPr/>
          </p:nvSpPr>
          <p:spPr>
            <a:xfrm>
              <a:off x="0" y="6780960"/>
              <a:ext cx="12191760" cy="74880"/>
            </a:xfrm>
            <a:prstGeom prst="rect">
              <a:avLst/>
            </a:prstGeom>
            <a:solidFill>
              <a:srgbClr val="C21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57" name="Google Shape;257;p29"/>
          <p:cNvSpPr txBox="1">
            <a:spLocks noGrp="1"/>
          </p:cNvSpPr>
          <p:nvPr>
            <p:ph type="body" idx="1"/>
          </p:nvPr>
        </p:nvSpPr>
        <p:spPr>
          <a:xfrm>
            <a:off x="5406480" y="1606680"/>
            <a:ext cx="3187800" cy="2066400"/>
          </a:xfrm>
          <a:prstGeom prst="rect">
            <a:avLst/>
          </a:prstGeom>
          <a:noFill/>
          <a:ln>
            <a:noFill/>
          </a:ln>
        </p:spPr>
        <p:txBody>
          <a:bodyPr spcFirstLastPara="1" wrap="square" lIns="91425" tIns="45700" rIns="91425" bIns="45700" anchor="ctr" anchorCtr="0">
            <a:noAutofit/>
          </a:bodyPr>
          <a:lstStyle>
            <a:lvl1pPr marL="457200" lvl="0" indent="-228600">
              <a:spcBef>
                <a:spcPts val="0"/>
              </a:spcBef>
              <a:spcAft>
                <a:spcPts val="0"/>
              </a:spcAft>
              <a:buSzPts val="1400"/>
              <a:buNone/>
              <a:defRPr sz="1800"/>
            </a:lvl1pPr>
            <a:lvl2pPr marL="914400" lvl="1" indent="-228600">
              <a:spcBef>
                <a:spcPts val="0"/>
              </a:spcBef>
              <a:spcAft>
                <a:spcPts val="0"/>
              </a:spcAft>
              <a:buSzPts val="1400"/>
              <a:buNone/>
              <a:defRPr sz="1800"/>
            </a:lvl2pPr>
            <a:lvl3pPr marL="1371600" lvl="2" indent="-228600">
              <a:spcBef>
                <a:spcPts val="0"/>
              </a:spcBef>
              <a:spcAft>
                <a:spcPts val="0"/>
              </a:spcAft>
              <a:buSzPts val="1400"/>
              <a:buNone/>
              <a:defRPr sz="1800"/>
            </a:lvl3pPr>
            <a:lvl4pPr marL="1828800" lvl="3" indent="-228600">
              <a:spcBef>
                <a:spcPts val="0"/>
              </a:spcBef>
              <a:spcAft>
                <a:spcPts val="0"/>
              </a:spcAft>
              <a:buSzPts val="1400"/>
              <a:buNone/>
              <a:defRPr sz="1800"/>
            </a:lvl4pPr>
            <a:lvl5pPr marL="2286000" lvl="4" indent="-228600">
              <a:spcBef>
                <a:spcPts val="0"/>
              </a:spcBef>
              <a:spcAft>
                <a:spcPts val="0"/>
              </a:spcAft>
              <a:buSzPts val="1400"/>
              <a:buNone/>
              <a:defRPr sz="1800"/>
            </a:lvl5pPr>
            <a:lvl6pPr marL="2743200" lvl="5" indent="-228600">
              <a:spcBef>
                <a:spcPts val="0"/>
              </a:spcBef>
              <a:spcAft>
                <a:spcPts val="0"/>
              </a:spcAft>
              <a:buSzPts val="1400"/>
              <a:buNone/>
              <a:defRPr sz="1800"/>
            </a:lvl6pPr>
            <a:lvl7pPr marL="3200400" lvl="6" indent="-228600">
              <a:spcBef>
                <a:spcPts val="0"/>
              </a:spcBef>
              <a:spcAft>
                <a:spcPts val="0"/>
              </a:spcAft>
              <a:buSzPts val="1400"/>
              <a:buNone/>
              <a:defRPr sz="1800"/>
            </a:lvl7pPr>
            <a:lvl8pPr marL="3657600" lvl="7" indent="-228600">
              <a:spcBef>
                <a:spcPts val="0"/>
              </a:spcBef>
              <a:spcAft>
                <a:spcPts val="0"/>
              </a:spcAft>
              <a:buSzPts val="1400"/>
              <a:buNone/>
              <a:defRPr sz="1800"/>
            </a:lvl8pPr>
            <a:lvl9pPr marL="4114800" lvl="8" indent="-228600">
              <a:spcBef>
                <a:spcPts val="0"/>
              </a:spcBef>
              <a:spcAft>
                <a:spcPts val="0"/>
              </a:spcAft>
              <a:buSzPts val="1400"/>
              <a:buNone/>
              <a:defRPr sz="1800"/>
            </a:lvl9pPr>
          </a:lstStyle>
          <a:p/>
        </p:txBody>
      </p:sp>
      <p:sp>
        <p:nvSpPr>
          <p:cNvPr id="258" name="Google Shape;258;p29"/>
          <p:cNvSpPr txBox="1">
            <a:spLocks noGrp="1"/>
          </p:cNvSpPr>
          <p:nvPr>
            <p:ph type="body" idx="2"/>
          </p:nvPr>
        </p:nvSpPr>
        <p:spPr>
          <a:xfrm>
            <a:off x="5406480" y="3968640"/>
            <a:ext cx="1445040" cy="2044080"/>
          </a:xfrm>
          <a:prstGeom prst="rect">
            <a:avLst/>
          </a:prstGeom>
          <a:noFill/>
          <a:ln>
            <a:noFill/>
          </a:ln>
        </p:spPr>
        <p:txBody>
          <a:bodyPr spcFirstLastPara="1" wrap="square" lIns="91425" tIns="45700" rIns="91425" bIns="45700" anchor="ctr" anchorCtr="0">
            <a:noAutofit/>
          </a:bodyPr>
          <a:lstStyle>
            <a:lvl1pPr marL="457200" lvl="0" indent="-228600">
              <a:spcBef>
                <a:spcPts val="0"/>
              </a:spcBef>
              <a:spcAft>
                <a:spcPts val="0"/>
              </a:spcAft>
              <a:buSzPts val="1400"/>
              <a:buNone/>
              <a:defRPr sz="1800"/>
            </a:lvl1pPr>
            <a:lvl2pPr marL="914400" lvl="1" indent="-228600">
              <a:spcBef>
                <a:spcPts val="0"/>
              </a:spcBef>
              <a:spcAft>
                <a:spcPts val="0"/>
              </a:spcAft>
              <a:buSzPts val="1400"/>
              <a:buNone/>
              <a:defRPr sz="1800"/>
            </a:lvl2pPr>
            <a:lvl3pPr marL="1371600" lvl="2" indent="-228600">
              <a:spcBef>
                <a:spcPts val="0"/>
              </a:spcBef>
              <a:spcAft>
                <a:spcPts val="0"/>
              </a:spcAft>
              <a:buSzPts val="1400"/>
              <a:buNone/>
              <a:defRPr sz="1800"/>
            </a:lvl3pPr>
            <a:lvl4pPr marL="1828800" lvl="3" indent="-228600">
              <a:spcBef>
                <a:spcPts val="0"/>
              </a:spcBef>
              <a:spcAft>
                <a:spcPts val="0"/>
              </a:spcAft>
              <a:buSzPts val="1400"/>
              <a:buNone/>
              <a:defRPr sz="1800"/>
            </a:lvl4pPr>
            <a:lvl5pPr marL="2286000" lvl="4" indent="-228600">
              <a:spcBef>
                <a:spcPts val="0"/>
              </a:spcBef>
              <a:spcAft>
                <a:spcPts val="0"/>
              </a:spcAft>
              <a:buSzPts val="1400"/>
              <a:buNone/>
              <a:defRPr sz="1800"/>
            </a:lvl5pPr>
            <a:lvl6pPr marL="2743200" lvl="5" indent="-228600">
              <a:spcBef>
                <a:spcPts val="0"/>
              </a:spcBef>
              <a:spcAft>
                <a:spcPts val="0"/>
              </a:spcAft>
              <a:buSzPts val="1400"/>
              <a:buNone/>
              <a:defRPr sz="1800"/>
            </a:lvl6pPr>
            <a:lvl7pPr marL="3200400" lvl="6" indent="-228600">
              <a:spcBef>
                <a:spcPts val="0"/>
              </a:spcBef>
              <a:spcAft>
                <a:spcPts val="0"/>
              </a:spcAft>
              <a:buSzPts val="1400"/>
              <a:buNone/>
              <a:defRPr sz="1800"/>
            </a:lvl7pPr>
            <a:lvl8pPr marL="3657600" lvl="7" indent="-228600">
              <a:spcBef>
                <a:spcPts val="0"/>
              </a:spcBef>
              <a:spcAft>
                <a:spcPts val="0"/>
              </a:spcAft>
              <a:buSzPts val="1400"/>
              <a:buNone/>
              <a:defRPr sz="1800"/>
            </a:lvl8pPr>
            <a:lvl9pPr marL="4114800" lvl="8" indent="-228600">
              <a:spcBef>
                <a:spcPts val="0"/>
              </a:spcBef>
              <a:spcAft>
                <a:spcPts val="0"/>
              </a:spcAft>
              <a:buSzPts val="1400"/>
              <a:buNone/>
              <a:defRPr sz="1800"/>
            </a:lvl9pPr>
          </a:lstStyle>
          <a:p/>
        </p:txBody>
      </p:sp>
      <p:sp>
        <p:nvSpPr>
          <p:cNvPr id="259" name="Google Shape;259;p29"/>
          <p:cNvSpPr txBox="1">
            <a:spLocks noGrp="1"/>
          </p:cNvSpPr>
          <p:nvPr>
            <p:ph type="body" idx="3"/>
          </p:nvPr>
        </p:nvSpPr>
        <p:spPr>
          <a:xfrm>
            <a:off x="7161480" y="3968640"/>
            <a:ext cx="1445040" cy="2044080"/>
          </a:xfrm>
          <a:prstGeom prst="rect">
            <a:avLst/>
          </a:prstGeom>
          <a:noFill/>
          <a:ln>
            <a:noFill/>
          </a:ln>
        </p:spPr>
        <p:txBody>
          <a:bodyPr spcFirstLastPara="1" wrap="square" lIns="91425" tIns="45700" rIns="91425" bIns="45700" anchor="ctr" anchorCtr="0">
            <a:noAutofit/>
          </a:bodyPr>
          <a:lstStyle>
            <a:lvl1pPr marL="457200" lvl="0" indent="-228600">
              <a:spcBef>
                <a:spcPts val="0"/>
              </a:spcBef>
              <a:spcAft>
                <a:spcPts val="0"/>
              </a:spcAft>
              <a:buSzPts val="1400"/>
              <a:buNone/>
              <a:defRPr sz="1800"/>
            </a:lvl1pPr>
            <a:lvl2pPr marL="914400" lvl="1" indent="-228600">
              <a:spcBef>
                <a:spcPts val="0"/>
              </a:spcBef>
              <a:spcAft>
                <a:spcPts val="0"/>
              </a:spcAft>
              <a:buSzPts val="1400"/>
              <a:buNone/>
              <a:defRPr sz="1800"/>
            </a:lvl2pPr>
            <a:lvl3pPr marL="1371600" lvl="2" indent="-228600">
              <a:spcBef>
                <a:spcPts val="0"/>
              </a:spcBef>
              <a:spcAft>
                <a:spcPts val="0"/>
              </a:spcAft>
              <a:buSzPts val="1400"/>
              <a:buNone/>
              <a:defRPr sz="1800"/>
            </a:lvl3pPr>
            <a:lvl4pPr marL="1828800" lvl="3" indent="-228600">
              <a:spcBef>
                <a:spcPts val="0"/>
              </a:spcBef>
              <a:spcAft>
                <a:spcPts val="0"/>
              </a:spcAft>
              <a:buSzPts val="1400"/>
              <a:buNone/>
              <a:defRPr sz="1800"/>
            </a:lvl4pPr>
            <a:lvl5pPr marL="2286000" lvl="4" indent="-228600">
              <a:spcBef>
                <a:spcPts val="0"/>
              </a:spcBef>
              <a:spcAft>
                <a:spcPts val="0"/>
              </a:spcAft>
              <a:buSzPts val="1400"/>
              <a:buNone/>
              <a:defRPr sz="1800"/>
            </a:lvl5pPr>
            <a:lvl6pPr marL="2743200" lvl="5" indent="-228600">
              <a:spcBef>
                <a:spcPts val="0"/>
              </a:spcBef>
              <a:spcAft>
                <a:spcPts val="0"/>
              </a:spcAft>
              <a:buSzPts val="1400"/>
              <a:buNone/>
              <a:defRPr sz="1800"/>
            </a:lvl6pPr>
            <a:lvl7pPr marL="3200400" lvl="6" indent="-228600">
              <a:spcBef>
                <a:spcPts val="0"/>
              </a:spcBef>
              <a:spcAft>
                <a:spcPts val="0"/>
              </a:spcAft>
              <a:buSzPts val="1400"/>
              <a:buNone/>
              <a:defRPr sz="1800"/>
            </a:lvl7pPr>
            <a:lvl8pPr marL="3657600" lvl="7" indent="-228600">
              <a:spcBef>
                <a:spcPts val="0"/>
              </a:spcBef>
              <a:spcAft>
                <a:spcPts val="0"/>
              </a:spcAft>
              <a:buSzPts val="1400"/>
              <a:buNone/>
              <a:defRPr sz="1800"/>
            </a:lvl8pPr>
            <a:lvl9pPr marL="4114800" lvl="8" indent="-228600">
              <a:spcBef>
                <a:spcPts val="0"/>
              </a:spcBef>
              <a:spcAft>
                <a:spcPts val="0"/>
              </a:spcAft>
              <a:buSzPts val="1400"/>
              <a:buNone/>
              <a:defRPr sz="1800"/>
            </a:lvl9pPr>
          </a:lstStyle>
          <a:p/>
        </p:txBody>
      </p:sp>
      <p:sp>
        <p:nvSpPr>
          <p:cNvPr id="260" name="Google Shape;260;p29"/>
          <p:cNvSpPr txBox="1">
            <a:spLocks noGrp="1"/>
          </p:cNvSpPr>
          <p:nvPr>
            <p:ph type="body" idx="4"/>
          </p:nvPr>
        </p:nvSpPr>
        <p:spPr>
          <a:xfrm>
            <a:off x="8904240" y="1606680"/>
            <a:ext cx="2080440" cy="4406040"/>
          </a:xfrm>
          <a:prstGeom prst="rect">
            <a:avLst/>
          </a:prstGeom>
          <a:noFill/>
          <a:ln>
            <a:noFill/>
          </a:ln>
        </p:spPr>
        <p:txBody>
          <a:bodyPr spcFirstLastPara="1" wrap="square" lIns="91425" tIns="45700" rIns="91425" bIns="45700" anchor="ctr" anchorCtr="0">
            <a:noAutofit/>
          </a:bodyPr>
          <a:lstStyle>
            <a:lvl1pPr marL="457200" lvl="0" indent="-228600">
              <a:spcBef>
                <a:spcPts val="0"/>
              </a:spcBef>
              <a:spcAft>
                <a:spcPts val="0"/>
              </a:spcAft>
              <a:buSzPts val="1400"/>
              <a:buNone/>
              <a:defRPr sz="1800"/>
            </a:lvl1pPr>
            <a:lvl2pPr marL="914400" lvl="1" indent="-228600">
              <a:spcBef>
                <a:spcPts val="0"/>
              </a:spcBef>
              <a:spcAft>
                <a:spcPts val="0"/>
              </a:spcAft>
              <a:buSzPts val="1400"/>
              <a:buNone/>
              <a:defRPr sz="1800"/>
            </a:lvl2pPr>
            <a:lvl3pPr marL="1371600" lvl="2" indent="-228600">
              <a:spcBef>
                <a:spcPts val="0"/>
              </a:spcBef>
              <a:spcAft>
                <a:spcPts val="0"/>
              </a:spcAft>
              <a:buSzPts val="1400"/>
              <a:buNone/>
              <a:defRPr sz="1800"/>
            </a:lvl3pPr>
            <a:lvl4pPr marL="1828800" lvl="3" indent="-228600">
              <a:spcBef>
                <a:spcPts val="0"/>
              </a:spcBef>
              <a:spcAft>
                <a:spcPts val="0"/>
              </a:spcAft>
              <a:buSzPts val="1400"/>
              <a:buNone/>
              <a:defRPr sz="1800"/>
            </a:lvl4pPr>
            <a:lvl5pPr marL="2286000" lvl="4" indent="-228600">
              <a:spcBef>
                <a:spcPts val="0"/>
              </a:spcBef>
              <a:spcAft>
                <a:spcPts val="0"/>
              </a:spcAft>
              <a:buSzPts val="1400"/>
              <a:buNone/>
              <a:defRPr sz="1800"/>
            </a:lvl5pPr>
            <a:lvl6pPr marL="2743200" lvl="5" indent="-228600">
              <a:spcBef>
                <a:spcPts val="0"/>
              </a:spcBef>
              <a:spcAft>
                <a:spcPts val="0"/>
              </a:spcAft>
              <a:buSzPts val="1400"/>
              <a:buNone/>
              <a:defRPr sz="1800"/>
            </a:lvl6pPr>
            <a:lvl7pPr marL="3200400" lvl="6" indent="-228600">
              <a:spcBef>
                <a:spcPts val="0"/>
              </a:spcBef>
              <a:spcAft>
                <a:spcPts val="0"/>
              </a:spcAft>
              <a:buSzPts val="1400"/>
              <a:buNone/>
              <a:defRPr sz="1800"/>
            </a:lvl7pPr>
            <a:lvl8pPr marL="3657600" lvl="7" indent="-228600">
              <a:spcBef>
                <a:spcPts val="0"/>
              </a:spcBef>
              <a:spcAft>
                <a:spcPts val="0"/>
              </a:spcAft>
              <a:buSzPts val="1400"/>
              <a:buNone/>
              <a:defRPr sz="1800"/>
            </a:lvl8pPr>
            <a:lvl9pPr marL="4114800" lvl="8" indent="-228600">
              <a:spcBef>
                <a:spcPts val="0"/>
              </a:spcBef>
              <a:spcAft>
                <a:spcPts val="0"/>
              </a:spcAft>
              <a:buSzPts val="1400"/>
              <a:buNone/>
              <a:defRPr sz="1800"/>
            </a:lvl9pPr>
          </a:lstStyle>
          <a:p/>
        </p:txBody>
      </p:sp>
      <p:sp>
        <p:nvSpPr>
          <p:cNvPr id="261" name="Google Shape;261;p29"/>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sz="18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 bg1="lt1" tx1="dk1" bg2="dk2"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10"/>
        <p:cNvGrpSpPr/>
        <p:nvPr/>
      </p:nvGrpSpPr>
      <p:grpSpPr>
        <a:xfrm>
          <a:off x="0" y="0"/>
          <a:ext cx="0" cy="0"/>
          <a:chOff x="0" y="0"/>
          <a:chExt cx="0" cy="0"/>
        </a:xfrm>
      </p:grpSpPr>
      <p:sp>
        <p:nvSpPr>
          <p:cNvPr id="311" name="Google Shape;311;p31"/>
          <p:cNvSpPr/>
          <p:nvPr/>
        </p:nvSpPr>
        <p:spPr>
          <a:xfrm>
            <a:off x="4317840" y="2971800"/>
            <a:ext cx="3555720" cy="2275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300" b="0" strike="noStrike">
                <a:solidFill>
                  <a:srgbClr val="FFFFFF"/>
                </a:solidFill>
                <a:latin typeface="Microsoft YaHei" panose="020B0503020204020204" charset="-122"/>
                <a:ea typeface="Microsoft YaHei" panose="020B0503020204020204" charset="-122"/>
                <a:cs typeface="Microsoft YaHei" panose="020B0503020204020204" charset="-122"/>
                <a:sym typeface="Microsoft YaHei" panose="020B0503020204020204" charset="-122"/>
              </a:rPr>
              <a:t>感谢您下载包图网平台上提供的PPT作品，为了您和包图网以及原创作者的利益，请勿复制、传播、销售，否则将承担法律责任！包图网将对作品进行维权，按照传播下载次数进行十倍的索取赔偿！</a:t>
            </a:r>
            <a:endParaRPr sz="300" b="0" strike="noStrik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None/>
            </a:pPr>
            <a:r>
              <a:rPr lang="en-US" sz="600" b="0" strike="noStrike">
                <a:solidFill>
                  <a:srgbClr val="FFFFFF"/>
                </a:solidFill>
                <a:latin typeface="Microsoft YaHei" panose="020B0503020204020204" charset="-122"/>
                <a:ea typeface="Microsoft YaHei" panose="020B0503020204020204" charset="-122"/>
                <a:cs typeface="Microsoft YaHei" panose="020B0503020204020204" charset="-122"/>
                <a:sym typeface="Microsoft YaHei" panose="020B0503020204020204" charset="-122"/>
              </a:rPr>
              <a:t>ibaotu.com</a:t>
            </a:r>
            <a:endParaRPr sz="600" b="0" strike="noStrike">
              <a:solidFill>
                <a:schemeClr val="dk1"/>
              </a:solidFill>
              <a:latin typeface="Arial" panose="020B0604020202020204"/>
              <a:ea typeface="Arial" panose="020B0604020202020204"/>
              <a:cs typeface="Arial" panose="020B0604020202020204"/>
              <a:sym typeface="Arial" panose="020B0604020202020204"/>
            </a:endParaRPr>
          </a:p>
        </p:txBody>
      </p:sp>
      <p:grpSp>
        <p:nvGrpSpPr>
          <p:cNvPr id="312" name="Google Shape;312;p31"/>
          <p:cNvGrpSpPr/>
          <p:nvPr/>
        </p:nvGrpSpPr>
        <p:grpSpPr>
          <a:xfrm>
            <a:off x="0" y="379800"/>
            <a:ext cx="1946160" cy="553320"/>
            <a:chOff x="0" y="379800"/>
            <a:chExt cx="1946160" cy="553320"/>
          </a:xfrm>
        </p:grpSpPr>
        <p:sp>
          <p:nvSpPr>
            <p:cNvPr id="313" name="Google Shape;313;p31"/>
            <p:cNvSpPr/>
            <p:nvPr/>
          </p:nvSpPr>
          <p:spPr>
            <a:xfrm>
              <a:off x="0" y="379800"/>
              <a:ext cx="1946160" cy="553320"/>
            </a:xfrm>
            <a:prstGeom prst="homePlate">
              <a:avLst>
                <a:gd name="adj" fmla="val 23896"/>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4" name="Google Shape;314;p31"/>
            <p:cNvSpPr/>
            <p:nvPr/>
          </p:nvSpPr>
          <p:spPr>
            <a:xfrm>
              <a:off x="0" y="656640"/>
              <a:ext cx="1946160" cy="276480"/>
            </a:xfrm>
            <a:custGeom>
              <a:avLst/>
              <a:gdLst/>
              <a:ahLst/>
              <a:cxnLst/>
              <a:rect l="l" t="t" r="r" b="b"/>
              <a:pathLst>
                <a:path w="3686629" h="714829" extrusionOk="0">
                  <a:moveTo>
                    <a:pt x="0" y="0"/>
                  </a:moveTo>
                  <a:lnTo>
                    <a:pt x="3686629" y="0"/>
                  </a:lnTo>
                  <a:lnTo>
                    <a:pt x="3435202" y="714829"/>
                  </a:lnTo>
                  <a:lnTo>
                    <a:pt x="0" y="714829"/>
                  </a:lnTo>
                  <a:lnTo>
                    <a:pt x="0" y="0"/>
                  </a:lnTo>
                  <a:close/>
                </a:path>
              </a:pathLst>
            </a:custGeom>
            <a:solidFill>
              <a:srgbClr val="C21227"/>
            </a:solidFill>
            <a:ln>
              <a:noFill/>
            </a:ln>
          </p:spPr>
        </p:sp>
        <p:sp>
          <p:nvSpPr>
            <p:cNvPr id="315" name="Google Shape;315;p31"/>
            <p:cNvSpPr/>
            <p:nvPr/>
          </p:nvSpPr>
          <p:spPr>
            <a:xfrm>
              <a:off x="1362960" y="432000"/>
              <a:ext cx="521280" cy="449280"/>
            </a:xfrm>
            <a:prstGeom prst="hexagon">
              <a:avLst>
                <a:gd name="adj" fmla="val 25000"/>
                <a:gd name="vf" fmla="val 11547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6" name="Google Shape;316;p31"/>
            <p:cNvSpPr/>
            <p:nvPr/>
          </p:nvSpPr>
          <p:spPr>
            <a:xfrm>
              <a:off x="1499040" y="542520"/>
              <a:ext cx="248760" cy="22932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17" name="Google Shape;317;p31"/>
          <p:cNvGrpSpPr/>
          <p:nvPr/>
        </p:nvGrpSpPr>
        <p:grpSpPr>
          <a:xfrm>
            <a:off x="0" y="379440"/>
            <a:ext cx="1123200" cy="553680"/>
            <a:chOff x="0" y="379440"/>
            <a:chExt cx="1123200" cy="553680"/>
          </a:xfrm>
        </p:grpSpPr>
        <p:grpSp>
          <p:nvGrpSpPr>
            <p:cNvPr id="318" name="Google Shape;318;p31"/>
            <p:cNvGrpSpPr/>
            <p:nvPr/>
          </p:nvGrpSpPr>
          <p:grpSpPr>
            <a:xfrm>
              <a:off x="0" y="379440"/>
              <a:ext cx="481320" cy="553680"/>
              <a:chOff x="0" y="379440"/>
              <a:chExt cx="481320" cy="553680"/>
            </a:xfrm>
          </p:grpSpPr>
          <p:sp>
            <p:nvSpPr>
              <p:cNvPr id="319" name="Google Shape;319;p31"/>
              <p:cNvSpPr/>
              <p:nvPr/>
            </p:nvSpPr>
            <p:spPr>
              <a:xfrm rot="10800000" flipH="1">
                <a:off x="36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0" name="Google Shape;320;p31"/>
              <p:cNvSpPr/>
              <p:nvPr/>
            </p:nvSpPr>
            <p:spPr>
              <a:xfrm>
                <a:off x="16056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1" name="Google Shape;321;p31"/>
              <p:cNvSpPr/>
              <p:nvPr/>
            </p:nvSpPr>
            <p:spPr>
              <a:xfrm rot="10800000" flipH="1">
                <a:off x="16056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2" name="Google Shape;322;p31"/>
              <p:cNvSpPr/>
              <p:nvPr/>
            </p:nvSpPr>
            <p:spPr>
              <a:xfrm>
                <a:off x="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23" name="Google Shape;323;p31"/>
            <p:cNvSpPr/>
            <p:nvPr/>
          </p:nvSpPr>
          <p:spPr>
            <a:xfrm rot="10800000" flipH="1">
              <a:off x="32112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 name="Google Shape;324;p31"/>
            <p:cNvSpPr/>
            <p:nvPr/>
          </p:nvSpPr>
          <p:spPr>
            <a:xfrm>
              <a:off x="48168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5" name="Google Shape;325;p31"/>
            <p:cNvSpPr/>
            <p:nvPr/>
          </p:nvSpPr>
          <p:spPr>
            <a:xfrm rot="10800000" flipH="1">
              <a:off x="48168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6" name="Google Shape;326;p31"/>
            <p:cNvSpPr/>
            <p:nvPr/>
          </p:nvSpPr>
          <p:spPr>
            <a:xfrm>
              <a:off x="32076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7" name="Google Shape;327;p31"/>
            <p:cNvSpPr/>
            <p:nvPr/>
          </p:nvSpPr>
          <p:spPr>
            <a:xfrm rot="10800000" flipH="1">
              <a:off x="64224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8" name="Google Shape;328;p31"/>
            <p:cNvSpPr/>
            <p:nvPr/>
          </p:nvSpPr>
          <p:spPr>
            <a:xfrm>
              <a:off x="80244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9" name="Google Shape;329;p31"/>
            <p:cNvSpPr/>
            <p:nvPr/>
          </p:nvSpPr>
          <p:spPr>
            <a:xfrm rot="10800000" flipH="1">
              <a:off x="80244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0" name="Google Shape;330;p31"/>
            <p:cNvSpPr/>
            <p:nvPr/>
          </p:nvSpPr>
          <p:spPr>
            <a:xfrm>
              <a:off x="64188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31" name="Google Shape;331;p31"/>
          <p:cNvGrpSpPr/>
          <p:nvPr/>
        </p:nvGrpSpPr>
        <p:grpSpPr>
          <a:xfrm>
            <a:off x="0" y="6706080"/>
            <a:ext cx="12191760" cy="150120"/>
            <a:chOff x="0" y="6706080"/>
            <a:chExt cx="12191760" cy="150120"/>
          </a:xfrm>
        </p:grpSpPr>
        <p:sp>
          <p:nvSpPr>
            <p:cNvPr id="332" name="Google Shape;332;p31"/>
            <p:cNvSpPr/>
            <p:nvPr/>
          </p:nvSpPr>
          <p:spPr>
            <a:xfrm>
              <a:off x="0" y="6706080"/>
              <a:ext cx="12191760" cy="15012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3" name="Google Shape;333;p31"/>
            <p:cNvSpPr/>
            <p:nvPr/>
          </p:nvSpPr>
          <p:spPr>
            <a:xfrm>
              <a:off x="0" y="6780960"/>
              <a:ext cx="12191760" cy="74880"/>
            </a:xfrm>
            <a:prstGeom prst="rect">
              <a:avLst/>
            </a:prstGeom>
            <a:solidFill>
              <a:srgbClr val="C21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34" name="Google Shape;334;p31"/>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sz="18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35" name="Google Shape;335;p31"/>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sz="1800"/>
            </a:lvl1pPr>
            <a:lvl2pPr marL="914400" lvl="1" indent="-228600">
              <a:spcBef>
                <a:spcPts val="0"/>
              </a:spcBef>
              <a:spcAft>
                <a:spcPts val="0"/>
              </a:spcAft>
              <a:buSzPts val="1400"/>
              <a:buNone/>
              <a:defRPr sz="1800"/>
            </a:lvl2pPr>
            <a:lvl3pPr marL="1371600" lvl="2" indent="-228600">
              <a:spcBef>
                <a:spcPts val="0"/>
              </a:spcBef>
              <a:spcAft>
                <a:spcPts val="0"/>
              </a:spcAft>
              <a:buSzPts val="1400"/>
              <a:buNone/>
              <a:defRPr sz="1800"/>
            </a:lvl3pPr>
            <a:lvl4pPr marL="1828800" lvl="3" indent="-228600">
              <a:spcBef>
                <a:spcPts val="0"/>
              </a:spcBef>
              <a:spcAft>
                <a:spcPts val="0"/>
              </a:spcAft>
              <a:buSzPts val="1400"/>
              <a:buNone/>
              <a:defRPr sz="1800"/>
            </a:lvl4pPr>
            <a:lvl5pPr marL="2286000" lvl="4" indent="-228600">
              <a:spcBef>
                <a:spcPts val="0"/>
              </a:spcBef>
              <a:spcAft>
                <a:spcPts val="0"/>
              </a:spcAft>
              <a:buSzPts val="1400"/>
              <a:buNone/>
              <a:defRPr sz="1800"/>
            </a:lvl5pPr>
            <a:lvl6pPr marL="2743200" lvl="5" indent="-228600">
              <a:spcBef>
                <a:spcPts val="0"/>
              </a:spcBef>
              <a:spcAft>
                <a:spcPts val="0"/>
              </a:spcAft>
              <a:buSzPts val="1400"/>
              <a:buNone/>
              <a:defRPr sz="1800"/>
            </a:lvl6pPr>
            <a:lvl7pPr marL="3200400" lvl="6" indent="-228600">
              <a:spcBef>
                <a:spcPts val="0"/>
              </a:spcBef>
              <a:spcAft>
                <a:spcPts val="0"/>
              </a:spcAft>
              <a:buSzPts val="1400"/>
              <a:buNone/>
              <a:defRPr sz="1800"/>
            </a:lvl7pPr>
            <a:lvl8pPr marL="3657600" lvl="7" indent="-228600">
              <a:spcBef>
                <a:spcPts val="0"/>
              </a:spcBef>
              <a:spcAft>
                <a:spcPts val="0"/>
              </a:spcAft>
              <a:buSzPts val="1400"/>
              <a:buNone/>
              <a:defRPr sz="1800"/>
            </a:lvl8pPr>
            <a:lvl9pPr marL="4114800" lvl="8" indent="-228600">
              <a:spcBef>
                <a:spcPts val="0"/>
              </a:spcBef>
              <a:spcAft>
                <a:spcPts val="0"/>
              </a:spcAft>
              <a:buSzPts val="1400"/>
              <a:buNone/>
              <a:defRPr sz="1800"/>
            </a:lvl9pPr>
          </a:lstStyle>
          <a:p/>
        </p:txBody>
      </p:sp>
    </p:spTree>
  </p:cSld>
  <p:clrMap bg1="lt1" tx1="dk1" bg2="dk2" tx2="lt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84"/>
        <p:cNvGrpSpPr/>
        <p:nvPr/>
      </p:nvGrpSpPr>
      <p:grpSpPr>
        <a:xfrm>
          <a:off x="0" y="0"/>
          <a:ext cx="0" cy="0"/>
          <a:chOff x="0" y="0"/>
          <a:chExt cx="0" cy="0"/>
        </a:xfrm>
      </p:grpSpPr>
      <p:sp>
        <p:nvSpPr>
          <p:cNvPr id="385" name="Google Shape;385;p33"/>
          <p:cNvSpPr/>
          <p:nvPr/>
        </p:nvSpPr>
        <p:spPr>
          <a:xfrm>
            <a:off x="4317840" y="2971800"/>
            <a:ext cx="3555720" cy="2275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300" b="0" strike="noStrike">
                <a:solidFill>
                  <a:srgbClr val="FFFFFF"/>
                </a:solidFill>
                <a:latin typeface="Microsoft YaHei" panose="020B0503020204020204" charset="-122"/>
                <a:ea typeface="Microsoft YaHei" panose="020B0503020204020204" charset="-122"/>
                <a:cs typeface="Microsoft YaHei" panose="020B0503020204020204" charset="-122"/>
                <a:sym typeface="Microsoft YaHei" panose="020B0503020204020204" charset="-122"/>
              </a:rPr>
              <a:t>感谢您下载包图网平台上提供的PPT作品，为了您和包图网以及原创作者的利益，请勿复制、传播、销售，否则将承担法律责任！包图网将对作品进行维权，按照传播下载次数进行十倍的索取赔偿！</a:t>
            </a:r>
            <a:endParaRPr sz="300" b="0" strike="noStrik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None/>
            </a:pPr>
            <a:r>
              <a:rPr lang="en-US" sz="600" b="0" strike="noStrike">
                <a:solidFill>
                  <a:srgbClr val="FFFFFF"/>
                </a:solidFill>
                <a:latin typeface="Microsoft YaHei" panose="020B0503020204020204" charset="-122"/>
                <a:ea typeface="Microsoft YaHei" panose="020B0503020204020204" charset="-122"/>
                <a:cs typeface="Microsoft YaHei" panose="020B0503020204020204" charset="-122"/>
                <a:sym typeface="Microsoft YaHei" panose="020B0503020204020204" charset="-122"/>
              </a:rPr>
              <a:t>ibaotu.com</a:t>
            </a:r>
            <a:endParaRPr sz="600" b="0" strike="noStrike">
              <a:solidFill>
                <a:schemeClr val="dk1"/>
              </a:solidFill>
              <a:latin typeface="Arial" panose="020B0604020202020204"/>
              <a:ea typeface="Arial" panose="020B0604020202020204"/>
              <a:cs typeface="Arial" panose="020B0604020202020204"/>
              <a:sym typeface="Arial" panose="020B0604020202020204"/>
            </a:endParaRPr>
          </a:p>
        </p:txBody>
      </p:sp>
      <p:grpSp>
        <p:nvGrpSpPr>
          <p:cNvPr id="386" name="Google Shape;386;p33"/>
          <p:cNvGrpSpPr/>
          <p:nvPr/>
        </p:nvGrpSpPr>
        <p:grpSpPr>
          <a:xfrm>
            <a:off x="0" y="379800"/>
            <a:ext cx="1946160" cy="553320"/>
            <a:chOff x="0" y="379800"/>
            <a:chExt cx="1946160" cy="553320"/>
          </a:xfrm>
        </p:grpSpPr>
        <p:sp>
          <p:nvSpPr>
            <p:cNvPr id="387" name="Google Shape;387;p33"/>
            <p:cNvSpPr/>
            <p:nvPr/>
          </p:nvSpPr>
          <p:spPr>
            <a:xfrm>
              <a:off x="0" y="379800"/>
              <a:ext cx="1946160" cy="553320"/>
            </a:xfrm>
            <a:prstGeom prst="homePlate">
              <a:avLst>
                <a:gd name="adj" fmla="val 23896"/>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8" name="Google Shape;388;p33"/>
            <p:cNvSpPr/>
            <p:nvPr/>
          </p:nvSpPr>
          <p:spPr>
            <a:xfrm>
              <a:off x="0" y="656640"/>
              <a:ext cx="1946160" cy="276480"/>
            </a:xfrm>
            <a:custGeom>
              <a:avLst/>
              <a:gdLst/>
              <a:ahLst/>
              <a:cxnLst/>
              <a:rect l="l" t="t" r="r" b="b"/>
              <a:pathLst>
                <a:path w="3686629" h="714829" extrusionOk="0">
                  <a:moveTo>
                    <a:pt x="0" y="0"/>
                  </a:moveTo>
                  <a:lnTo>
                    <a:pt x="3686629" y="0"/>
                  </a:lnTo>
                  <a:lnTo>
                    <a:pt x="3435202" y="714829"/>
                  </a:lnTo>
                  <a:lnTo>
                    <a:pt x="0" y="714829"/>
                  </a:lnTo>
                  <a:lnTo>
                    <a:pt x="0" y="0"/>
                  </a:lnTo>
                  <a:close/>
                </a:path>
              </a:pathLst>
            </a:custGeom>
            <a:solidFill>
              <a:srgbClr val="C21227"/>
            </a:solidFill>
            <a:ln>
              <a:noFill/>
            </a:ln>
          </p:spPr>
        </p:sp>
        <p:sp>
          <p:nvSpPr>
            <p:cNvPr id="389" name="Google Shape;389;p33"/>
            <p:cNvSpPr/>
            <p:nvPr/>
          </p:nvSpPr>
          <p:spPr>
            <a:xfrm>
              <a:off x="1362960" y="432000"/>
              <a:ext cx="521280" cy="449280"/>
            </a:xfrm>
            <a:prstGeom prst="hexagon">
              <a:avLst>
                <a:gd name="adj" fmla="val 25000"/>
                <a:gd name="vf" fmla="val 11547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0" name="Google Shape;390;p33"/>
            <p:cNvSpPr/>
            <p:nvPr/>
          </p:nvSpPr>
          <p:spPr>
            <a:xfrm>
              <a:off x="1499040" y="542520"/>
              <a:ext cx="248760" cy="22932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91" name="Google Shape;391;p33"/>
          <p:cNvGrpSpPr/>
          <p:nvPr/>
        </p:nvGrpSpPr>
        <p:grpSpPr>
          <a:xfrm>
            <a:off x="0" y="379440"/>
            <a:ext cx="1123200" cy="553680"/>
            <a:chOff x="0" y="379440"/>
            <a:chExt cx="1123200" cy="553680"/>
          </a:xfrm>
        </p:grpSpPr>
        <p:grpSp>
          <p:nvGrpSpPr>
            <p:cNvPr id="392" name="Google Shape;392;p33"/>
            <p:cNvGrpSpPr/>
            <p:nvPr/>
          </p:nvGrpSpPr>
          <p:grpSpPr>
            <a:xfrm>
              <a:off x="0" y="379440"/>
              <a:ext cx="481320" cy="553680"/>
              <a:chOff x="0" y="379440"/>
              <a:chExt cx="481320" cy="553680"/>
            </a:xfrm>
          </p:grpSpPr>
          <p:sp>
            <p:nvSpPr>
              <p:cNvPr id="393" name="Google Shape;393;p33"/>
              <p:cNvSpPr/>
              <p:nvPr/>
            </p:nvSpPr>
            <p:spPr>
              <a:xfrm rot="10800000" flipH="1">
                <a:off x="36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4" name="Google Shape;394;p33"/>
              <p:cNvSpPr/>
              <p:nvPr/>
            </p:nvSpPr>
            <p:spPr>
              <a:xfrm>
                <a:off x="16056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5" name="Google Shape;395;p33"/>
              <p:cNvSpPr/>
              <p:nvPr/>
            </p:nvSpPr>
            <p:spPr>
              <a:xfrm rot="10800000" flipH="1">
                <a:off x="16056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6" name="Google Shape;396;p33"/>
              <p:cNvSpPr/>
              <p:nvPr/>
            </p:nvSpPr>
            <p:spPr>
              <a:xfrm>
                <a:off x="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97" name="Google Shape;397;p33"/>
            <p:cNvSpPr/>
            <p:nvPr/>
          </p:nvSpPr>
          <p:spPr>
            <a:xfrm rot="10800000" flipH="1">
              <a:off x="32112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8" name="Google Shape;398;p33"/>
            <p:cNvSpPr/>
            <p:nvPr/>
          </p:nvSpPr>
          <p:spPr>
            <a:xfrm>
              <a:off x="48168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9" name="Google Shape;399;p33"/>
            <p:cNvSpPr/>
            <p:nvPr/>
          </p:nvSpPr>
          <p:spPr>
            <a:xfrm rot="10800000" flipH="1">
              <a:off x="48168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0" name="Google Shape;400;p33"/>
            <p:cNvSpPr/>
            <p:nvPr/>
          </p:nvSpPr>
          <p:spPr>
            <a:xfrm>
              <a:off x="32076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1" name="Google Shape;401;p33"/>
            <p:cNvSpPr/>
            <p:nvPr/>
          </p:nvSpPr>
          <p:spPr>
            <a:xfrm rot="10800000" flipH="1">
              <a:off x="64224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2" name="Google Shape;402;p33"/>
            <p:cNvSpPr/>
            <p:nvPr/>
          </p:nvSpPr>
          <p:spPr>
            <a:xfrm>
              <a:off x="80244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3" name="Google Shape;403;p33"/>
            <p:cNvSpPr/>
            <p:nvPr/>
          </p:nvSpPr>
          <p:spPr>
            <a:xfrm rot="10800000" flipH="1">
              <a:off x="80244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4" name="Google Shape;404;p33"/>
            <p:cNvSpPr/>
            <p:nvPr/>
          </p:nvSpPr>
          <p:spPr>
            <a:xfrm>
              <a:off x="64188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05" name="Google Shape;405;p33"/>
          <p:cNvGrpSpPr/>
          <p:nvPr/>
        </p:nvGrpSpPr>
        <p:grpSpPr>
          <a:xfrm>
            <a:off x="0" y="6706080"/>
            <a:ext cx="12191760" cy="150120"/>
            <a:chOff x="0" y="6706080"/>
            <a:chExt cx="12191760" cy="150120"/>
          </a:xfrm>
        </p:grpSpPr>
        <p:sp>
          <p:nvSpPr>
            <p:cNvPr id="406" name="Google Shape;406;p33"/>
            <p:cNvSpPr/>
            <p:nvPr/>
          </p:nvSpPr>
          <p:spPr>
            <a:xfrm>
              <a:off x="0" y="6706080"/>
              <a:ext cx="12191760" cy="15012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7" name="Google Shape;407;p33"/>
            <p:cNvSpPr/>
            <p:nvPr/>
          </p:nvSpPr>
          <p:spPr>
            <a:xfrm>
              <a:off x="0" y="6780960"/>
              <a:ext cx="12191760" cy="74880"/>
            </a:xfrm>
            <a:prstGeom prst="rect">
              <a:avLst/>
            </a:prstGeom>
            <a:solidFill>
              <a:srgbClr val="C21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08" name="Google Shape;408;p3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sz="18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09" name="Google Shape;409;p33"/>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sz="1800"/>
            </a:lvl1pPr>
            <a:lvl2pPr marL="914400" lvl="1" indent="-228600">
              <a:spcBef>
                <a:spcPts val="0"/>
              </a:spcBef>
              <a:spcAft>
                <a:spcPts val="0"/>
              </a:spcAft>
              <a:buSzPts val="1400"/>
              <a:buNone/>
              <a:defRPr sz="1800"/>
            </a:lvl2pPr>
            <a:lvl3pPr marL="1371600" lvl="2" indent="-228600">
              <a:spcBef>
                <a:spcPts val="0"/>
              </a:spcBef>
              <a:spcAft>
                <a:spcPts val="0"/>
              </a:spcAft>
              <a:buSzPts val="1400"/>
              <a:buNone/>
              <a:defRPr sz="1800"/>
            </a:lvl3pPr>
            <a:lvl4pPr marL="1828800" lvl="3" indent="-228600">
              <a:spcBef>
                <a:spcPts val="0"/>
              </a:spcBef>
              <a:spcAft>
                <a:spcPts val="0"/>
              </a:spcAft>
              <a:buSzPts val="1400"/>
              <a:buNone/>
              <a:defRPr sz="1800"/>
            </a:lvl4pPr>
            <a:lvl5pPr marL="2286000" lvl="4" indent="-228600">
              <a:spcBef>
                <a:spcPts val="0"/>
              </a:spcBef>
              <a:spcAft>
                <a:spcPts val="0"/>
              </a:spcAft>
              <a:buSzPts val="1400"/>
              <a:buNone/>
              <a:defRPr sz="1800"/>
            </a:lvl5pPr>
            <a:lvl6pPr marL="2743200" lvl="5" indent="-228600">
              <a:spcBef>
                <a:spcPts val="0"/>
              </a:spcBef>
              <a:spcAft>
                <a:spcPts val="0"/>
              </a:spcAft>
              <a:buSzPts val="1400"/>
              <a:buNone/>
              <a:defRPr sz="1800"/>
            </a:lvl6pPr>
            <a:lvl7pPr marL="3200400" lvl="6" indent="-228600">
              <a:spcBef>
                <a:spcPts val="0"/>
              </a:spcBef>
              <a:spcAft>
                <a:spcPts val="0"/>
              </a:spcAft>
              <a:buSzPts val="1400"/>
              <a:buNone/>
              <a:defRPr sz="1800"/>
            </a:lvl7pPr>
            <a:lvl8pPr marL="3657600" lvl="7" indent="-228600">
              <a:spcBef>
                <a:spcPts val="0"/>
              </a:spcBef>
              <a:spcAft>
                <a:spcPts val="0"/>
              </a:spcAft>
              <a:buSzPts val="1400"/>
              <a:buNone/>
              <a:defRPr sz="1800"/>
            </a:lvl8pPr>
            <a:lvl9pPr marL="4114800" lvl="8" indent="-228600">
              <a:spcBef>
                <a:spcPts val="0"/>
              </a:spcBef>
              <a:spcAft>
                <a:spcPts val="0"/>
              </a:spcAft>
              <a:buSzPts val="1400"/>
              <a:buNone/>
              <a:defRPr sz="1800"/>
            </a:lvl9pPr>
          </a:lstStyle>
          <a:p/>
        </p:txBody>
      </p:sp>
    </p:spTree>
  </p:cSld>
  <p:clrMap bg1="lt1" tx1="dk1" bg2="dk2" tx2="lt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61.xml"/><Relationship Id="rId1" Type="http://schemas.openxmlformats.org/officeDocument/2006/relationships/image" Target="../media/image6.emf"/></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61.xml"/><Relationship Id="rId1" Type="http://schemas.openxmlformats.org/officeDocument/2006/relationships/image" Target="../media/image7.emf"/></Relationships>
</file>

<file path=ppt/slides/_rels/slide13.xml.rels><?xml version="1.0" encoding="UTF-8" standalone="yes"?>
<Relationships xmlns="http://schemas.openxmlformats.org/package/2006/relationships"><Relationship Id="rId6" Type="http://schemas.openxmlformats.org/officeDocument/2006/relationships/notesSlide" Target="../notesSlides/notesSlide13.xml"/><Relationship Id="rId5" Type="http://schemas.openxmlformats.org/officeDocument/2006/relationships/slideLayout" Target="../slideLayouts/slideLayout49.xml"/><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13.png"/><Relationship Id="rId1"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15.png"/><Relationship Id="rId1" Type="http://schemas.openxmlformats.org/officeDocument/2006/relationships/image" Target="../media/image14.png"/></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14.xml"/><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3.xml"/><Relationship Id="rId1" Type="http://schemas.openxmlformats.org/officeDocument/2006/relationships/image" Target="../media/image22.GIF"/></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5.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7.xml"/></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25.xml"/><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image" Target="../media/image3.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Google Shape;463;p1"/>
          <p:cNvSpPr txBox="1"/>
          <p:nvPr/>
        </p:nvSpPr>
        <p:spPr>
          <a:xfrm>
            <a:off x="3142376" y="2196937"/>
            <a:ext cx="7319632"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5400" b="1" i="0" u="none" strike="noStrike" cap="none">
                <a:solidFill>
                  <a:srgbClr val="ED1C2A"/>
                </a:solidFill>
                <a:latin typeface="Arial" panose="020B0604020202020204"/>
                <a:ea typeface="Arial" panose="020B0604020202020204"/>
                <a:cs typeface="Arial" panose="020B0604020202020204"/>
                <a:sym typeface="Arial" panose="020B0604020202020204"/>
              </a:rPr>
              <a:t>ĐỒ ÁN TỐT NGHIỆP</a:t>
            </a:r>
            <a:endParaRPr sz="5400" b="1">
              <a:solidFill>
                <a:srgbClr val="ED1C2A"/>
              </a:solidFill>
              <a:latin typeface="Arial" panose="020B0604020202020204"/>
              <a:ea typeface="Arial" panose="020B0604020202020204"/>
              <a:cs typeface="Arial" panose="020B0604020202020204"/>
              <a:sym typeface="Arial" panose="020B0604020202020204"/>
            </a:endParaRPr>
          </a:p>
        </p:txBody>
      </p:sp>
      <p:sp>
        <p:nvSpPr>
          <p:cNvPr id="464" name="Google Shape;464;p1"/>
          <p:cNvSpPr txBox="1">
            <a:spLocks noGrp="1"/>
          </p:cNvSpPr>
          <p:nvPr>
            <p:ph type="ftr" idx="11"/>
          </p:nvPr>
        </p:nvSpPr>
        <p:spPr>
          <a:xfrm>
            <a:off x="381000" y="6234261"/>
            <a:ext cx="2590800" cy="3651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Arial" panose="020B0604020202020204"/>
                <a:ea typeface="Arial" panose="020B0604020202020204"/>
                <a:cs typeface="Arial" panose="020B0604020202020204"/>
                <a:sym typeface="Arial" panose="020B0604020202020204"/>
              </a:rPr>
              <a:t>Đồ án tốt nghiệp</a:t>
            </a: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465" name="Google Shape;465;p1"/>
          <p:cNvSpPr txBox="1">
            <a:spLocks noGrp="1"/>
          </p:cNvSpPr>
          <p:nvPr>
            <p:ph type="dt" idx="10"/>
          </p:nvPr>
        </p:nvSpPr>
        <p:spPr>
          <a:xfrm>
            <a:off x="9113240" y="6271924"/>
            <a:ext cx="3048000" cy="3651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Arial" panose="020B0604020202020204"/>
                <a:ea typeface="Arial" panose="020B0604020202020204"/>
                <a:cs typeface="Arial" panose="020B0604020202020204"/>
                <a:sym typeface="Arial" panose="020B0604020202020204"/>
              </a:rPr>
              <a:t>Khoa công nghệ thông tin</a:t>
            </a: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466" name="Google Shape;466;p1"/>
          <p:cNvSpPr txBox="1"/>
          <p:nvPr/>
        </p:nvSpPr>
        <p:spPr>
          <a:xfrm>
            <a:off x="3142841" y="4103147"/>
            <a:ext cx="6569616" cy="5207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a:solidFill>
                  <a:schemeClr val="dk1"/>
                </a:solidFill>
                <a:latin typeface="Arial" panose="020B0604020202020204"/>
                <a:ea typeface="Arial" panose="020B0604020202020204"/>
                <a:cs typeface="Arial" panose="020B0604020202020204"/>
                <a:sym typeface="Arial" panose="020B0604020202020204"/>
              </a:rPr>
              <a:t>MSV: 2020602719 </a:t>
            </a:r>
            <a:endParaRPr sz="2800" b="1">
              <a:solidFill>
                <a:schemeClr val="dk1"/>
              </a:solidFill>
              <a:latin typeface="Arial" panose="020B0604020202020204"/>
              <a:ea typeface="Arial" panose="020B0604020202020204"/>
              <a:cs typeface="Arial" panose="020B0604020202020204"/>
              <a:sym typeface="Arial" panose="020B0604020202020204"/>
            </a:endParaRPr>
          </a:p>
        </p:txBody>
      </p:sp>
      <p:sp>
        <p:nvSpPr>
          <p:cNvPr id="467" name="Google Shape;467;p1"/>
          <p:cNvSpPr txBox="1"/>
          <p:nvPr/>
        </p:nvSpPr>
        <p:spPr>
          <a:xfrm>
            <a:off x="3142840" y="4873471"/>
            <a:ext cx="6721043" cy="5207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a:solidFill>
                  <a:schemeClr val="dk1"/>
                </a:solidFill>
                <a:latin typeface="Arial" panose="020B0604020202020204"/>
                <a:ea typeface="Arial" panose="020B0604020202020204"/>
                <a:cs typeface="Arial" panose="020B0604020202020204"/>
                <a:sym typeface="Arial" panose="020B0604020202020204"/>
              </a:rPr>
              <a:t>GVHD: TS. Nguyễn Văn Tỉnh </a:t>
            </a:r>
            <a:endParaRPr sz="2800" b="1">
              <a:solidFill>
                <a:schemeClr val="dk1"/>
              </a:solidFill>
              <a:latin typeface="Arial" panose="020B0604020202020204"/>
              <a:ea typeface="Arial" panose="020B0604020202020204"/>
              <a:cs typeface="Arial" panose="020B0604020202020204"/>
              <a:sym typeface="Arial" panose="020B0604020202020204"/>
            </a:endParaRPr>
          </a:p>
        </p:txBody>
      </p:sp>
      <p:sp>
        <p:nvSpPr>
          <p:cNvPr id="468" name="Google Shape;468;p1"/>
          <p:cNvSpPr txBox="1"/>
          <p:nvPr/>
        </p:nvSpPr>
        <p:spPr>
          <a:xfrm>
            <a:off x="1754505" y="3120390"/>
            <a:ext cx="8903335" cy="735965"/>
          </a:xfrm>
          <a:prstGeom prst="rect">
            <a:avLst/>
          </a:prstGeom>
          <a:noFill/>
          <a:ln>
            <a:noFill/>
          </a:ln>
        </p:spPr>
        <p:txBody>
          <a:bodyPr spcFirstLastPara="1" wrap="square" lIns="91425" tIns="45700" rIns="91425" bIns="45700" anchor="t" anchorCtr="0">
            <a:spAutoFit/>
          </a:bodyPr>
          <a:lstStyle/>
          <a:p>
            <a:pPr marL="0" marR="0" lvl="0" indent="0" algn="ctr" rtl="0">
              <a:lnSpc>
                <a:spcPct val="150000"/>
              </a:lnSpc>
              <a:spcBef>
                <a:spcPts val="0"/>
              </a:spcBef>
              <a:spcAft>
                <a:spcPts val="0"/>
              </a:spcAft>
              <a:buNone/>
            </a:pPr>
            <a:r>
              <a:rPr lang="en-US" sz="2800" b="1">
                <a:solidFill>
                  <a:schemeClr val="dk1"/>
                </a:solidFill>
                <a:latin typeface="Arial" panose="020B0604020202020204"/>
                <a:ea typeface="Arial" panose="020B0604020202020204"/>
                <a:cs typeface="Arial" panose="020B0604020202020204"/>
                <a:sym typeface="Arial" panose="020B0604020202020204"/>
              </a:rPr>
              <a:t>Sinh viên thực hiện: Nguyễn Thị Phương Thảo</a:t>
            </a:r>
            <a:endParaRPr sz="2800" b="1">
              <a:solidFill>
                <a:schemeClr val="dk1"/>
              </a:solidFill>
              <a:latin typeface="Arial" panose="020B0604020202020204"/>
              <a:ea typeface="Arial" panose="020B0604020202020204"/>
              <a:cs typeface="Arial" panose="020B0604020202020204"/>
              <a:sym typeface="Arial" panose="020B0604020202020204"/>
            </a:endParaRPr>
          </a:p>
        </p:txBody>
      </p:sp>
      <p:sp>
        <p:nvSpPr>
          <p:cNvPr id="469" name="Google Shape;469;p1"/>
          <p:cNvSpPr txBox="1"/>
          <p:nvPr/>
        </p:nvSpPr>
        <p:spPr>
          <a:xfrm>
            <a:off x="3869628" y="6199317"/>
            <a:ext cx="4452743" cy="39751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2000" b="1">
                <a:solidFill>
                  <a:srgbClr val="595959"/>
                </a:solidFill>
                <a:latin typeface="+mj-lt"/>
                <a:ea typeface="Oi"/>
                <a:cs typeface="Oi"/>
                <a:sym typeface="Oi"/>
              </a:rPr>
              <a:t>Hà Nội, ngày 24 tháng 5 năm 2024</a:t>
            </a:r>
            <a:endParaRPr sz="1600" b="1">
              <a:latin typeface="+mj-lt"/>
            </a:endParaRPr>
          </a:p>
        </p:txBody>
      </p:sp>
      <p:sp>
        <p:nvSpPr>
          <p:cNvPr id="470" name="Google Shape;470;p1"/>
          <p:cNvSpPr/>
          <p:nvPr/>
        </p:nvSpPr>
        <p:spPr>
          <a:xfrm>
            <a:off x="2792340" y="321557"/>
            <a:ext cx="8019704" cy="70788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000" b="1">
                <a:solidFill>
                  <a:srgbClr val="0070C0"/>
                </a:solidFill>
                <a:latin typeface="Arial" panose="020B0604020202020204"/>
                <a:ea typeface="Arial" panose="020B0604020202020204"/>
                <a:cs typeface="Arial" panose="020B0604020202020204"/>
                <a:sym typeface="Arial" panose="020B0604020202020204"/>
              </a:rPr>
              <a:t>ĐẠI HỌC CÔNG NGHIỆP HÀ NỘI</a:t>
            </a:r>
            <a:endParaRPr sz="4000" b="1" cap="none">
              <a:solidFill>
                <a:srgbClr val="0070C0"/>
              </a:solidFill>
              <a:latin typeface="Arial" panose="020B0604020202020204"/>
              <a:ea typeface="Arial" panose="020B0604020202020204"/>
              <a:cs typeface="Arial" panose="020B0604020202020204"/>
              <a:sym typeface="Arial" panose="020B0604020202020204"/>
            </a:endParaRPr>
          </a:p>
        </p:txBody>
      </p:sp>
      <p:sp>
        <p:nvSpPr>
          <p:cNvPr id="471" name="Google Shape;471;p1"/>
          <p:cNvSpPr/>
          <p:nvPr/>
        </p:nvSpPr>
        <p:spPr>
          <a:xfrm>
            <a:off x="3720298" y="974009"/>
            <a:ext cx="5965096"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cap="none">
                <a:solidFill>
                  <a:schemeClr val="accent4"/>
                </a:solidFill>
                <a:latin typeface="Arial" panose="020B0604020202020204"/>
                <a:ea typeface="Arial" panose="020B0604020202020204"/>
                <a:cs typeface="Arial" panose="020B0604020202020204"/>
                <a:sym typeface="Arial" panose="020B0604020202020204"/>
              </a:rPr>
              <a:t>KHOA CÔNG NGHỆ THÔNG TIN</a:t>
            </a:r>
            <a:endParaRPr sz="2800" b="1" cap="none">
              <a:solidFill>
                <a:schemeClr val="accent4"/>
              </a:solidFill>
              <a:latin typeface="Arial" panose="020B0604020202020204"/>
              <a:ea typeface="Arial" panose="020B0604020202020204"/>
              <a:cs typeface="Arial" panose="020B0604020202020204"/>
              <a:sym typeface="Arial" panose="020B0604020202020204"/>
            </a:endParaRPr>
          </a:p>
        </p:txBody>
      </p:sp>
      <p:sp>
        <p:nvSpPr>
          <p:cNvPr id="473" name="Google Shape;473;p1"/>
          <p:cNvSpPr/>
          <p:nvPr/>
        </p:nvSpPr>
        <p:spPr>
          <a:xfrm>
            <a:off x="0" y="298780"/>
            <a:ext cx="637355" cy="707886"/>
          </a:xfrm>
          <a:prstGeom prst="rect">
            <a:avLst/>
          </a:prstGeom>
          <a:solidFill>
            <a:schemeClr val="lt1"/>
          </a:solidFill>
          <a:ln w="25400" cap="flat" cmpd="sng">
            <a:solidFill>
              <a:schemeClr val="l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pic>
        <p:nvPicPr>
          <p:cNvPr id="472" name="Google Shape;472;p1"/>
          <p:cNvPicPr preferRelativeResize="0"/>
          <p:nvPr/>
        </p:nvPicPr>
        <p:blipFill rotWithShape="1">
          <a:blip r:embed="rId1"/>
          <a:srcRect/>
          <a:stretch>
            <a:fillRect/>
          </a:stretch>
        </p:blipFill>
        <p:spPr>
          <a:xfrm>
            <a:off x="278244" y="111967"/>
            <a:ext cx="1676400" cy="1585666"/>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Google Shape;814;p13"/>
          <p:cNvSpPr/>
          <p:nvPr/>
        </p:nvSpPr>
        <p:spPr>
          <a:xfrm>
            <a:off x="2106720" y="415800"/>
            <a:ext cx="5360880" cy="457835"/>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2400" b="1" strike="noStrike">
                <a:solidFill>
                  <a:srgbClr val="FF3737"/>
                </a:solidFill>
                <a:latin typeface="Calibri" panose="020F0502020204030204"/>
                <a:ea typeface="Calibri" panose="020F0502020204030204"/>
                <a:cs typeface="Calibri" panose="020F0502020204030204"/>
                <a:sym typeface="Calibri" panose="020F0502020204030204"/>
              </a:rPr>
              <a:t>CÁC ACTOR CỦA HỆ THỐNG</a:t>
            </a:r>
            <a:endParaRPr sz="2400" b="0" strike="noStrike">
              <a:solidFill>
                <a:schemeClr val="dk1"/>
              </a:solidFill>
              <a:latin typeface="Arial" panose="020B0604020202020204"/>
              <a:ea typeface="Arial" panose="020B0604020202020204"/>
              <a:cs typeface="Arial" panose="020B0604020202020204"/>
              <a:sym typeface="Arial" panose="020B0604020202020204"/>
            </a:endParaRPr>
          </a:p>
        </p:txBody>
      </p:sp>
      <p:graphicFrame>
        <p:nvGraphicFramePr>
          <p:cNvPr id="815" name="Google Shape;815;p13"/>
          <p:cNvGraphicFramePr/>
          <p:nvPr/>
        </p:nvGraphicFramePr>
        <p:xfrm>
          <a:off x="1015260" y="1447800"/>
          <a:ext cx="9500350" cy="4419625"/>
        </p:xfrm>
        <a:graphic>
          <a:graphicData uri="http://schemas.openxmlformats.org/drawingml/2006/table">
            <a:tbl>
              <a:tblPr firstRow="1" firstCol="1" bandRow="1">
                <a:noFill/>
                <a:tableStyleId>{00DDD27D-11B9-461E-8642-93EAF92C5026}</a:tableStyleId>
              </a:tblPr>
              <a:tblGrid>
                <a:gridCol w="779400"/>
                <a:gridCol w="2425175"/>
                <a:gridCol w="6295775"/>
              </a:tblGrid>
              <a:tr h="600625">
                <a:tc>
                  <a:txBody>
                    <a:bodyPr/>
                    <a:lstStyle/>
                    <a:p>
                      <a:pPr marL="0" lvl="0" indent="0" algn="ctr" rtl="0">
                        <a:lnSpc>
                          <a:spcPct val="150000"/>
                        </a:lnSpc>
                        <a:spcBef>
                          <a:spcPts val="0"/>
                        </a:spcBef>
                        <a:spcAft>
                          <a:spcPts val="0"/>
                        </a:spcAft>
                        <a:buNone/>
                      </a:pPr>
                      <a:r>
                        <a:rPr lang="en-US" sz="1300"/>
                        <a:t>STT</a:t>
                      </a:r>
                      <a:endParaRPr sz="1200">
                        <a:latin typeface="Times New Roman" panose="02020603050405020304"/>
                        <a:ea typeface="Times New Roman" panose="02020603050405020304"/>
                        <a:cs typeface="Times New Roman" panose="02020603050405020304"/>
                        <a:sym typeface="Times New Roman" panose="02020603050405020304"/>
                      </a:endParaRPr>
                    </a:p>
                  </a:txBody>
                  <a:tcPr marL="68575" marR="68575" marT="0" marB="0"/>
                </a:tc>
                <a:tc>
                  <a:txBody>
                    <a:bodyPr/>
                    <a:lstStyle/>
                    <a:p>
                      <a:pPr marL="0" lvl="0" indent="0" algn="ctr" rtl="0">
                        <a:lnSpc>
                          <a:spcPct val="150000"/>
                        </a:lnSpc>
                        <a:spcBef>
                          <a:spcPts val="0"/>
                        </a:spcBef>
                        <a:spcAft>
                          <a:spcPts val="0"/>
                        </a:spcAft>
                        <a:buNone/>
                      </a:pPr>
                      <a:r>
                        <a:rPr lang="en-US" sz="1600"/>
                        <a:t>Tên Actor</a:t>
                      </a:r>
                      <a:endParaRPr sz="1600">
                        <a:latin typeface="Times New Roman" panose="02020603050405020304"/>
                        <a:ea typeface="Times New Roman" panose="02020603050405020304"/>
                        <a:cs typeface="Times New Roman" panose="02020603050405020304"/>
                        <a:sym typeface="Times New Roman" panose="02020603050405020304"/>
                      </a:endParaRPr>
                    </a:p>
                  </a:txBody>
                  <a:tcPr marL="68575" marR="68575" marT="0" marB="0"/>
                </a:tc>
                <a:tc>
                  <a:txBody>
                    <a:bodyPr/>
                    <a:lstStyle/>
                    <a:p>
                      <a:pPr marL="0" lvl="0" indent="0" algn="ctr" rtl="0">
                        <a:lnSpc>
                          <a:spcPct val="150000"/>
                        </a:lnSpc>
                        <a:spcBef>
                          <a:spcPts val="0"/>
                        </a:spcBef>
                        <a:spcAft>
                          <a:spcPts val="0"/>
                        </a:spcAft>
                        <a:buNone/>
                      </a:pPr>
                      <a:r>
                        <a:rPr lang="en-US" sz="1600"/>
                        <a:t>Chức năng</a:t>
                      </a:r>
                      <a:endParaRPr sz="1600">
                        <a:latin typeface="Times New Roman" panose="02020603050405020304"/>
                        <a:ea typeface="Times New Roman" panose="02020603050405020304"/>
                        <a:cs typeface="Times New Roman" panose="02020603050405020304"/>
                        <a:sym typeface="Times New Roman" panose="02020603050405020304"/>
                      </a:endParaRPr>
                    </a:p>
                  </a:txBody>
                  <a:tcPr marL="68575" marR="68575" marT="0" marB="0"/>
                </a:tc>
              </a:tr>
              <a:tr h="1940125">
                <a:tc>
                  <a:txBody>
                    <a:bodyPr/>
                    <a:lstStyle/>
                    <a:p>
                      <a:pPr marL="0" lvl="0" indent="0" algn="ctr" rtl="0">
                        <a:lnSpc>
                          <a:spcPct val="150000"/>
                        </a:lnSpc>
                        <a:spcBef>
                          <a:spcPts val="0"/>
                        </a:spcBef>
                        <a:spcAft>
                          <a:spcPts val="0"/>
                        </a:spcAft>
                        <a:buNone/>
                      </a:pPr>
                      <a:r>
                        <a:rPr lang="en-US" sz="1300"/>
                        <a:t>1</a:t>
                      </a:r>
                      <a:endParaRPr sz="1200">
                        <a:latin typeface="Times New Roman" panose="02020603050405020304"/>
                        <a:ea typeface="Times New Roman" panose="02020603050405020304"/>
                        <a:cs typeface="Times New Roman" panose="02020603050405020304"/>
                        <a:sym typeface="Times New Roman" panose="02020603050405020304"/>
                      </a:endParaRPr>
                    </a:p>
                  </a:txBody>
                  <a:tcPr marL="68575" marR="68575" marT="0" marB="0"/>
                </a:tc>
                <a:tc>
                  <a:txBody>
                    <a:bodyPr/>
                    <a:lstStyle/>
                    <a:p>
                      <a:pPr marL="0" lvl="0" indent="0" algn="ctr" rtl="0">
                        <a:lnSpc>
                          <a:spcPct val="150000"/>
                        </a:lnSpc>
                        <a:spcBef>
                          <a:spcPts val="0"/>
                        </a:spcBef>
                        <a:spcAft>
                          <a:spcPts val="0"/>
                        </a:spcAft>
                        <a:buNone/>
                      </a:pPr>
                      <a:r>
                        <a:rPr lang="en-US" sz="1600"/>
                        <a:t>Administrator</a:t>
                      </a:r>
                      <a:endParaRPr sz="1400">
                        <a:latin typeface="Times New Roman" panose="02020603050405020304"/>
                        <a:ea typeface="Times New Roman" panose="02020603050405020304"/>
                        <a:cs typeface="Times New Roman" panose="02020603050405020304"/>
                        <a:sym typeface="Times New Roman" panose="02020603050405020304"/>
                      </a:endParaRPr>
                    </a:p>
                  </a:txBody>
                  <a:tcPr marL="68575" marR="68575" marT="0" marB="0"/>
                </a:tc>
                <a:tc>
                  <a:txBody>
                    <a:bodyPr/>
                    <a:lstStyle/>
                    <a:p>
                      <a:pPr marL="0" lvl="0" indent="0" algn="ctr" rtl="0">
                        <a:lnSpc>
                          <a:spcPct val="115000"/>
                        </a:lnSpc>
                        <a:spcBef>
                          <a:spcPts val="0"/>
                        </a:spcBef>
                        <a:spcAft>
                          <a:spcPts val="0"/>
                        </a:spcAft>
                        <a:buNone/>
                      </a:pPr>
                      <a:r>
                        <a:rPr lang="en-US" sz="1600"/>
                        <a:t>Là người có toàn quyền tương tác với hệ thống, có quyền điều khiển cũng như kiểm soát các hoạt động của hệ thống. </a:t>
                      </a:r>
                      <a:endParaRPr sz="1600">
                        <a:latin typeface="Times New Roman" panose="02020603050405020304"/>
                        <a:ea typeface="Times New Roman" panose="02020603050405020304"/>
                        <a:cs typeface="Times New Roman" panose="02020603050405020304"/>
                        <a:sym typeface="Times New Roman" panose="02020603050405020304"/>
                      </a:endParaRPr>
                    </a:p>
                  </a:txBody>
                  <a:tcPr marL="68575" marR="68575" marT="0" marB="0"/>
                </a:tc>
              </a:tr>
              <a:tr h="1878875">
                <a:tc>
                  <a:txBody>
                    <a:bodyPr/>
                    <a:lstStyle/>
                    <a:p>
                      <a:pPr marL="0" lvl="0" indent="0" algn="ctr" rtl="0">
                        <a:lnSpc>
                          <a:spcPct val="150000"/>
                        </a:lnSpc>
                        <a:spcBef>
                          <a:spcPts val="0"/>
                        </a:spcBef>
                        <a:spcAft>
                          <a:spcPts val="0"/>
                        </a:spcAft>
                        <a:buNone/>
                      </a:pPr>
                      <a:r>
                        <a:rPr lang="en-US" sz="1300"/>
                        <a:t>2</a:t>
                      </a:r>
                      <a:endParaRPr sz="1200">
                        <a:latin typeface="Times New Roman" panose="02020603050405020304"/>
                        <a:ea typeface="Times New Roman" panose="02020603050405020304"/>
                        <a:cs typeface="Times New Roman" panose="02020603050405020304"/>
                        <a:sym typeface="Times New Roman" panose="02020603050405020304"/>
                      </a:endParaRPr>
                    </a:p>
                  </a:txBody>
                  <a:tcPr marL="68575" marR="68575" marT="0" marB="0"/>
                </a:tc>
                <a:tc>
                  <a:txBody>
                    <a:bodyPr/>
                    <a:lstStyle/>
                    <a:p>
                      <a:pPr marL="0" lvl="0" indent="0" algn="ctr" rtl="0">
                        <a:lnSpc>
                          <a:spcPct val="150000"/>
                        </a:lnSpc>
                        <a:spcBef>
                          <a:spcPts val="0"/>
                        </a:spcBef>
                        <a:spcAft>
                          <a:spcPts val="0"/>
                        </a:spcAft>
                        <a:buNone/>
                      </a:pPr>
                      <a:r>
                        <a:rPr lang="en-US" sz="1600"/>
                        <a:t>Khách hàng, visitors</a:t>
                      </a:r>
                      <a:endParaRPr sz="1400">
                        <a:latin typeface="Times New Roman" panose="02020603050405020304"/>
                        <a:ea typeface="Times New Roman" panose="02020603050405020304"/>
                        <a:cs typeface="Times New Roman" panose="02020603050405020304"/>
                        <a:sym typeface="Times New Roman" panose="02020603050405020304"/>
                      </a:endParaRPr>
                    </a:p>
                  </a:txBody>
                  <a:tcPr marL="68575" marR="68575" marT="0" marB="0"/>
                </a:tc>
                <a:tc>
                  <a:txBody>
                    <a:bodyPr/>
                    <a:lstStyle/>
                    <a:p>
                      <a:pPr marL="0" lvl="0" indent="0" algn="ctr" rtl="0">
                        <a:lnSpc>
                          <a:spcPct val="150000"/>
                        </a:lnSpc>
                        <a:spcBef>
                          <a:spcPts val="0"/>
                        </a:spcBef>
                        <a:spcAft>
                          <a:spcPts val="0"/>
                        </a:spcAft>
                        <a:buNone/>
                      </a:pPr>
                      <a:r>
                        <a:rPr lang="en-US" sz="1600"/>
                        <a:t>Llà đối tượng có thể xem các thông tin về sản phẩm được trình bày trên trang chủ của website, họ có thể tham khảo các sản phẩm, xem thông tin chi tiết về sản phẩm, tìm kiếm, liên hệ với bên admin nếu họ gặp vấn đề trong khi sử dụng hệ thống.</a:t>
                      </a:r>
                      <a:endParaRPr sz="1600">
                        <a:latin typeface="Times New Roman" panose="02020603050405020304"/>
                        <a:ea typeface="Times New Roman" panose="02020603050405020304"/>
                        <a:cs typeface="Times New Roman" panose="02020603050405020304"/>
                        <a:sym typeface="Times New Roman" panose="02020603050405020304"/>
                      </a:endParaRPr>
                    </a:p>
                  </a:txBody>
                  <a:tcPr marL="68575" marR="68575" marT="0" marB="0"/>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22"/>
        <p:cNvGrpSpPr/>
        <p:nvPr/>
      </p:nvGrpSpPr>
      <p:grpSpPr>
        <a:xfrm>
          <a:off x="0" y="0"/>
          <a:ext cx="0" cy="0"/>
          <a:chOff x="0" y="0"/>
          <a:chExt cx="0" cy="0"/>
        </a:xfrm>
      </p:grpSpPr>
      <p:sp>
        <p:nvSpPr>
          <p:cNvPr id="823" name="Google Shape;823;p14"/>
          <p:cNvSpPr/>
          <p:nvPr/>
        </p:nvSpPr>
        <p:spPr>
          <a:xfrm>
            <a:off x="2106720" y="415800"/>
            <a:ext cx="3862440" cy="4561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2400" b="1" strike="noStrike">
                <a:solidFill>
                  <a:srgbClr val="FF3737"/>
                </a:solidFill>
                <a:latin typeface="Calibri" panose="020F0502020204030204"/>
                <a:ea typeface="Calibri" panose="020F0502020204030204"/>
                <a:cs typeface="Calibri" panose="020F0502020204030204"/>
                <a:sym typeface="Calibri" panose="020F0502020204030204"/>
              </a:rPr>
              <a:t>SƠ ĐỒ USECASE TỔNG QUÁT</a:t>
            </a:r>
            <a:endParaRPr sz="2400" b="0" strike="noStrike">
              <a:solidFill>
                <a:schemeClr val="dk1"/>
              </a:solidFill>
              <a:latin typeface="Arial" panose="020B0604020202020204"/>
              <a:ea typeface="Arial" panose="020B0604020202020204"/>
              <a:cs typeface="Arial" panose="020B0604020202020204"/>
              <a:sym typeface="Arial" panose="020B0604020202020204"/>
            </a:endParaRPr>
          </a:p>
        </p:txBody>
      </p:sp>
      <p:pic>
        <p:nvPicPr>
          <p:cNvPr id="2" name="Picture 1"/>
          <p:cNvPicPr>
            <a:picLocks noChangeAspect="1"/>
          </p:cNvPicPr>
          <p:nvPr/>
        </p:nvPicPr>
        <p:blipFill>
          <a:blip r:embed="rId1"/>
          <a:srcRect l="1436" t="3437" r="24406" b="23144"/>
          <a:stretch>
            <a:fillRect/>
          </a:stretch>
        </p:blipFill>
        <p:spPr>
          <a:xfrm>
            <a:off x="2165985" y="815340"/>
            <a:ext cx="8808720" cy="57099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29"/>
        <p:cNvGrpSpPr/>
        <p:nvPr/>
      </p:nvGrpSpPr>
      <p:grpSpPr>
        <a:xfrm>
          <a:off x="0" y="0"/>
          <a:ext cx="0" cy="0"/>
          <a:chOff x="0" y="0"/>
          <a:chExt cx="0" cy="0"/>
        </a:xfrm>
      </p:grpSpPr>
      <p:sp>
        <p:nvSpPr>
          <p:cNvPr id="830" name="Google Shape;830;p15"/>
          <p:cNvSpPr/>
          <p:nvPr/>
        </p:nvSpPr>
        <p:spPr>
          <a:xfrm>
            <a:off x="2106930" y="415925"/>
            <a:ext cx="5946140" cy="457835"/>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2400" b="1" strike="noStrike">
                <a:solidFill>
                  <a:srgbClr val="E80000"/>
                </a:solidFill>
                <a:latin typeface="Calibri" panose="020F0502020204030204"/>
                <a:ea typeface="Calibri" panose="020F0502020204030204"/>
                <a:cs typeface="Calibri" panose="020F0502020204030204"/>
                <a:sym typeface="Calibri" panose="020F0502020204030204"/>
              </a:rPr>
              <a:t>BIỂU ĐỒ LỚP TỔNG QUÁT CỦA HỆ THỐNG</a:t>
            </a:r>
            <a:endParaRPr sz="2400" b="0" strike="noStrike">
              <a:solidFill>
                <a:srgbClr val="E80000"/>
              </a:solidFill>
              <a:latin typeface="Arial" panose="020B0604020202020204"/>
              <a:ea typeface="Arial" panose="020B0604020202020204"/>
              <a:cs typeface="Arial" panose="020B0604020202020204"/>
              <a:sym typeface="Arial" panose="020B0604020202020204"/>
            </a:endParaRPr>
          </a:p>
        </p:txBody>
      </p:sp>
      <p:sp>
        <p:nvSpPr>
          <p:cNvPr id="831" name="Google Shape;831;p15"/>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Arial" panose="020B0604020202020204"/>
                <a:ea typeface="Arial" panose="020B0604020202020204"/>
                <a:cs typeface="Arial" panose="020B0604020202020204"/>
                <a:sym typeface="Arial" panose="020B0604020202020204"/>
              </a:rPr>
              <a:t>Đồ án tốt nghiệp</a:t>
            </a: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2" name="Google Shape;480;p2"/>
          <p:cNvSpPr txBox="1"/>
          <p:nvPr/>
        </p:nvSpPr>
        <p:spPr>
          <a:xfrm>
            <a:off x="9113240" y="6271924"/>
            <a:ext cx="3048000" cy="36512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en-US" sz="1800">
                <a:solidFill>
                  <a:schemeClr val="dk1"/>
                </a:solidFill>
              </a:rPr>
              <a:t>Khoa công nghệ thông tin</a:t>
            </a:r>
            <a:endParaRPr lang="en-US" sz="1800">
              <a:solidFill>
                <a:schemeClr val="dk1"/>
              </a:solidFill>
            </a:endParaRPr>
          </a:p>
        </p:txBody>
      </p:sp>
      <p:pic>
        <p:nvPicPr>
          <p:cNvPr id="3" name="Picture 2"/>
          <p:cNvPicPr>
            <a:picLocks noChangeAspect="1"/>
          </p:cNvPicPr>
          <p:nvPr/>
        </p:nvPicPr>
        <p:blipFill>
          <a:blip r:embed="rId1"/>
          <a:srcRect l="2059" t="3053" r="23191" b="23099"/>
          <a:stretch>
            <a:fillRect/>
          </a:stretch>
        </p:blipFill>
        <p:spPr>
          <a:xfrm>
            <a:off x="1141095" y="950595"/>
            <a:ext cx="9328785" cy="526224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29"/>
        <p:cNvGrpSpPr/>
        <p:nvPr/>
      </p:nvGrpSpPr>
      <p:grpSpPr>
        <a:xfrm>
          <a:off x="0" y="0"/>
          <a:ext cx="0" cy="0"/>
          <a:chOff x="0" y="0"/>
          <a:chExt cx="0" cy="0"/>
        </a:xfrm>
      </p:grpSpPr>
      <p:sp>
        <p:nvSpPr>
          <p:cNvPr id="830" name="Google Shape;830;p15"/>
          <p:cNvSpPr/>
          <p:nvPr/>
        </p:nvSpPr>
        <p:spPr>
          <a:xfrm>
            <a:off x="2106930" y="415925"/>
            <a:ext cx="5946140" cy="457835"/>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2400" b="1" strike="noStrike">
                <a:solidFill>
                  <a:srgbClr val="E80000"/>
                </a:solidFill>
                <a:latin typeface="Arial" panose="020B0604020202020204"/>
                <a:ea typeface="Arial" panose="020B0604020202020204"/>
                <a:cs typeface="Arial" panose="020B0604020202020204"/>
                <a:sym typeface="Arial" panose="020B0604020202020204"/>
              </a:rPr>
              <a:t>THIẾT KẾ HỆ THỐNG</a:t>
            </a:r>
            <a:endParaRPr lang="en-US" sz="2400" b="1" strike="noStrike">
              <a:solidFill>
                <a:srgbClr val="E80000"/>
              </a:solidFill>
              <a:latin typeface="Arial" panose="020B0604020202020204"/>
              <a:ea typeface="Arial" panose="020B0604020202020204"/>
              <a:cs typeface="Arial" panose="020B0604020202020204"/>
              <a:sym typeface="Arial" panose="020B0604020202020204"/>
            </a:endParaRPr>
          </a:p>
        </p:txBody>
      </p:sp>
      <p:sp>
        <p:nvSpPr>
          <p:cNvPr id="831" name="Google Shape;831;p15"/>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Arial" panose="020B0604020202020204"/>
                <a:ea typeface="Arial" panose="020B0604020202020204"/>
                <a:cs typeface="Arial" panose="020B0604020202020204"/>
                <a:sym typeface="Arial" panose="020B0604020202020204"/>
              </a:rPr>
              <a:t>Đồ án tốt nghiệp</a:t>
            </a: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2" name="Google Shape;480;p2"/>
          <p:cNvSpPr txBox="1"/>
          <p:nvPr/>
        </p:nvSpPr>
        <p:spPr>
          <a:xfrm>
            <a:off x="9113240" y="6271924"/>
            <a:ext cx="3048000" cy="36512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en-US" sz="1800">
                <a:solidFill>
                  <a:schemeClr val="dk1"/>
                </a:solidFill>
              </a:rPr>
              <a:t>Khoa công nghệ thông tin</a:t>
            </a:r>
            <a:endParaRPr lang="en-US" sz="1800">
              <a:solidFill>
                <a:schemeClr val="dk1"/>
              </a:solidFill>
            </a:endParaRPr>
          </a:p>
        </p:txBody>
      </p:sp>
      <p:pic>
        <p:nvPicPr>
          <p:cNvPr id="107" name="Picture 30"/>
          <p:cNvPicPr>
            <a:picLocks noChangeAspect="1"/>
          </p:cNvPicPr>
          <p:nvPr/>
        </p:nvPicPr>
        <p:blipFill>
          <a:blip r:embed="rId1"/>
          <a:stretch>
            <a:fillRect/>
          </a:stretch>
        </p:blipFill>
        <p:spPr>
          <a:xfrm>
            <a:off x="511175" y="1183005"/>
            <a:ext cx="4662805" cy="2534920"/>
          </a:xfrm>
          <a:prstGeom prst="rect">
            <a:avLst/>
          </a:prstGeom>
          <a:noFill/>
          <a:ln>
            <a:noFill/>
          </a:ln>
        </p:spPr>
      </p:pic>
      <p:cxnSp>
        <p:nvCxnSpPr>
          <p:cNvPr id="3" name="Straight Arrow Connector 2"/>
          <p:cNvCxnSpPr>
            <a:endCxn id="108" idx="1"/>
          </p:cNvCxnSpPr>
          <p:nvPr/>
        </p:nvCxnSpPr>
        <p:spPr>
          <a:xfrm>
            <a:off x="3707765" y="2177415"/>
            <a:ext cx="2226945" cy="16129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pic>
        <p:nvPicPr>
          <p:cNvPr id="108" name="Picture 31"/>
          <p:cNvPicPr>
            <a:picLocks noChangeAspect="1"/>
          </p:cNvPicPr>
          <p:nvPr/>
        </p:nvPicPr>
        <p:blipFill>
          <a:blip r:embed="rId2"/>
          <a:stretch>
            <a:fillRect/>
          </a:stretch>
        </p:blipFill>
        <p:spPr>
          <a:xfrm>
            <a:off x="5934710" y="1247775"/>
            <a:ext cx="4770755" cy="2181225"/>
          </a:xfrm>
          <a:prstGeom prst="rect">
            <a:avLst/>
          </a:prstGeom>
          <a:noFill/>
          <a:ln>
            <a:noFill/>
          </a:ln>
        </p:spPr>
      </p:pic>
      <p:cxnSp>
        <p:nvCxnSpPr>
          <p:cNvPr id="5" name="Straight Arrow Connector 4"/>
          <p:cNvCxnSpPr/>
          <p:nvPr/>
        </p:nvCxnSpPr>
        <p:spPr>
          <a:xfrm flipH="1">
            <a:off x="4215765" y="2181225"/>
            <a:ext cx="3013075" cy="170942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pic>
        <p:nvPicPr>
          <p:cNvPr id="27" name="Picture 4"/>
          <p:cNvPicPr>
            <a:picLocks noChangeAspect="1"/>
          </p:cNvPicPr>
          <p:nvPr/>
        </p:nvPicPr>
        <p:blipFill>
          <a:blip r:embed="rId3"/>
          <a:stretch>
            <a:fillRect/>
          </a:stretch>
        </p:blipFill>
        <p:spPr>
          <a:xfrm>
            <a:off x="368935" y="3866515"/>
            <a:ext cx="3862705" cy="2388235"/>
          </a:xfrm>
          <a:prstGeom prst="rect">
            <a:avLst/>
          </a:prstGeom>
          <a:noFill/>
          <a:ln>
            <a:noFill/>
          </a:ln>
        </p:spPr>
      </p:pic>
      <p:cxnSp>
        <p:nvCxnSpPr>
          <p:cNvPr id="6" name="Straight Arrow Connector 5"/>
          <p:cNvCxnSpPr>
            <a:endCxn id="25" idx="0"/>
          </p:cNvCxnSpPr>
          <p:nvPr/>
        </p:nvCxnSpPr>
        <p:spPr>
          <a:xfrm flipH="1">
            <a:off x="8093710" y="2445385"/>
            <a:ext cx="155575" cy="124650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pic>
        <p:nvPicPr>
          <p:cNvPr id="25" name="Picture 3"/>
          <p:cNvPicPr>
            <a:picLocks noChangeAspect="1"/>
          </p:cNvPicPr>
          <p:nvPr/>
        </p:nvPicPr>
        <p:blipFill>
          <a:blip r:embed="rId4"/>
          <a:stretch>
            <a:fillRect/>
          </a:stretch>
        </p:blipFill>
        <p:spPr>
          <a:xfrm>
            <a:off x="5676265" y="3691890"/>
            <a:ext cx="4834255" cy="254317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61"/>
        <p:cNvGrpSpPr/>
        <p:nvPr/>
      </p:nvGrpSpPr>
      <p:grpSpPr>
        <a:xfrm>
          <a:off x="0" y="0"/>
          <a:ext cx="0" cy="0"/>
          <a:chOff x="0" y="0"/>
          <a:chExt cx="0" cy="0"/>
        </a:xfrm>
      </p:grpSpPr>
      <p:grpSp>
        <p:nvGrpSpPr>
          <p:cNvPr id="862" name="Google Shape;862;p17"/>
          <p:cNvGrpSpPr/>
          <p:nvPr/>
        </p:nvGrpSpPr>
        <p:grpSpPr>
          <a:xfrm>
            <a:off x="2386080" y="0"/>
            <a:ext cx="3314880" cy="6857640"/>
            <a:chOff x="2386080" y="0"/>
            <a:chExt cx="3314880" cy="6857640"/>
          </a:xfrm>
        </p:grpSpPr>
        <p:sp>
          <p:nvSpPr>
            <p:cNvPr id="863" name="Google Shape;863;p17"/>
            <p:cNvSpPr/>
            <p:nvPr/>
          </p:nvSpPr>
          <p:spPr>
            <a:xfrm>
              <a:off x="3050280" y="0"/>
              <a:ext cx="1325520" cy="1142640"/>
            </a:xfrm>
            <a:prstGeom prst="triangle">
              <a:avLst>
                <a:gd name="adj" fmla="val 50000"/>
              </a:avLst>
            </a:prstGeom>
            <a:gradFill>
              <a:gsLst>
                <a:gs pos="0">
                  <a:srgbClr val="CF0000"/>
                </a:gs>
                <a:gs pos="48000">
                  <a:srgbClr val="FF3C3C"/>
                </a:gs>
                <a:gs pos="100000">
                  <a:srgbClr val="FF8787"/>
                </a:gs>
              </a:gsLst>
              <a:lin ang="162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4" name="Google Shape;864;p17"/>
            <p:cNvSpPr/>
            <p:nvPr/>
          </p:nvSpPr>
          <p:spPr>
            <a:xfrm rot="10800000" flipH="1">
              <a:off x="3050280" y="114264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5" name="Google Shape;865;p17"/>
            <p:cNvSpPr/>
            <p:nvPr/>
          </p:nvSpPr>
          <p:spPr>
            <a:xfrm rot="10800000" flipH="1">
              <a:off x="2386080" y="0"/>
              <a:ext cx="1325520" cy="1142640"/>
            </a:xfrm>
            <a:prstGeom prst="triangle">
              <a:avLst>
                <a:gd name="adj" fmla="val 50000"/>
              </a:avLst>
            </a:prstGeom>
            <a:gradFill>
              <a:gsLst>
                <a:gs pos="0">
                  <a:srgbClr val="FF7A7B"/>
                </a:gs>
                <a:gs pos="35000">
                  <a:srgbClr val="FFA3A3"/>
                </a:gs>
                <a:gs pos="100000">
                  <a:srgbClr val="FFD6D6"/>
                </a:gs>
              </a:gsLst>
              <a:lin ang="16200000" scaled="0"/>
            </a:gradFill>
            <a:ln w="9525" cap="flat" cmpd="sng">
              <a:solidFill>
                <a:srgbClr val="FD3030"/>
              </a:solidFill>
              <a:prstDash val="solid"/>
              <a:miter lim="8000"/>
              <a:headEnd type="none" w="sm" len="sm"/>
              <a:tailEnd type="none" w="sm" len="sm"/>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6" name="Google Shape;866;p17"/>
            <p:cNvSpPr/>
            <p:nvPr/>
          </p:nvSpPr>
          <p:spPr>
            <a:xfrm>
              <a:off x="3712320" y="114300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7" name="Google Shape;867;p17"/>
            <p:cNvSpPr/>
            <p:nvPr/>
          </p:nvSpPr>
          <p:spPr>
            <a:xfrm rot="10800000" flipH="1">
              <a:off x="3713400" y="2285640"/>
              <a:ext cx="1325520" cy="114264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8" name="Google Shape;868;p17"/>
            <p:cNvSpPr/>
            <p:nvPr/>
          </p:nvSpPr>
          <p:spPr>
            <a:xfrm>
              <a:off x="4375440" y="2286000"/>
              <a:ext cx="1325520" cy="114264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9" name="Google Shape;869;p17"/>
            <p:cNvSpPr/>
            <p:nvPr/>
          </p:nvSpPr>
          <p:spPr>
            <a:xfrm rot="10800000" flipH="1">
              <a:off x="4375440" y="342864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0" name="Google Shape;870;p17"/>
            <p:cNvSpPr/>
            <p:nvPr/>
          </p:nvSpPr>
          <p:spPr>
            <a:xfrm>
              <a:off x="3711960" y="342900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1" name="Google Shape;871;p17"/>
            <p:cNvSpPr/>
            <p:nvPr/>
          </p:nvSpPr>
          <p:spPr>
            <a:xfrm rot="10800000" flipH="1">
              <a:off x="3711960" y="4571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2" name="Google Shape;872;p17"/>
            <p:cNvSpPr/>
            <p:nvPr/>
          </p:nvSpPr>
          <p:spPr>
            <a:xfrm>
              <a:off x="3047400" y="4572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3" name="Google Shape;873;p17"/>
            <p:cNvSpPr/>
            <p:nvPr/>
          </p:nvSpPr>
          <p:spPr>
            <a:xfrm rot="10800000" flipH="1">
              <a:off x="3050280" y="5714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4" name="Google Shape;874;p17"/>
            <p:cNvSpPr/>
            <p:nvPr/>
          </p:nvSpPr>
          <p:spPr>
            <a:xfrm>
              <a:off x="2386080" y="5715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875" name="Google Shape;875;p17"/>
          <p:cNvSpPr/>
          <p:nvPr/>
        </p:nvSpPr>
        <p:spPr>
          <a:xfrm>
            <a:off x="820800" y="3013560"/>
            <a:ext cx="3767760" cy="8215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4800" b="1" i="1" strike="noStrike">
                <a:solidFill>
                  <a:srgbClr val="FF3737"/>
                </a:solidFill>
                <a:latin typeface="Calibri" panose="020F0502020204030204"/>
                <a:ea typeface="Calibri" panose="020F0502020204030204"/>
                <a:cs typeface="Calibri" panose="020F0502020204030204"/>
                <a:sym typeface="Calibri" panose="020F0502020204030204"/>
              </a:rPr>
              <a:t>Phần 03 :</a:t>
            </a:r>
            <a:endParaRPr sz="4800" b="0" strike="noStrike">
              <a:solidFill>
                <a:schemeClr val="dk1"/>
              </a:solidFill>
              <a:latin typeface="Arial" panose="020B0604020202020204"/>
              <a:ea typeface="Arial" panose="020B0604020202020204"/>
              <a:cs typeface="Arial" panose="020B0604020202020204"/>
              <a:sym typeface="Arial" panose="020B0604020202020204"/>
            </a:endParaRPr>
          </a:p>
        </p:txBody>
      </p:sp>
      <p:grpSp>
        <p:nvGrpSpPr>
          <p:cNvPr id="876" name="Google Shape;876;p17"/>
          <p:cNvGrpSpPr/>
          <p:nvPr/>
        </p:nvGrpSpPr>
        <p:grpSpPr>
          <a:xfrm>
            <a:off x="5684364" y="967827"/>
            <a:ext cx="6400799" cy="3238141"/>
            <a:chOff x="5879896" y="1770480"/>
            <a:chExt cx="5259520" cy="405539"/>
          </a:xfrm>
        </p:grpSpPr>
        <p:sp>
          <p:nvSpPr>
            <p:cNvPr id="877" name="Google Shape;877;p17"/>
            <p:cNvSpPr/>
            <p:nvPr/>
          </p:nvSpPr>
          <p:spPr>
            <a:xfrm>
              <a:off x="5879896" y="1887418"/>
              <a:ext cx="5259520" cy="288601"/>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None/>
              </a:pPr>
              <a:r>
                <a:rPr lang="en-US" sz="4800" b="0" strike="noStrike">
                  <a:solidFill>
                    <a:schemeClr val="dk1"/>
                  </a:solidFill>
                  <a:latin typeface="Arial" panose="020B0604020202020204"/>
                  <a:ea typeface="Arial" panose="020B0604020202020204"/>
                  <a:cs typeface="Arial" panose="020B0604020202020204"/>
                  <a:sym typeface="Arial" panose="020B0604020202020204"/>
                </a:rPr>
                <a:t>KẾT QUẢ THỰC NGHIỆM VÀ KIỂM THỬ</a:t>
              </a:r>
              <a:endParaRPr lang="en-US" sz="4800" b="0" strike="noStrike">
                <a:solidFill>
                  <a:schemeClr val="dk1"/>
                </a:solidFill>
                <a:latin typeface="Arial" panose="020B0604020202020204"/>
                <a:ea typeface="Arial" panose="020B0604020202020204"/>
                <a:cs typeface="Arial" panose="020B0604020202020204"/>
                <a:sym typeface="Arial" panose="020B0604020202020204"/>
              </a:endParaRPr>
            </a:p>
          </p:txBody>
        </p:sp>
        <p:sp>
          <p:nvSpPr>
            <p:cNvPr id="878" name="Google Shape;878;p17"/>
            <p:cNvSpPr/>
            <p:nvPr/>
          </p:nvSpPr>
          <p:spPr>
            <a:xfrm>
              <a:off x="6525360" y="1770480"/>
              <a:ext cx="297000" cy="3646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None/>
              </a:pPr>
              <a:r>
                <a:rPr lang="en-US" sz="1800" b="0" i="1" strike="noStrike">
                  <a:solidFill>
                    <a:srgbClr val="FFFFFF"/>
                  </a:solidFill>
                  <a:latin typeface="Calibri" panose="020F0502020204030204"/>
                  <a:ea typeface="Calibri" panose="020F0502020204030204"/>
                  <a:cs typeface="Calibri" panose="020F0502020204030204"/>
                  <a:sym typeface="Calibri" panose="020F0502020204030204"/>
                </a:rPr>
                <a:t>1</a:t>
              </a:r>
              <a:endParaRPr sz="1800" b="0" strike="noStrike">
                <a:solidFill>
                  <a:schemeClr val="dk1"/>
                </a:solidFill>
                <a:latin typeface="Arial" panose="020B0604020202020204"/>
                <a:ea typeface="Arial" panose="020B0604020202020204"/>
                <a:cs typeface="Arial" panose="020B0604020202020204"/>
                <a:sym typeface="Arial" panose="020B0604020202020204"/>
              </a:endParaRPr>
            </a:p>
          </p:txBody>
        </p:sp>
      </p:grpSp>
      <p:sp>
        <p:nvSpPr>
          <p:cNvPr id="879" name="Google Shape;879;p17"/>
          <p:cNvSpPr/>
          <p:nvPr/>
        </p:nvSpPr>
        <p:spPr>
          <a:xfrm>
            <a:off x="11430000" y="76200"/>
            <a:ext cx="643320" cy="59328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0" name="Google Shape;880;p17"/>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Arial" panose="020B0604020202020204"/>
                <a:ea typeface="Arial" panose="020B0604020202020204"/>
                <a:cs typeface="Arial" panose="020B0604020202020204"/>
                <a:sym typeface="Arial" panose="020B0604020202020204"/>
              </a:rPr>
              <a:t>Đồ án tốt nghiệp</a:t>
            </a: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2" name="Google Shape;480;p2"/>
          <p:cNvSpPr txBox="1"/>
          <p:nvPr/>
        </p:nvSpPr>
        <p:spPr>
          <a:xfrm>
            <a:off x="9113240" y="6271924"/>
            <a:ext cx="3048000" cy="36512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en-US" sz="1800">
                <a:solidFill>
                  <a:schemeClr val="dk1"/>
                </a:solidFill>
              </a:rPr>
              <a:t>Khoa công nghệ thông tin</a:t>
            </a:r>
            <a:endParaRPr lang="en-US" sz="1800">
              <a:solidFill>
                <a:schemeClr val="dk1"/>
              </a:solidFill>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30" name="Google Shape;830;p15"/>
          <p:cNvSpPr/>
          <p:nvPr/>
        </p:nvSpPr>
        <p:spPr>
          <a:xfrm>
            <a:off x="2106930" y="415925"/>
            <a:ext cx="6247130" cy="457835"/>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2400" b="1" strike="noStrike">
                <a:solidFill>
                  <a:srgbClr val="E80000"/>
                </a:solidFill>
                <a:latin typeface="Calibri" panose="020F0502020204030204"/>
                <a:ea typeface="Calibri" panose="020F0502020204030204"/>
                <a:cs typeface="Calibri" panose="020F0502020204030204"/>
                <a:sym typeface="Calibri" panose="020F0502020204030204"/>
              </a:rPr>
              <a:t>KIỂM THỬ</a:t>
            </a:r>
            <a:endParaRPr sz="2400" b="0" strike="noStrike">
              <a:solidFill>
                <a:srgbClr val="E80000"/>
              </a:solidFill>
              <a:latin typeface="Arial" panose="020B0604020202020204"/>
              <a:ea typeface="Arial" panose="020B0604020202020204"/>
              <a:cs typeface="Arial" panose="020B0604020202020204"/>
              <a:sym typeface="Arial" panose="020B0604020202020204"/>
            </a:endParaRPr>
          </a:p>
        </p:txBody>
      </p:sp>
      <p:sp>
        <p:nvSpPr>
          <p:cNvPr id="5" name="Rectangles 4"/>
          <p:cNvSpPr/>
          <p:nvPr/>
        </p:nvSpPr>
        <p:spPr>
          <a:xfrm>
            <a:off x="1127125" y="1622425"/>
            <a:ext cx="3220720" cy="577215"/>
          </a:xfrm>
          <a:prstGeom prst="rect">
            <a:avLst/>
          </a:prstGeom>
          <a:solidFill>
            <a:schemeClr val="accent3">
              <a:lumMod val="75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sz="2800">
                <a:latin typeface="Times New Roman" panose="02020603050405020304" charset="0"/>
                <a:cs typeface="Times New Roman" panose="02020603050405020304" charset="0"/>
              </a:rPr>
              <a:t>Chức năng</a:t>
            </a:r>
            <a:endParaRPr lang="en-US" sz="2800">
              <a:latin typeface="Times New Roman" panose="02020603050405020304" charset="0"/>
              <a:cs typeface="Times New Roman" panose="02020603050405020304" charset="0"/>
            </a:endParaRPr>
          </a:p>
        </p:txBody>
      </p:sp>
      <p:sp>
        <p:nvSpPr>
          <p:cNvPr id="4" name="Text Box 3"/>
          <p:cNvSpPr txBox="1"/>
          <p:nvPr/>
        </p:nvSpPr>
        <p:spPr>
          <a:xfrm>
            <a:off x="6803390" y="647065"/>
            <a:ext cx="4064000" cy="306705"/>
          </a:xfrm>
          <a:prstGeom prst="rect">
            <a:avLst/>
          </a:prstGeom>
          <a:noFill/>
        </p:spPr>
        <p:txBody>
          <a:bodyPr wrap="square" rtlCol="0">
            <a:spAutoFit/>
          </a:bodyPr>
          <a:p>
            <a:endParaRPr lang="en-US"/>
          </a:p>
        </p:txBody>
      </p:sp>
      <p:sp>
        <p:nvSpPr>
          <p:cNvPr id="23" name="Rectangles 22"/>
          <p:cNvSpPr/>
          <p:nvPr/>
        </p:nvSpPr>
        <p:spPr>
          <a:xfrm>
            <a:off x="2397760" y="2948940"/>
            <a:ext cx="3220720" cy="577215"/>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sz="2800">
                <a:latin typeface="Times New Roman" panose="02020603050405020304" charset="0"/>
                <a:cs typeface="Times New Roman" panose="02020603050405020304" charset="0"/>
              </a:rPr>
              <a:t>UI/UX</a:t>
            </a:r>
            <a:endParaRPr lang="en-US" sz="2800">
              <a:latin typeface="Times New Roman" panose="02020603050405020304" charset="0"/>
              <a:cs typeface="Times New Roman" panose="02020603050405020304" charset="0"/>
            </a:endParaRPr>
          </a:p>
        </p:txBody>
      </p:sp>
      <p:sp>
        <p:nvSpPr>
          <p:cNvPr id="24" name="Rectangles 23"/>
          <p:cNvSpPr/>
          <p:nvPr/>
        </p:nvSpPr>
        <p:spPr>
          <a:xfrm>
            <a:off x="3965575" y="4543425"/>
            <a:ext cx="3220720" cy="577215"/>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sz="2800">
                <a:latin typeface="Times New Roman" panose="02020603050405020304" charset="0"/>
                <a:cs typeface="Times New Roman" panose="02020603050405020304" charset="0"/>
              </a:rPr>
              <a:t>Non_Fuction</a:t>
            </a:r>
            <a:endParaRPr lang="en-US" sz="2800">
              <a:latin typeface="Times New Roman" panose="02020603050405020304" charset="0"/>
              <a:cs typeface="Times New Roman" panose="02020603050405020304" charset="0"/>
            </a:endParaRPr>
          </a:p>
        </p:txBody>
      </p:sp>
      <p:sp>
        <p:nvSpPr>
          <p:cNvPr id="25" name="Right Brace 24"/>
          <p:cNvSpPr/>
          <p:nvPr/>
        </p:nvSpPr>
        <p:spPr>
          <a:xfrm>
            <a:off x="7371080" y="1202690"/>
            <a:ext cx="685165" cy="4451985"/>
          </a:xfrm>
          <a:prstGeom prst="rightBrace">
            <a:avLst/>
          </a:prstGeom>
        </p:spPr>
        <p:style>
          <a:lnRef idx="2">
            <a:schemeClr val="accent1"/>
          </a:lnRef>
          <a:fillRef idx="0">
            <a:srgbClr val="FFFFFF"/>
          </a:fillRef>
          <a:effectRef idx="0">
            <a:srgbClr val="FFFFFF"/>
          </a:effectRef>
          <a:fontRef idx="minor">
            <a:schemeClr val="tx1"/>
          </a:fontRef>
        </p:style>
        <p:txBody>
          <a:bodyPr rtlCol="0" anchor="ctr"/>
          <a:p>
            <a:pPr algn="ctr"/>
            <a:endParaRPr lang="en-US"/>
          </a:p>
        </p:txBody>
      </p:sp>
      <p:sp>
        <p:nvSpPr>
          <p:cNvPr id="27" name="Rectangles 26"/>
          <p:cNvSpPr/>
          <p:nvPr/>
        </p:nvSpPr>
        <p:spPr>
          <a:xfrm>
            <a:off x="8448040" y="3047365"/>
            <a:ext cx="2637790" cy="577215"/>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sz="2800">
                <a:latin typeface="Times New Roman" panose="02020603050405020304" charset="0"/>
                <a:cs typeface="Times New Roman" panose="02020603050405020304" charset="0"/>
              </a:rPr>
              <a:t>Manual Test</a:t>
            </a:r>
            <a:endParaRPr lang="en-US" sz="2800">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ntr" presetSubtype="4" fill="hold" grpId="0" nodeType="clickEffect">
                                  <p:stCondLst>
                                    <p:cond delay="0"/>
                                  </p:stCondLst>
                                  <p:childTnLst>
                                    <p:set>
                                      <p:cBhvr>
                                        <p:cTn id="6" dur="500"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ppt_x"/>
                                          </p:val>
                                        </p:tav>
                                        <p:tav tm="100000">
                                          <p:val>
                                            <p:strVal val="#ppt_x"/>
                                          </p:val>
                                        </p:tav>
                                      </p:tavLst>
                                    </p:anim>
                                    <p:anim calcmode="lin" valueType="num">
                                      <p:cBhvr additive="base">
                                        <p:cTn id="8"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7" presetClass="entr" presetSubtype="4" fill="hold" grpId="0" nodeType="clickEffect">
                                  <p:stCondLst>
                                    <p:cond delay="0"/>
                                  </p:stCondLst>
                                  <p:childTnLst>
                                    <p:set>
                                      <p:cBhvr>
                                        <p:cTn id="12" dur="1000" fill="hold">
                                          <p:stCondLst>
                                            <p:cond delay="0"/>
                                          </p:stCondLst>
                                        </p:cTn>
                                        <p:tgtEl>
                                          <p:spTgt spid="27"/>
                                        </p:tgtEl>
                                        <p:attrNameLst>
                                          <p:attrName>style.visibility</p:attrName>
                                        </p:attrNameLst>
                                      </p:cBhvr>
                                      <p:to>
                                        <p:strVal val="visible"/>
                                      </p:to>
                                    </p:set>
                                    <p:anim calcmode="lin" valueType="num">
                                      <p:cBhvr additive="base">
                                        <p:cTn id="13" dur="1000" fill="hold"/>
                                        <p:tgtEl>
                                          <p:spTgt spid="27"/>
                                        </p:tgtEl>
                                        <p:attrNameLst>
                                          <p:attrName>ppt_x</p:attrName>
                                        </p:attrNameLst>
                                      </p:cBhvr>
                                      <p:tavLst>
                                        <p:tav tm="0">
                                          <p:val>
                                            <p:strVal val="#ppt_x"/>
                                          </p:val>
                                        </p:tav>
                                        <p:tav tm="100000">
                                          <p:val>
                                            <p:strVal val="#ppt_x"/>
                                          </p:val>
                                        </p:tav>
                                      </p:tavLst>
                                    </p:anim>
                                    <p:anim calcmode="lin" valueType="num">
                                      <p:cBhvr additive="base">
                                        <p:cTn id="14" dur="10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7" grpId="1" animBg="1"/>
      <p:bldP spid="25" grpId="0" animBg="1"/>
      <p:bldP spid="25"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034540" y="422910"/>
            <a:ext cx="5264150" cy="460375"/>
          </a:xfrm>
          <a:prstGeom prst="rect">
            <a:avLst/>
          </a:prstGeom>
          <a:noFill/>
        </p:spPr>
        <p:txBody>
          <a:bodyPr wrap="square" rtlCol="0" anchor="t">
            <a:spAutoFit/>
          </a:bodyPr>
          <a:p>
            <a:pPr marL="0" marR="0" lvl="0" indent="0" algn="l" rtl="0">
              <a:lnSpc>
                <a:spcPct val="100000"/>
              </a:lnSpc>
              <a:spcBef>
                <a:spcPts val="0"/>
              </a:spcBef>
              <a:spcAft>
                <a:spcPts val="0"/>
              </a:spcAft>
              <a:buNone/>
            </a:pPr>
            <a:r>
              <a:rPr lang="en-US" sz="2400" b="1">
                <a:solidFill>
                  <a:srgbClr val="E80000"/>
                </a:solidFill>
                <a:latin typeface="Calibri" panose="020F0502020204030204"/>
                <a:ea typeface="Calibri" panose="020F0502020204030204"/>
                <a:cs typeface="Calibri" panose="020F0502020204030204"/>
                <a:sym typeface="Calibri" panose="020F0502020204030204"/>
              </a:rPr>
              <a:t>KIỂM THỬ FUNCTION ĐĂNG KÝ</a:t>
            </a:r>
            <a:endParaRPr lang="en-US" sz="2400" b="1">
              <a:solidFill>
                <a:srgbClr val="E80000"/>
              </a:solidFill>
              <a:latin typeface="Calibri" panose="020F0502020204030204"/>
              <a:ea typeface="Calibri" panose="020F0502020204030204"/>
              <a:cs typeface="Calibri" panose="020F0502020204030204"/>
              <a:sym typeface="Calibri" panose="020F0502020204030204"/>
            </a:endParaRPr>
          </a:p>
        </p:txBody>
      </p:sp>
      <p:pic>
        <p:nvPicPr>
          <p:cNvPr id="4" name="Picture 3"/>
          <p:cNvPicPr>
            <a:picLocks noChangeAspect="1"/>
          </p:cNvPicPr>
          <p:nvPr/>
        </p:nvPicPr>
        <p:blipFill>
          <a:blip r:embed="rId1"/>
          <a:stretch>
            <a:fillRect/>
          </a:stretch>
        </p:blipFill>
        <p:spPr>
          <a:xfrm>
            <a:off x="1669415" y="1077595"/>
            <a:ext cx="9178290" cy="2023110"/>
          </a:xfrm>
          <a:prstGeom prst="rect">
            <a:avLst/>
          </a:prstGeom>
        </p:spPr>
      </p:pic>
      <p:pic>
        <p:nvPicPr>
          <p:cNvPr id="5" name="Picture 4"/>
          <p:cNvPicPr>
            <a:picLocks noChangeAspect="1"/>
          </p:cNvPicPr>
          <p:nvPr/>
        </p:nvPicPr>
        <p:blipFill>
          <a:blip r:embed="rId2"/>
          <a:stretch>
            <a:fillRect/>
          </a:stretch>
        </p:blipFill>
        <p:spPr>
          <a:xfrm>
            <a:off x="1669415" y="3100705"/>
            <a:ext cx="9178925" cy="340741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034540" y="422910"/>
            <a:ext cx="4553585" cy="460375"/>
          </a:xfrm>
          <a:prstGeom prst="rect">
            <a:avLst/>
          </a:prstGeom>
          <a:noFill/>
        </p:spPr>
        <p:txBody>
          <a:bodyPr wrap="square" rtlCol="0" anchor="t">
            <a:spAutoFit/>
          </a:bodyPr>
          <a:p>
            <a:pPr marL="0" marR="0" lvl="0" indent="0" algn="l" rtl="0">
              <a:lnSpc>
                <a:spcPct val="100000"/>
              </a:lnSpc>
              <a:spcBef>
                <a:spcPts val="0"/>
              </a:spcBef>
              <a:spcAft>
                <a:spcPts val="0"/>
              </a:spcAft>
              <a:buNone/>
            </a:pPr>
            <a:r>
              <a:rPr lang="en-US" sz="2400" b="1">
                <a:solidFill>
                  <a:srgbClr val="E80000"/>
                </a:solidFill>
                <a:latin typeface="Calibri" panose="020F0502020204030204"/>
                <a:ea typeface="Calibri" panose="020F0502020204030204"/>
                <a:cs typeface="Calibri" panose="020F0502020204030204"/>
                <a:sym typeface="Calibri" panose="020F0502020204030204"/>
              </a:rPr>
              <a:t>KIỂM THỬ NON_FUCTION</a:t>
            </a:r>
            <a:endParaRPr lang="en-US" sz="2400" b="1">
              <a:solidFill>
                <a:srgbClr val="E80000"/>
              </a:solidFill>
              <a:latin typeface="Calibri" panose="020F0502020204030204"/>
              <a:ea typeface="Calibri" panose="020F0502020204030204"/>
              <a:cs typeface="Calibri" panose="020F0502020204030204"/>
              <a:sym typeface="Calibri" panose="020F0502020204030204"/>
            </a:endParaRPr>
          </a:p>
        </p:txBody>
      </p:sp>
      <p:pic>
        <p:nvPicPr>
          <p:cNvPr id="3" name="Picture 2"/>
          <p:cNvPicPr>
            <a:picLocks noChangeAspect="1"/>
          </p:cNvPicPr>
          <p:nvPr/>
        </p:nvPicPr>
        <p:blipFill>
          <a:blip r:embed="rId1"/>
          <a:stretch>
            <a:fillRect/>
          </a:stretch>
        </p:blipFill>
        <p:spPr>
          <a:xfrm>
            <a:off x="1602740" y="948690"/>
            <a:ext cx="9245600" cy="2210435"/>
          </a:xfrm>
          <a:prstGeom prst="rect">
            <a:avLst/>
          </a:prstGeom>
        </p:spPr>
      </p:pic>
      <p:pic>
        <p:nvPicPr>
          <p:cNvPr id="6" name="Picture 5"/>
          <p:cNvPicPr>
            <a:picLocks noChangeAspect="1"/>
          </p:cNvPicPr>
          <p:nvPr/>
        </p:nvPicPr>
        <p:blipFill>
          <a:blip r:embed="rId2"/>
          <a:stretch>
            <a:fillRect/>
          </a:stretch>
        </p:blipFill>
        <p:spPr>
          <a:xfrm>
            <a:off x="1602740" y="3159125"/>
            <a:ext cx="9245600" cy="275145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Google Shape;830;p15"/>
          <p:cNvSpPr/>
          <p:nvPr/>
        </p:nvSpPr>
        <p:spPr>
          <a:xfrm>
            <a:off x="2106930" y="415925"/>
            <a:ext cx="6247130" cy="457835"/>
          </a:xfrm>
          <a:prstGeom prst="rect">
            <a:avLst/>
          </a:prstGeom>
          <a:noFill/>
          <a:ln>
            <a:noFill/>
          </a:ln>
        </p:spPr>
        <p:txBody>
          <a:bodyPr spcFirstLastPara="1" wrap="square" lIns="90000" tIns="45000" rIns="90000" bIns="45000" anchor="t" anchorCtr="0">
            <a:spAutoFit/>
          </a:bodyPr>
          <a:p>
            <a:pPr marL="0" marR="0" lvl="0" indent="0" algn="l" rtl="0">
              <a:lnSpc>
                <a:spcPct val="100000"/>
              </a:lnSpc>
              <a:spcBef>
                <a:spcPts val="0"/>
              </a:spcBef>
              <a:spcAft>
                <a:spcPts val="0"/>
              </a:spcAft>
              <a:buNone/>
            </a:pPr>
            <a:r>
              <a:rPr lang="en-US" sz="2400" b="1" strike="noStrike">
                <a:solidFill>
                  <a:srgbClr val="E80000"/>
                </a:solidFill>
                <a:latin typeface="Calibri" panose="020F0502020204030204"/>
                <a:ea typeface="Calibri" panose="020F0502020204030204"/>
                <a:cs typeface="Calibri" panose="020F0502020204030204"/>
                <a:sym typeface="Calibri" panose="020F0502020204030204"/>
              </a:rPr>
              <a:t>KẾT QUẢ KIỂM THỬ</a:t>
            </a:r>
            <a:endParaRPr sz="2400" b="0" strike="noStrike">
              <a:solidFill>
                <a:srgbClr val="E80000"/>
              </a:solidFill>
              <a:latin typeface="Arial" panose="020B0604020202020204"/>
              <a:ea typeface="Arial" panose="020B0604020202020204"/>
              <a:cs typeface="Arial" panose="020B0604020202020204"/>
              <a:sym typeface="Arial" panose="020B0604020202020204"/>
            </a:endParaRPr>
          </a:p>
        </p:txBody>
      </p:sp>
      <p:pic>
        <p:nvPicPr>
          <p:cNvPr id="10" name="Picture 9"/>
          <p:cNvPicPr>
            <a:picLocks noChangeAspect="1"/>
          </p:cNvPicPr>
          <p:nvPr/>
        </p:nvPicPr>
        <p:blipFill>
          <a:blip r:embed="rId1"/>
          <a:stretch>
            <a:fillRect/>
          </a:stretch>
        </p:blipFill>
        <p:spPr>
          <a:xfrm>
            <a:off x="816610" y="1639570"/>
            <a:ext cx="4877435" cy="3980815"/>
          </a:xfrm>
          <a:prstGeom prst="rect">
            <a:avLst/>
          </a:prstGeom>
        </p:spPr>
      </p:pic>
      <p:sp>
        <p:nvSpPr>
          <p:cNvPr id="100" name="Text Box 99"/>
          <p:cNvSpPr txBox="1"/>
          <p:nvPr/>
        </p:nvSpPr>
        <p:spPr>
          <a:xfrm>
            <a:off x="1165860" y="5704205"/>
            <a:ext cx="5080000" cy="645160"/>
          </a:xfrm>
          <a:prstGeom prst="rect">
            <a:avLst/>
          </a:prstGeom>
          <a:noFill/>
          <a:ln w="9525">
            <a:noFill/>
          </a:ln>
        </p:spPr>
        <p:txBody>
          <a:bodyPr>
            <a:spAutoFit/>
          </a:bodyPr>
          <a:p>
            <a:pPr marL="0" indent="0"/>
            <a:r>
              <a:rPr lang="en-US" sz="1800">
                <a:latin typeface="Times New Roman" panose="02020603050405020304" charset="0"/>
              </a:rPr>
              <a:t>Test coverage: 6,12%Test successful coverage: 93,88%</a:t>
            </a:r>
            <a:endParaRPr lang="en-US" sz="1800">
              <a:latin typeface="Times New Roman" panose="02020603050405020304" charset="0"/>
            </a:endParaRPr>
          </a:p>
        </p:txBody>
      </p:sp>
      <p:sp>
        <p:nvSpPr>
          <p:cNvPr id="15" name="Flowchart: Terminator 14"/>
          <p:cNvSpPr/>
          <p:nvPr/>
        </p:nvSpPr>
        <p:spPr>
          <a:xfrm>
            <a:off x="816610" y="1098550"/>
            <a:ext cx="2388870" cy="302260"/>
          </a:xfrm>
          <a:prstGeom prst="flowChartTerminator">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sz="1800" b="1"/>
              <a:t>Chức năng</a:t>
            </a:r>
            <a:endParaRPr lang="en-US" sz="1800" b="1"/>
          </a:p>
        </p:txBody>
      </p:sp>
      <p:graphicFrame>
        <p:nvGraphicFramePr>
          <p:cNvPr id="16" name="Table 15"/>
          <p:cNvGraphicFramePr/>
          <p:nvPr/>
        </p:nvGraphicFramePr>
        <p:xfrm>
          <a:off x="6096000" y="1487043"/>
          <a:ext cx="0" cy="4410075"/>
        </p:xfrm>
        <a:graphic>
          <a:graphicData uri="http://schemas.openxmlformats.org/drawingml/2006/table">
            <a:tbl>
              <a:tblPr/>
              <a:tblGrid>
                <a:gridCol w="0"/>
                <a:gridCol w="0"/>
                <a:gridCol w="0"/>
                <a:gridCol w="0"/>
                <a:gridCol w="0"/>
                <a:gridCol w="0"/>
                <a:gridCol w="0"/>
              </a:tblGrid>
              <a:tr h="1741170">
                <a:tc>
                  <a:txBody>
                    <a:bodyPr/>
                    <a:p>
                      <a:pPr marL="0" indent="0">
                        <a:buNone/>
                      </a:pPr>
                      <a:r>
                        <a:rPr lang="en-US" sz="800">
                          <a:solidFill>
                            <a:srgbClr val="000000"/>
                          </a:solidFill>
                          <a:latin typeface="Times New Roman" panose="02020603050405020304" charset="0"/>
                          <a:cs typeface="Times New Roman" panose="02020603050405020304" charset="0"/>
                        </a:rPr>
                        <a:t>STT</a:t>
                      </a:r>
                      <a:endParaRPr lang="en-US" sz="8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a:noFill/>
                    </a:lnL>
                    <a:lnR>
                      <a:noFill/>
                    </a:lnR>
                    <a:lnT cap="flat">
                      <a:noFill/>
                    </a:lnT>
                    <a:lnB cap="flat">
                      <a:noFill/>
                    </a:lnB>
                    <a:lnTlToBr>
                      <a:noFill/>
                    </a:lnTlToBr>
                    <a:lnBlToTr>
                      <a:noFill/>
                    </a:lnBlToTr>
                    <a:noFill/>
                  </a:tcPr>
                </a:tc>
                <a:tc>
                  <a:txBody>
                    <a:bodyPr/>
                    <a:p>
                      <a:pPr marL="0" indent="0">
                        <a:buNone/>
                      </a:pPr>
                      <a:r>
                        <a:rPr lang="en-US" sz="800">
                          <a:solidFill>
                            <a:srgbClr val="000000"/>
                          </a:solidFill>
                          <a:latin typeface="Times New Roman" panose="02020603050405020304" charset="0"/>
                          <a:cs typeface="Times New Roman" panose="02020603050405020304" charset="0"/>
                        </a:rPr>
                        <a:t>Type</a:t>
                      </a:r>
                      <a:endParaRPr lang="en-US" sz="8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a:noFill/>
                    </a:lnL>
                    <a:lnR>
                      <a:noFill/>
                    </a:lnR>
                    <a:lnT cap="flat">
                      <a:noFill/>
                    </a:lnT>
                    <a:lnB cap="flat">
                      <a:noFill/>
                    </a:lnB>
                    <a:lnTlToBr>
                      <a:noFill/>
                    </a:lnTlToBr>
                    <a:lnBlToTr>
                      <a:noFill/>
                    </a:lnBlToTr>
                    <a:noFill/>
                  </a:tcPr>
                </a:tc>
                <a:tc>
                  <a:txBody>
                    <a:bodyPr/>
                    <a:p>
                      <a:pPr marL="0" indent="0">
                        <a:buNone/>
                      </a:pPr>
                      <a:r>
                        <a:rPr lang="en-US" sz="800">
                          <a:solidFill>
                            <a:srgbClr val="000000"/>
                          </a:solidFill>
                          <a:latin typeface="Times New Roman" panose="02020603050405020304" charset="0"/>
                          <a:cs typeface="Times New Roman" panose="02020603050405020304" charset="0"/>
                        </a:rPr>
                        <a:t>Pass</a:t>
                      </a:r>
                      <a:endParaRPr lang="en-US" sz="8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a:noFill/>
                    </a:lnL>
                    <a:lnR>
                      <a:noFill/>
                    </a:lnR>
                    <a:lnT cap="flat">
                      <a:noFill/>
                    </a:lnT>
                    <a:lnB cap="flat">
                      <a:noFill/>
                    </a:lnB>
                    <a:lnTlToBr>
                      <a:noFill/>
                    </a:lnTlToBr>
                    <a:lnBlToTr>
                      <a:noFill/>
                    </a:lnBlToTr>
                    <a:noFill/>
                  </a:tcPr>
                </a:tc>
                <a:tc>
                  <a:txBody>
                    <a:bodyPr/>
                    <a:p>
                      <a:pPr marL="0" indent="0">
                        <a:buNone/>
                      </a:pPr>
                      <a:r>
                        <a:rPr lang="en-US" sz="800">
                          <a:solidFill>
                            <a:srgbClr val="000000"/>
                          </a:solidFill>
                          <a:latin typeface="Times New Roman" panose="02020603050405020304" charset="0"/>
                          <a:cs typeface="Times New Roman" panose="02020603050405020304" charset="0"/>
                        </a:rPr>
                        <a:t>Fail</a:t>
                      </a:r>
                      <a:endParaRPr lang="en-US" sz="8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a:noFill/>
                    </a:lnL>
                    <a:lnR>
                      <a:noFill/>
                    </a:lnR>
                    <a:lnT cap="flat">
                      <a:noFill/>
                    </a:lnT>
                    <a:lnB cap="flat">
                      <a:noFill/>
                    </a:lnB>
                    <a:lnTlToBr>
                      <a:noFill/>
                    </a:lnTlToBr>
                    <a:lnBlToTr>
                      <a:noFill/>
                    </a:lnBlToTr>
                    <a:noFill/>
                  </a:tcPr>
                </a:tc>
                <a:tc>
                  <a:txBody>
                    <a:bodyPr/>
                    <a:p>
                      <a:pPr marL="0" indent="0">
                        <a:buNone/>
                      </a:pPr>
                      <a:r>
                        <a:rPr lang="en-US" sz="800">
                          <a:latin typeface="Times New Roman" panose="02020603050405020304" charset="0"/>
                          <a:cs typeface="Times New Roman" panose="02020603050405020304" charset="0"/>
                        </a:rPr>
                        <a:t>Untested</a:t>
                      </a:r>
                      <a:endParaRPr lang="en-US" sz="80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a:noFill/>
                    </a:lnL>
                    <a:lnR>
                      <a:noFill/>
                    </a:lnR>
                    <a:lnT cap="flat">
                      <a:noFill/>
                    </a:lnT>
                    <a:lnB cap="flat">
                      <a:noFill/>
                    </a:lnB>
                    <a:lnTlToBr>
                      <a:noFill/>
                    </a:lnTlToBr>
                    <a:lnBlToTr>
                      <a:noFill/>
                    </a:lnBlToTr>
                    <a:noFill/>
                  </a:tcPr>
                </a:tc>
                <a:tc>
                  <a:txBody>
                    <a:bodyPr/>
                    <a:p>
                      <a:pPr marL="0" indent="0">
                        <a:buNone/>
                      </a:pPr>
                      <a:r>
                        <a:rPr lang="en-US" sz="800">
                          <a:solidFill>
                            <a:srgbClr val="000000"/>
                          </a:solidFill>
                          <a:latin typeface="Times New Roman" panose="02020603050405020304" charset="0"/>
                          <a:cs typeface="Times New Roman" panose="02020603050405020304" charset="0"/>
                        </a:rPr>
                        <a:t>N/A</a:t>
                      </a:r>
                      <a:endParaRPr lang="en-US" sz="8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a:noFill/>
                    </a:lnL>
                    <a:lnR>
                      <a:noFill/>
                    </a:lnR>
                    <a:lnT cap="flat">
                      <a:noFill/>
                    </a:lnT>
                    <a:lnB cap="flat">
                      <a:noFill/>
                    </a:lnB>
                    <a:lnTlToBr>
                      <a:noFill/>
                    </a:lnTlToBr>
                    <a:lnBlToTr>
                      <a:noFill/>
                    </a:lnBlToTr>
                    <a:noFill/>
                  </a:tcPr>
                </a:tc>
                <a:tc>
                  <a:txBody>
                    <a:bodyPr/>
                    <a:p>
                      <a:pPr marL="0" indent="0">
                        <a:buNone/>
                      </a:pPr>
                      <a:r>
                        <a:rPr lang="en-US" sz="800">
                          <a:latin typeface="Times New Roman" panose="02020603050405020304" charset="0"/>
                          <a:cs typeface="Times New Roman" panose="02020603050405020304" charset="0"/>
                        </a:rPr>
                        <a:t>Number of tescase</a:t>
                      </a:r>
                      <a:endParaRPr lang="en-US" sz="80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a:noFill/>
                    </a:lnL>
                    <a:lnR cap="flat">
                      <a:noFill/>
                    </a:lnR>
                    <a:lnT cap="flat">
                      <a:noFill/>
                    </a:lnT>
                    <a:lnB cap="flat">
                      <a:noFill/>
                    </a:lnB>
                    <a:lnTlToBr>
                      <a:noFill/>
                    </a:lnTlToBr>
                    <a:lnBlToTr>
                      <a:noFill/>
                    </a:lnBlToTr>
                    <a:noFill/>
                  </a:tcPr>
                </a:tc>
              </a:tr>
              <a:tr h="1392555">
                <a:tc>
                  <a:txBody>
                    <a:bodyPr/>
                    <a:p>
                      <a:pPr marL="0" indent="0">
                        <a:buNone/>
                      </a:pPr>
                      <a:r>
                        <a:rPr lang="en-US" sz="800">
                          <a:solidFill>
                            <a:srgbClr val="000000"/>
                          </a:solidFill>
                          <a:latin typeface="Times New Roman" panose="02020603050405020304" charset="0"/>
                          <a:cs typeface="Times New Roman" panose="02020603050405020304" charset="0"/>
                        </a:rPr>
                        <a:t>1</a:t>
                      </a:r>
                      <a:endParaRPr lang="en-US" sz="8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a:noFill/>
                    </a:lnL>
                    <a:lnR>
                      <a:noFill/>
                    </a:lnR>
                    <a:lnT cap="flat">
                      <a:noFill/>
                    </a:lnT>
                    <a:lnB cap="flat">
                      <a:noFill/>
                    </a:lnB>
                    <a:lnTlToBr>
                      <a:noFill/>
                    </a:lnTlToBr>
                    <a:lnBlToTr>
                      <a:noFill/>
                    </a:lnBlToTr>
                    <a:noFill/>
                  </a:tcPr>
                </a:tc>
                <a:tc>
                  <a:txBody>
                    <a:bodyPr/>
                    <a:p>
                      <a:pPr marL="0" indent="0">
                        <a:buNone/>
                      </a:pPr>
                      <a:r>
                        <a:rPr lang="en-US" sz="800">
                          <a:solidFill>
                            <a:srgbClr val="000000"/>
                          </a:solidFill>
                          <a:latin typeface="Times New Roman" panose="02020603050405020304" charset="0"/>
                          <a:cs typeface="Times New Roman" panose="02020603050405020304" charset="0"/>
                        </a:rPr>
                        <a:t>Non_Function</a:t>
                      </a:r>
                      <a:endParaRPr lang="en-US" sz="8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a:noFill/>
                    </a:lnL>
                    <a:lnR>
                      <a:noFill/>
                    </a:lnR>
                    <a:lnT cap="flat">
                      <a:noFill/>
                    </a:lnT>
                    <a:lnB cap="flat">
                      <a:noFill/>
                    </a:lnB>
                    <a:lnTlToBr>
                      <a:noFill/>
                    </a:lnTlToBr>
                    <a:lnBlToTr>
                      <a:noFill/>
                    </a:lnBlToTr>
                    <a:noFill/>
                  </a:tcPr>
                </a:tc>
                <a:tc>
                  <a:txBody>
                    <a:bodyPr/>
                    <a:p>
                      <a:pPr marL="0" indent="0">
                        <a:buNone/>
                      </a:pPr>
                      <a:r>
                        <a:rPr lang="en-US" sz="800">
                          <a:solidFill>
                            <a:srgbClr val="000000"/>
                          </a:solidFill>
                          <a:latin typeface="Times New Roman" panose="02020603050405020304" charset="0"/>
                          <a:cs typeface="Times New Roman" panose="02020603050405020304" charset="0"/>
                        </a:rPr>
                        <a:t>31</a:t>
                      </a:r>
                      <a:endParaRPr lang="en-US" sz="8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a:noFill/>
                    </a:lnL>
                    <a:lnR>
                      <a:noFill/>
                    </a:lnR>
                    <a:lnT cap="flat">
                      <a:noFill/>
                    </a:lnT>
                    <a:lnB cap="flat">
                      <a:noFill/>
                    </a:lnB>
                    <a:lnTlToBr>
                      <a:noFill/>
                    </a:lnTlToBr>
                    <a:lnBlToTr>
                      <a:noFill/>
                    </a:lnBlToTr>
                    <a:noFill/>
                  </a:tcPr>
                </a:tc>
                <a:tc>
                  <a:txBody>
                    <a:bodyPr/>
                    <a:p>
                      <a:pPr marL="0" indent="0">
                        <a:buNone/>
                      </a:pPr>
                      <a:r>
                        <a:rPr lang="en-US" sz="800">
                          <a:solidFill>
                            <a:srgbClr val="000000"/>
                          </a:solidFill>
                          <a:latin typeface="Times New Roman" panose="02020603050405020304" charset="0"/>
                          <a:cs typeface="Times New Roman" panose="02020603050405020304" charset="0"/>
                        </a:rPr>
                        <a:t>0</a:t>
                      </a:r>
                      <a:endParaRPr lang="en-US" sz="8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a:noFill/>
                    </a:lnL>
                    <a:lnR>
                      <a:noFill/>
                    </a:lnR>
                    <a:lnT cap="flat">
                      <a:noFill/>
                    </a:lnT>
                    <a:lnB cap="flat">
                      <a:noFill/>
                    </a:lnB>
                    <a:lnTlToBr>
                      <a:noFill/>
                    </a:lnTlToBr>
                    <a:lnBlToTr>
                      <a:noFill/>
                    </a:lnBlToTr>
                    <a:noFill/>
                  </a:tcPr>
                </a:tc>
                <a:tc>
                  <a:txBody>
                    <a:bodyPr/>
                    <a:p>
                      <a:pPr marL="0" indent="0">
                        <a:buNone/>
                      </a:pPr>
                      <a:r>
                        <a:rPr lang="en-US" sz="800">
                          <a:solidFill>
                            <a:srgbClr val="000000"/>
                          </a:solidFill>
                          <a:latin typeface="Times New Roman" panose="02020603050405020304" charset="0"/>
                          <a:cs typeface="Times New Roman" panose="02020603050405020304" charset="0"/>
                        </a:rPr>
                        <a:t>0</a:t>
                      </a:r>
                      <a:endParaRPr lang="en-US" sz="8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a:noFill/>
                    </a:lnL>
                    <a:lnR>
                      <a:noFill/>
                    </a:lnR>
                    <a:lnT cap="flat">
                      <a:noFill/>
                    </a:lnT>
                    <a:lnB cap="flat">
                      <a:noFill/>
                    </a:lnB>
                    <a:lnTlToBr>
                      <a:noFill/>
                    </a:lnTlToBr>
                    <a:lnBlToTr>
                      <a:noFill/>
                    </a:lnBlToTr>
                    <a:noFill/>
                  </a:tcPr>
                </a:tc>
                <a:tc>
                  <a:txBody>
                    <a:bodyPr/>
                    <a:p>
                      <a:pPr marL="0" indent="0">
                        <a:buNone/>
                      </a:pPr>
                      <a:r>
                        <a:rPr lang="en-US" sz="800">
                          <a:solidFill>
                            <a:srgbClr val="000000"/>
                          </a:solidFill>
                          <a:latin typeface="Times New Roman" panose="02020603050405020304" charset="0"/>
                          <a:cs typeface="Times New Roman" panose="02020603050405020304" charset="0"/>
                        </a:rPr>
                        <a:t>0</a:t>
                      </a:r>
                      <a:endParaRPr lang="en-US" sz="8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a:noFill/>
                    </a:lnL>
                    <a:lnR>
                      <a:noFill/>
                    </a:lnR>
                    <a:lnT cap="flat">
                      <a:noFill/>
                    </a:lnT>
                    <a:lnB cap="flat">
                      <a:noFill/>
                    </a:lnB>
                    <a:lnTlToBr>
                      <a:noFill/>
                    </a:lnTlToBr>
                    <a:lnBlToTr>
                      <a:noFill/>
                    </a:lnBlToTr>
                    <a:noFill/>
                  </a:tcPr>
                </a:tc>
                <a:tc>
                  <a:txBody>
                    <a:bodyPr/>
                    <a:p>
                      <a:pPr marL="0" indent="0">
                        <a:buNone/>
                      </a:pPr>
                      <a:r>
                        <a:rPr lang="en-US" sz="800">
                          <a:solidFill>
                            <a:srgbClr val="000000"/>
                          </a:solidFill>
                          <a:latin typeface="Times New Roman" panose="02020603050405020304" charset="0"/>
                          <a:cs typeface="Times New Roman" panose="02020603050405020304" charset="0"/>
                        </a:rPr>
                        <a:t>31</a:t>
                      </a:r>
                      <a:endParaRPr lang="en-US" sz="8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a:noFill/>
                    </a:lnL>
                    <a:lnR cap="flat">
                      <a:noFill/>
                    </a:lnR>
                    <a:lnT cap="flat">
                      <a:noFill/>
                    </a:lnT>
                    <a:lnB cap="flat">
                      <a:noFill/>
                    </a:lnB>
                    <a:lnTlToBr>
                      <a:noFill/>
                    </a:lnTlToBr>
                    <a:lnBlToTr>
                      <a:noFill/>
                    </a:lnBlToTr>
                    <a:noFill/>
                  </a:tcPr>
                </a:tc>
              </a:tr>
              <a:tr h="347980">
                <a:tc>
                  <a:txBody>
                    <a:bodyPr/>
                    <a:p>
                      <a:pPr marL="0" indent="0">
                        <a:buNone/>
                      </a:pPr>
                      <a:r>
                        <a:rPr lang="en-US" sz="800">
                          <a:solidFill>
                            <a:srgbClr val="000000"/>
                          </a:solidFill>
                          <a:latin typeface="Times New Roman" panose="02020603050405020304" charset="0"/>
                          <a:cs typeface="Times New Roman" panose="02020603050405020304" charset="0"/>
                        </a:rPr>
                        <a:t>2</a:t>
                      </a:r>
                      <a:endParaRPr lang="en-US" sz="8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a:noFill/>
                    </a:lnL>
                    <a:lnR>
                      <a:noFill/>
                    </a:lnR>
                    <a:lnT cap="flat">
                      <a:noFill/>
                    </a:lnT>
                    <a:lnB cap="flat">
                      <a:noFill/>
                    </a:lnB>
                    <a:lnTlToBr>
                      <a:noFill/>
                    </a:lnTlToBr>
                    <a:lnBlToTr>
                      <a:noFill/>
                    </a:lnBlToTr>
                    <a:noFill/>
                  </a:tcPr>
                </a:tc>
                <a:tc>
                  <a:txBody>
                    <a:bodyPr/>
                    <a:p>
                      <a:pPr marL="0" indent="0">
                        <a:buNone/>
                      </a:pPr>
                      <a:r>
                        <a:rPr lang="en-US" sz="800">
                          <a:solidFill>
                            <a:srgbClr val="000000"/>
                          </a:solidFill>
                          <a:latin typeface="Times New Roman" panose="02020603050405020304" charset="0"/>
                          <a:cs typeface="Times New Roman" panose="02020603050405020304" charset="0"/>
                        </a:rPr>
                        <a:t>UI</a:t>
                      </a:r>
                      <a:endParaRPr lang="en-US" sz="8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a:noFill/>
                    </a:lnL>
                    <a:lnR>
                      <a:noFill/>
                    </a:lnR>
                    <a:lnT cap="flat">
                      <a:noFill/>
                    </a:lnT>
                    <a:lnB cap="flat">
                      <a:noFill/>
                    </a:lnB>
                    <a:lnTlToBr>
                      <a:noFill/>
                    </a:lnTlToBr>
                    <a:lnBlToTr>
                      <a:noFill/>
                    </a:lnBlToTr>
                    <a:noFill/>
                  </a:tcPr>
                </a:tc>
                <a:tc>
                  <a:txBody>
                    <a:bodyPr/>
                    <a:p>
                      <a:pPr marL="0" indent="0">
                        <a:buNone/>
                      </a:pPr>
                      <a:r>
                        <a:rPr lang="en-US" sz="800">
                          <a:solidFill>
                            <a:srgbClr val="000000"/>
                          </a:solidFill>
                          <a:latin typeface="Times New Roman" panose="02020603050405020304" charset="0"/>
                          <a:cs typeface="Times New Roman" panose="02020603050405020304" charset="0"/>
                        </a:rPr>
                        <a:t>200</a:t>
                      </a:r>
                      <a:endParaRPr lang="en-US" sz="8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a:noFill/>
                    </a:lnL>
                    <a:lnR>
                      <a:noFill/>
                    </a:lnR>
                    <a:lnT cap="flat">
                      <a:noFill/>
                    </a:lnT>
                    <a:lnB cap="flat">
                      <a:noFill/>
                    </a:lnB>
                    <a:lnTlToBr>
                      <a:noFill/>
                    </a:lnTlToBr>
                    <a:lnBlToTr>
                      <a:noFill/>
                    </a:lnBlToTr>
                    <a:noFill/>
                  </a:tcPr>
                </a:tc>
                <a:tc>
                  <a:txBody>
                    <a:bodyPr/>
                    <a:p>
                      <a:pPr marL="0" indent="0">
                        <a:buNone/>
                      </a:pPr>
                      <a:r>
                        <a:rPr lang="en-US" sz="800">
                          <a:solidFill>
                            <a:srgbClr val="000000"/>
                          </a:solidFill>
                          <a:latin typeface="Times New Roman" panose="02020603050405020304" charset="0"/>
                          <a:cs typeface="Times New Roman" panose="02020603050405020304" charset="0"/>
                        </a:rPr>
                        <a:t>0</a:t>
                      </a:r>
                      <a:endParaRPr lang="en-US" sz="8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a:noFill/>
                    </a:lnL>
                    <a:lnR>
                      <a:noFill/>
                    </a:lnR>
                    <a:lnT cap="flat">
                      <a:noFill/>
                    </a:lnT>
                    <a:lnB cap="flat">
                      <a:noFill/>
                    </a:lnB>
                    <a:lnTlToBr>
                      <a:noFill/>
                    </a:lnTlToBr>
                    <a:lnBlToTr>
                      <a:noFill/>
                    </a:lnBlToTr>
                    <a:noFill/>
                  </a:tcPr>
                </a:tc>
                <a:tc>
                  <a:txBody>
                    <a:bodyPr/>
                    <a:p>
                      <a:pPr marL="0" indent="0">
                        <a:buNone/>
                      </a:pPr>
                      <a:r>
                        <a:rPr lang="en-US" sz="800">
                          <a:solidFill>
                            <a:srgbClr val="000000"/>
                          </a:solidFill>
                          <a:latin typeface="Times New Roman" panose="02020603050405020304" charset="0"/>
                          <a:cs typeface="Times New Roman" panose="02020603050405020304" charset="0"/>
                        </a:rPr>
                        <a:t>0</a:t>
                      </a:r>
                      <a:endParaRPr lang="en-US" sz="8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a:noFill/>
                    </a:lnL>
                    <a:lnR>
                      <a:noFill/>
                    </a:lnR>
                    <a:lnT cap="flat">
                      <a:noFill/>
                    </a:lnT>
                    <a:lnB cap="flat">
                      <a:noFill/>
                    </a:lnB>
                    <a:lnTlToBr>
                      <a:noFill/>
                    </a:lnTlToBr>
                    <a:lnBlToTr>
                      <a:noFill/>
                    </a:lnBlToTr>
                    <a:noFill/>
                  </a:tcPr>
                </a:tc>
                <a:tc>
                  <a:txBody>
                    <a:bodyPr/>
                    <a:p>
                      <a:pPr marL="0" indent="0">
                        <a:buNone/>
                      </a:pPr>
                      <a:r>
                        <a:rPr lang="en-US" sz="800">
                          <a:solidFill>
                            <a:srgbClr val="000000"/>
                          </a:solidFill>
                          <a:latin typeface="Times New Roman" panose="02020603050405020304" charset="0"/>
                          <a:cs typeface="Times New Roman" panose="02020603050405020304" charset="0"/>
                        </a:rPr>
                        <a:t>0</a:t>
                      </a:r>
                      <a:endParaRPr lang="en-US" sz="8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a:noFill/>
                    </a:lnL>
                    <a:lnR>
                      <a:noFill/>
                    </a:lnR>
                    <a:lnT cap="flat">
                      <a:noFill/>
                    </a:lnT>
                    <a:lnB cap="flat">
                      <a:noFill/>
                    </a:lnB>
                    <a:lnTlToBr>
                      <a:noFill/>
                    </a:lnTlToBr>
                    <a:lnBlToTr>
                      <a:noFill/>
                    </a:lnBlToTr>
                    <a:noFill/>
                  </a:tcPr>
                </a:tc>
                <a:tc>
                  <a:txBody>
                    <a:bodyPr/>
                    <a:p>
                      <a:pPr marL="0" indent="0">
                        <a:buNone/>
                      </a:pPr>
                      <a:r>
                        <a:rPr lang="en-US" sz="800">
                          <a:solidFill>
                            <a:srgbClr val="000000"/>
                          </a:solidFill>
                          <a:latin typeface="Times New Roman" panose="02020603050405020304" charset="0"/>
                          <a:cs typeface="Times New Roman" panose="02020603050405020304" charset="0"/>
                        </a:rPr>
                        <a:t>200</a:t>
                      </a:r>
                      <a:endParaRPr lang="en-US" sz="8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a:noFill/>
                    </a:lnL>
                    <a:lnR cap="flat">
                      <a:noFill/>
                    </a:lnR>
                    <a:lnT cap="flat">
                      <a:noFill/>
                    </a:lnT>
                    <a:lnB cap="flat">
                      <a:noFill/>
                    </a:lnB>
                    <a:lnTlToBr>
                      <a:noFill/>
                    </a:lnTlToBr>
                    <a:lnBlToTr>
                      <a:noFill/>
                    </a:lnBlToTr>
                    <a:noFill/>
                  </a:tcPr>
                </a:tc>
              </a:tr>
              <a:tr h="0">
                <a:tc>
                  <a:txBody>
                    <a:bodyPr/>
                    <a:p>
                      <a:pPr marL="0" indent="0" algn="ctr">
                        <a:buNone/>
                      </a:pPr>
                      <a:r>
                        <a:rPr lang="en-US" sz="800">
                          <a:solidFill>
                            <a:srgbClr val="000000"/>
                          </a:solidFill>
                          <a:latin typeface="Times New Roman" panose="02020603050405020304" charset="0"/>
                          <a:cs typeface="Times New Roman" panose="02020603050405020304" charset="0"/>
                        </a:rPr>
                        <a:t>…</a:t>
                      </a:r>
                      <a:endParaRPr lang="en-US" sz="8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a:noFill/>
                    </a:lnL>
                    <a:lnR>
                      <a:noFill/>
                    </a:lnR>
                    <a:lnT cap="flat">
                      <a:noFill/>
                    </a:lnT>
                    <a:lnB cap="flat">
                      <a:noFill/>
                    </a:lnB>
                    <a:lnTlToBr>
                      <a:noFill/>
                    </a:lnTlToBr>
                    <a:lnBlToTr>
                      <a:noFill/>
                    </a:lnBlToTr>
                    <a:noFill/>
                  </a:tcPr>
                </a:tc>
                <a:tc>
                  <a:txBody>
                    <a:bodyPr/>
                    <a:p>
                      <a:pPr marL="0" indent="0" algn="ctr">
                        <a:buNone/>
                      </a:pPr>
                      <a:r>
                        <a:rPr lang="en-US" sz="800">
                          <a:solidFill>
                            <a:srgbClr val="000000"/>
                          </a:solidFill>
                          <a:latin typeface="Times New Roman" panose="02020603050405020304" charset="0"/>
                          <a:cs typeface="Times New Roman" panose="02020603050405020304" charset="0"/>
                        </a:rPr>
                        <a:t>…</a:t>
                      </a:r>
                      <a:endParaRPr lang="en-US" sz="8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a:noFill/>
                    </a:lnL>
                    <a:lnR>
                      <a:noFill/>
                    </a:lnR>
                    <a:lnT cap="flat">
                      <a:noFill/>
                    </a:lnT>
                    <a:lnB cap="flat">
                      <a:noFill/>
                    </a:lnB>
                    <a:lnTlToBr>
                      <a:noFill/>
                    </a:lnTlToBr>
                    <a:lnBlToTr>
                      <a:noFill/>
                    </a:lnBlToTr>
                    <a:noFill/>
                  </a:tcPr>
                </a:tc>
                <a:tc>
                  <a:txBody>
                    <a:bodyPr/>
                    <a:p>
                      <a:pPr marL="0" indent="0" algn="ctr">
                        <a:buNone/>
                      </a:pPr>
                      <a:r>
                        <a:rPr lang="en-US" sz="800">
                          <a:solidFill>
                            <a:srgbClr val="000000"/>
                          </a:solidFill>
                          <a:latin typeface="Times New Roman" panose="02020603050405020304" charset="0"/>
                          <a:cs typeface="Times New Roman" panose="02020603050405020304" charset="0"/>
                        </a:rPr>
                        <a:t>…</a:t>
                      </a:r>
                      <a:endParaRPr lang="en-US" sz="8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a:noFill/>
                    </a:lnL>
                    <a:lnR>
                      <a:noFill/>
                    </a:lnR>
                    <a:lnT cap="flat">
                      <a:noFill/>
                    </a:lnT>
                    <a:lnB cap="flat">
                      <a:noFill/>
                    </a:lnB>
                    <a:lnTlToBr>
                      <a:noFill/>
                    </a:lnTlToBr>
                    <a:lnBlToTr>
                      <a:noFill/>
                    </a:lnBlToTr>
                    <a:noFill/>
                  </a:tcPr>
                </a:tc>
                <a:tc>
                  <a:txBody>
                    <a:bodyPr/>
                    <a:p>
                      <a:pPr marL="0" indent="0" algn="ctr">
                        <a:buNone/>
                      </a:pPr>
                      <a:r>
                        <a:rPr lang="en-US" sz="800">
                          <a:solidFill>
                            <a:srgbClr val="000000"/>
                          </a:solidFill>
                          <a:latin typeface="Times New Roman" panose="02020603050405020304" charset="0"/>
                          <a:cs typeface="Times New Roman" panose="02020603050405020304" charset="0"/>
                        </a:rPr>
                        <a:t>…</a:t>
                      </a:r>
                      <a:endParaRPr lang="en-US" sz="8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a:noFill/>
                    </a:lnL>
                    <a:lnR>
                      <a:noFill/>
                    </a:lnR>
                    <a:lnT cap="flat">
                      <a:noFill/>
                    </a:lnT>
                    <a:lnB cap="flat">
                      <a:noFill/>
                    </a:lnB>
                    <a:lnTlToBr>
                      <a:noFill/>
                    </a:lnTlToBr>
                    <a:lnBlToTr>
                      <a:noFill/>
                    </a:lnBlToTr>
                    <a:noFill/>
                  </a:tcPr>
                </a:tc>
                <a:tc>
                  <a:txBody>
                    <a:bodyPr/>
                    <a:p>
                      <a:pPr marL="0" indent="0" algn="ctr">
                        <a:buNone/>
                      </a:pPr>
                      <a:r>
                        <a:rPr lang="en-US" sz="800">
                          <a:solidFill>
                            <a:srgbClr val="000000"/>
                          </a:solidFill>
                          <a:latin typeface="Times New Roman" panose="02020603050405020304" charset="0"/>
                          <a:cs typeface="Times New Roman" panose="02020603050405020304" charset="0"/>
                        </a:rPr>
                        <a:t>…</a:t>
                      </a:r>
                      <a:endParaRPr lang="en-US" sz="8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a:noFill/>
                    </a:lnL>
                    <a:lnR>
                      <a:noFill/>
                    </a:lnR>
                    <a:lnT cap="flat">
                      <a:noFill/>
                    </a:lnT>
                    <a:lnB cap="flat">
                      <a:noFill/>
                    </a:lnB>
                    <a:lnTlToBr>
                      <a:noFill/>
                    </a:lnTlToBr>
                    <a:lnBlToTr>
                      <a:noFill/>
                    </a:lnBlToTr>
                    <a:noFill/>
                  </a:tcPr>
                </a:tc>
                <a:tc>
                  <a:txBody>
                    <a:bodyPr/>
                    <a:p>
                      <a:pPr marL="0" indent="0" algn="ctr">
                        <a:buNone/>
                      </a:pPr>
                      <a:r>
                        <a:rPr lang="en-US" sz="800">
                          <a:solidFill>
                            <a:srgbClr val="000000"/>
                          </a:solidFill>
                          <a:latin typeface="Times New Roman" panose="02020603050405020304" charset="0"/>
                          <a:cs typeface="Times New Roman" panose="02020603050405020304" charset="0"/>
                        </a:rPr>
                        <a:t>…</a:t>
                      </a:r>
                      <a:endParaRPr lang="en-US" sz="8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a:noFill/>
                    </a:lnL>
                    <a:lnR>
                      <a:noFill/>
                    </a:lnR>
                    <a:lnT cap="flat">
                      <a:noFill/>
                    </a:lnT>
                    <a:lnB cap="flat">
                      <a:noFill/>
                    </a:lnB>
                    <a:lnTlToBr>
                      <a:noFill/>
                    </a:lnTlToBr>
                    <a:lnBlToTr>
                      <a:noFill/>
                    </a:lnBlToTr>
                    <a:noFill/>
                  </a:tcPr>
                </a:tc>
                <a:tc>
                  <a:txBody>
                    <a:bodyPr/>
                    <a:p>
                      <a:pPr marL="0" indent="0" algn="ctr">
                        <a:buNone/>
                      </a:pPr>
                      <a:r>
                        <a:rPr lang="en-US" sz="800">
                          <a:solidFill>
                            <a:srgbClr val="000000"/>
                          </a:solidFill>
                          <a:latin typeface="Times New Roman" panose="02020603050405020304" charset="0"/>
                          <a:cs typeface="Times New Roman" panose="02020603050405020304" charset="0"/>
                        </a:rPr>
                        <a:t>…</a:t>
                      </a:r>
                      <a:endParaRPr lang="en-US" sz="8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a:noFill/>
                    </a:lnL>
                    <a:lnR cap="flat">
                      <a:noFill/>
                    </a:lnR>
                    <a:lnT cap="flat">
                      <a:noFill/>
                    </a:lnT>
                    <a:lnB cap="flat">
                      <a:noFill/>
                    </a:lnB>
                    <a:lnTlToBr>
                      <a:noFill/>
                    </a:lnTlToBr>
                    <a:lnBlToTr>
                      <a:noFill/>
                    </a:lnBlToTr>
                    <a:noFill/>
                  </a:tcPr>
                </a:tc>
              </a:tr>
              <a:tr h="928370">
                <a:tc>
                  <a:txBody>
                    <a:bodyPr/>
                    <a:p>
                      <a:pPr marL="0" indent="0" algn="ctr">
                        <a:buNone/>
                      </a:pPr>
                      <a:r>
                        <a:rPr lang="en-US" sz="800">
                          <a:solidFill>
                            <a:srgbClr val="000000"/>
                          </a:solidFill>
                          <a:latin typeface="Times New Roman" panose="02020603050405020304" charset="0"/>
                          <a:cs typeface="Times New Roman" panose="02020603050405020304" charset="0"/>
                        </a:rPr>
                        <a:t> </a:t>
                      </a:r>
                      <a:endParaRPr lang="en-US" sz="8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a:noFill/>
                    </a:lnL>
                    <a:lnR>
                      <a:noFill/>
                    </a:lnR>
                    <a:lnT cap="flat">
                      <a:noFill/>
                    </a:lnT>
                    <a:lnB cap="flat">
                      <a:noFill/>
                    </a:lnB>
                    <a:lnTlToBr>
                      <a:noFill/>
                    </a:lnTlToBr>
                    <a:lnBlToTr>
                      <a:noFill/>
                    </a:lnBlToTr>
                    <a:noFill/>
                  </a:tcPr>
                </a:tc>
                <a:tc>
                  <a:txBody>
                    <a:bodyPr/>
                    <a:p>
                      <a:pPr marL="0" indent="0" algn="ctr">
                        <a:buNone/>
                      </a:pPr>
                      <a:r>
                        <a:rPr lang="en-US" sz="800">
                          <a:solidFill>
                            <a:srgbClr val="000000"/>
                          </a:solidFill>
                          <a:latin typeface="Times New Roman" panose="02020603050405020304" charset="0"/>
                          <a:cs typeface="Times New Roman" panose="02020603050405020304" charset="0"/>
                        </a:rPr>
                        <a:t>Sub total</a:t>
                      </a:r>
                      <a:endParaRPr lang="en-US" sz="8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a:noFill/>
                    </a:lnL>
                    <a:lnR>
                      <a:noFill/>
                    </a:lnR>
                    <a:lnT cap="flat">
                      <a:noFill/>
                    </a:lnT>
                    <a:lnB cap="flat">
                      <a:noFill/>
                    </a:lnB>
                    <a:lnTlToBr>
                      <a:noFill/>
                    </a:lnTlToBr>
                    <a:lnBlToTr>
                      <a:noFill/>
                    </a:lnBlToTr>
                    <a:noFill/>
                  </a:tcPr>
                </a:tc>
                <a:tc>
                  <a:txBody>
                    <a:bodyPr/>
                    <a:p>
                      <a:pPr marL="0" indent="0" algn="ctr">
                        <a:buNone/>
                      </a:pPr>
                      <a:r>
                        <a:rPr lang="en-US" sz="800">
                          <a:solidFill>
                            <a:srgbClr val="000000"/>
                          </a:solidFill>
                          <a:latin typeface="Times New Roman" panose="02020603050405020304" charset="0"/>
                          <a:cs typeface="Times New Roman" panose="02020603050405020304" charset="0"/>
                        </a:rPr>
                        <a:t>300</a:t>
                      </a:r>
                      <a:endParaRPr lang="en-US" sz="8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a:noFill/>
                    </a:lnL>
                    <a:lnR>
                      <a:noFill/>
                    </a:lnR>
                    <a:lnT cap="flat">
                      <a:noFill/>
                    </a:lnT>
                    <a:lnB cap="flat">
                      <a:noFill/>
                    </a:lnB>
                    <a:lnTlToBr>
                      <a:noFill/>
                    </a:lnTlToBr>
                    <a:lnBlToTr>
                      <a:noFill/>
                    </a:lnBlToTr>
                    <a:noFill/>
                  </a:tcPr>
                </a:tc>
                <a:tc>
                  <a:txBody>
                    <a:bodyPr/>
                    <a:p>
                      <a:pPr marL="0" indent="0" algn="ctr">
                        <a:buNone/>
                      </a:pPr>
                      <a:r>
                        <a:rPr lang="en-US" sz="800">
                          <a:solidFill>
                            <a:srgbClr val="000000"/>
                          </a:solidFill>
                          <a:latin typeface="Times New Roman" panose="02020603050405020304" charset="0"/>
                          <a:cs typeface="Times New Roman" panose="02020603050405020304" charset="0"/>
                        </a:rPr>
                        <a:t>0</a:t>
                      </a:r>
                      <a:endParaRPr lang="en-US" sz="8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a:noFill/>
                    </a:lnL>
                    <a:lnR>
                      <a:noFill/>
                    </a:lnR>
                    <a:lnT cap="flat">
                      <a:noFill/>
                    </a:lnT>
                    <a:lnB cap="flat">
                      <a:noFill/>
                    </a:lnB>
                    <a:lnTlToBr>
                      <a:noFill/>
                    </a:lnTlToBr>
                    <a:lnBlToTr>
                      <a:noFill/>
                    </a:lnBlToTr>
                    <a:noFill/>
                  </a:tcPr>
                </a:tc>
                <a:tc>
                  <a:txBody>
                    <a:bodyPr/>
                    <a:p>
                      <a:pPr marL="0" indent="0" algn="ctr">
                        <a:buNone/>
                      </a:pPr>
                      <a:r>
                        <a:rPr lang="en-US" sz="800">
                          <a:solidFill>
                            <a:srgbClr val="000000"/>
                          </a:solidFill>
                          <a:latin typeface="Times New Roman" panose="02020603050405020304" charset="0"/>
                          <a:cs typeface="Times New Roman" panose="02020603050405020304" charset="0"/>
                        </a:rPr>
                        <a:t>0</a:t>
                      </a:r>
                      <a:endParaRPr lang="en-US" sz="8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a:noFill/>
                    </a:lnL>
                    <a:lnR>
                      <a:noFill/>
                    </a:lnR>
                    <a:lnT cap="flat">
                      <a:noFill/>
                    </a:lnT>
                    <a:lnB cap="flat">
                      <a:noFill/>
                    </a:lnB>
                    <a:lnTlToBr>
                      <a:noFill/>
                    </a:lnTlToBr>
                    <a:lnBlToTr>
                      <a:noFill/>
                    </a:lnBlToTr>
                    <a:noFill/>
                  </a:tcPr>
                </a:tc>
                <a:tc>
                  <a:txBody>
                    <a:bodyPr/>
                    <a:p>
                      <a:pPr marL="0" indent="0" algn="ctr">
                        <a:buNone/>
                      </a:pPr>
                      <a:r>
                        <a:rPr lang="en-US" sz="800">
                          <a:solidFill>
                            <a:srgbClr val="000000"/>
                          </a:solidFill>
                          <a:latin typeface="Times New Roman" panose="02020603050405020304" charset="0"/>
                          <a:cs typeface="Times New Roman" panose="02020603050405020304" charset="0"/>
                        </a:rPr>
                        <a:t>0</a:t>
                      </a:r>
                      <a:endParaRPr lang="en-US" sz="8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a:noFill/>
                    </a:lnL>
                    <a:lnR>
                      <a:noFill/>
                    </a:lnR>
                    <a:lnT cap="flat">
                      <a:noFill/>
                    </a:lnT>
                    <a:lnB cap="flat">
                      <a:noFill/>
                    </a:lnB>
                    <a:lnTlToBr>
                      <a:noFill/>
                    </a:lnTlToBr>
                    <a:lnBlToTr>
                      <a:noFill/>
                    </a:lnBlToTr>
                    <a:noFill/>
                  </a:tcPr>
                </a:tc>
                <a:tc>
                  <a:txBody>
                    <a:bodyPr/>
                    <a:p>
                      <a:pPr marL="0" indent="0" algn="ctr">
                        <a:buNone/>
                      </a:pPr>
                      <a:r>
                        <a:rPr lang="en-US" sz="800">
                          <a:solidFill>
                            <a:srgbClr val="000000"/>
                          </a:solidFill>
                          <a:latin typeface="Times New Roman" panose="02020603050405020304" charset="0"/>
                          <a:cs typeface="Times New Roman" panose="02020603050405020304" charset="0"/>
                        </a:rPr>
                        <a:t>300</a:t>
                      </a:r>
                      <a:endParaRPr lang="en-US" sz="8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a:noFill/>
                    </a:lnL>
                    <a:lnR cap="flat">
                      <a:noFill/>
                    </a:lnR>
                    <a:lnT cap="flat">
                      <a:noFill/>
                    </a:lnT>
                    <a:lnB cap="flat">
                      <a:noFill/>
                    </a:lnB>
                    <a:lnTlToBr>
                      <a:noFill/>
                    </a:lnTlToBr>
                    <a:lnBlToTr>
                      <a:noFill/>
                    </a:lnBlToTr>
                    <a:noFill/>
                  </a:tcPr>
                </a:tc>
              </a:tr>
            </a:tbl>
          </a:graphicData>
        </a:graphic>
      </p:graphicFrame>
      <p:pic>
        <p:nvPicPr>
          <p:cNvPr id="17" name="Picture 16"/>
          <p:cNvPicPr>
            <a:picLocks noChangeAspect="1"/>
          </p:cNvPicPr>
          <p:nvPr/>
        </p:nvPicPr>
        <p:blipFill>
          <a:blip r:embed="rId2"/>
          <a:stretch>
            <a:fillRect/>
          </a:stretch>
        </p:blipFill>
        <p:spPr>
          <a:xfrm>
            <a:off x="6167120" y="1639570"/>
            <a:ext cx="5017135" cy="1115695"/>
          </a:xfrm>
          <a:prstGeom prst="rect">
            <a:avLst/>
          </a:prstGeom>
        </p:spPr>
      </p:pic>
      <p:pic>
        <p:nvPicPr>
          <p:cNvPr id="18" name="Picture 17"/>
          <p:cNvPicPr>
            <a:picLocks noChangeAspect="1"/>
          </p:cNvPicPr>
          <p:nvPr/>
        </p:nvPicPr>
        <p:blipFill>
          <a:blip r:embed="rId3"/>
          <a:stretch>
            <a:fillRect/>
          </a:stretch>
        </p:blipFill>
        <p:spPr>
          <a:xfrm>
            <a:off x="6167120" y="2755265"/>
            <a:ext cx="5017135" cy="1249045"/>
          </a:xfrm>
          <a:prstGeom prst="rect">
            <a:avLst/>
          </a:prstGeom>
        </p:spPr>
      </p:pic>
      <p:sp>
        <p:nvSpPr>
          <p:cNvPr id="19" name="Text Box 18"/>
          <p:cNvSpPr txBox="1"/>
          <p:nvPr/>
        </p:nvSpPr>
        <p:spPr>
          <a:xfrm>
            <a:off x="6167120" y="4476115"/>
            <a:ext cx="5080000" cy="645160"/>
          </a:xfrm>
          <a:prstGeom prst="rect">
            <a:avLst/>
          </a:prstGeom>
          <a:noFill/>
          <a:ln w="9525">
            <a:noFill/>
          </a:ln>
        </p:spPr>
        <p:txBody>
          <a:bodyPr>
            <a:spAutoFit/>
          </a:bodyPr>
          <a:p>
            <a:pPr marL="0" indent="0"/>
            <a:r>
              <a:rPr lang="en-US" sz="1800">
                <a:latin typeface="Times New Roman" panose="02020603050405020304" charset="0"/>
              </a:rPr>
              <a:t>Test coverage: 0%Test successful coverage: 100%</a:t>
            </a:r>
            <a:endParaRPr lang="en-US" sz="1800">
              <a:latin typeface="Times New Roman" panose="02020603050405020304" charset="0"/>
            </a:endParaRPr>
          </a:p>
        </p:txBody>
      </p:sp>
      <p:sp>
        <p:nvSpPr>
          <p:cNvPr id="20" name="Flowchart: Terminator 19"/>
          <p:cNvSpPr/>
          <p:nvPr/>
        </p:nvSpPr>
        <p:spPr>
          <a:xfrm>
            <a:off x="8021955" y="1034415"/>
            <a:ext cx="3162300" cy="366395"/>
          </a:xfrm>
          <a:prstGeom prst="flowChartTerminator">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sz="1800" b="1"/>
              <a:t>Các loại kiểm thử khác</a:t>
            </a:r>
            <a:endParaRPr lang="en-US" sz="1800" b="1"/>
          </a:p>
        </p:txBody>
      </p:sp>
    </p:spTree>
  </p:cSld>
  <p:clrMapOvr>
    <a:masterClrMapping/>
  </p:clrMapOvr>
  <mc:AlternateContent xmlns:mc="http://schemas.openxmlformats.org/markup-compatibility/2006">
    <mc:Choice xmlns:p14="http://schemas.microsoft.com/office/powerpoint/2010/main" Requires="p14">
      <p:transition spd="med" p14:dur="750">
        <p:newsflash/>
      </p:transition>
    </mc:Choice>
    <mc:Fallback>
      <p:transition spd="med">
        <p:newsflash/>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61"/>
        <p:cNvGrpSpPr/>
        <p:nvPr/>
      </p:nvGrpSpPr>
      <p:grpSpPr>
        <a:xfrm>
          <a:off x="0" y="0"/>
          <a:ext cx="0" cy="0"/>
          <a:chOff x="0" y="0"/>
          <a:chExt cx="0" cy="0"/>
        </a:xfrm>
      </p:grpSpPr>
      <p:grpSp>
        <p:nvGrpSpPr>
          <p:cNvPr id="862" name="Google Shape;862;p17"/>
          <p:cNvGrpSpPr/>
          <p:nvPr/>
        </p:nvGrpSpPr>
        <p:grpSpPr>
          <a:xfrm>
            <a:off x="2386080" y="0"/>
            <a:ext cx="3314880" cy="6857640"/>
            <a:chOff x="2386080" y="0"/>
            <a:chExt cx="3314880" cy="6857640"/>
          </a:xfrm>
        </p:grpSpPr>
        <p:sp>
          <p:nvSpPr>
            <p:cNvPr id="863" name="Google Shape;863;p17"/>
            <p:cNvSpPr/>
            <p:nvPr/>
          </p:nvSpPr>
          <p:spPr>
            <a:xfrm>
              <a:off x="3050280" y="0"/>
              <a:ext cx="1325520" cy="1142640"/>
            </a:xfrm>
            <a:prstGeom prst="triangle">
              <a:avLst>
                <a:gd name="adj" fmla="val 50000"/>
              </a:avLst>
            </a:prstGeom>
            <a:gradFill>
              <a:gsLst>
                <a:gs pos="0">
                  <a:srgbClr val="CF0000"/>
                </a:gs>
                <a:gs pos="48000">
                  <a:srgbClr val="FF3C3C"/>
                </a:gs>
                <a:gs pos="100000">
                  <a:srgbClr val="FF8787"/>
                </a:gs>
              </a:gsLst>
              <a:lin ang="162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4" name="Google Shape;864;p17"/>
            <p:cNvSpPr/>
            <p:nvPr/>
          </p:nvSpPr>
          <p:spPr>
            <a:xfrm rot="10800000" flipH="1">
              <a:off x="3050280" y="114264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5" name="Google Shape;865;p17"/>
            <p:cNvSpPr/>
            <p:nvPr/>
          </p:nvSpPr>
          <p:spPr>
            <a:xfrm rot="10800000" flipH="1">
              <a:off x="2386080" y="0"/>
              <a:ext cx="1325520" cy="1142640"/>
            </a:xfrm>
            <a:prstGeom prst="triangle">
              <a:avLst>
                <a:gd name="adj" fmla="val 50000"/>
              </a:avLst>
            </a:prstGeom>
            <a:gradFill>
              <a:gsLst>
                <a:gs pos="0">
                  <a:srgbClr val="FF7A7B"/>
                </a:gs>
                <a:gs pos="35000">
                  <a:srgbClr val="FFA3A3"/>
                </a:gs>
                <a:gs pos="100000">
                  <a:srgbClr val="FFD6D6"/>
                </a:gs>
              </a:gsLst>
              <a:lin ang="16200000" scaled="0"/>
            </a:gradFill>
            <a:ln w="9525" cap="flat" cmpd="sng">
              <a:solidFill>
                <a:srgbClr val="FD3030"/>
              </a:solidFill>
              <a:prstDash val="solid"/>
              <a:miter lim="8000"/>
              <a:headEnd type="none" w="sm" len="sm"/>
              <a:tailEnd type="none" w="sm" len="sm"/>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6" name="Google Shape;866;p17"/>
            <p:cNvSpPr/>
            <p:nvPr/>
          </p:nvSpPr>
          <p:spPr>
            <a:xfrm>
              <a:off x="3712320" y="114300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7" name="Google Shape;867;p17"/>
            <p:cNvSpPr/>
            <p:nvPr/>
          </p:nvSpPr>
          <p:spPr>
            <a:xfrm rot="10800000" flipH="1">
              <a:off x="3713400" y="2285640"/>
              <a:ext cx="1325520" cy="114264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8" name="Google Shape;868;p17"/>
            <p:cNvSpPr/>
            <p:nvPr/>
          </p:nvSpPr>
          <p:spPr>
            <a:xfrm>
              <a:off x="4375440" y="2286000"/>
              <a:ext cx="1325520" cy="114264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9" name="Google Shape;869;p17"/>
            <p:cNvSpPr/>
            <p:nvPr/>
          </p:nvSpPr>
          <p:spPr>
            <a:xfrm rot="10800000" flipH="1">
              <a:off x="4375440" y="342864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0" name="Google Shape;870;p17"/>
            <p:cNvSpPr/>
            <p:nvPr/>
          </p:nvSpPr>
          <p:spPr>
            <a:xfrm>
              <a:off x="3711960" y="342900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1" name="Google Shape;871;p17"/>
            <p:cNvSpPr/>
            <p:nvPr/>
          </p:nvSpPr>
          <p:spPr>
            <a:xfrm rot="10800000" flipH="1">
              <a:off x="3711960" y="4571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2" name="Google Shape;872;p17"/>
            <p:cNvSpPr/>
            <p:nvPr/>
          </p:nvSpPr>
          <p:spPr>
            <a:xfrm>
              <a:off x="3047400" y="4572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3" name="Google Shape;873;p17"/>
            <p:cNvSpPr/>
            <p:nvPr/>
          </p:nvSpPr>
          <p:spPr>
            <a:xfrm rot="10800000" flipH="1">
              <a:off x="3050280" y="5714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4" name="Google Shape;874;p17"/>
            <p:cNvSpPr/>
            <p:nvPr/>
          </p:nvSpPr>
          <p:spPr>
            <a:xfrm>
              <a:off x="2386080" y="5715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875" name="Google Shape;875;p17"/>
          <p:cNvSpPr/>
          <p:nvPr/>
        </p:nvSpPr>
        <p:spPr>
          <a:xfrm>
            <a:off x="820800" y="3013560"/>
            <a:ext cx="3767760" cy="8215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4800" b="1" i="1" strike="noStrike">
                <a:solidFill>
                  <a:srgbClr val="FF3737"/>
                </a:solidFill>
                <a:latin typeface="Calibri" panose="020F0502020204030204"/>
                <a:ea typeface="Calibri" panose="020F0502020204030204"/>
                <a:cs typeface="Calibri" panose="020F0502020204030204"/>
                <a:sym typeface="Calibri" panose="020F0502020204030204"/>
              </a:rPr>
              <a:t>Phần 03 :</a:t>
            </a:r>
            <a:endParaRPr sz="4800" b="0" strike="noStrike">
              <a:solidFill>
                <a:schemeClr val="dk1"/>
              </a:solidFill>
              <a:latin typeface="Arial" panose="020B0604020202020204"/>
              <a:ea typeface="Arial" panose="020B0604020202020204"/>
              <a:cs typeface="Arial" panose="020B0604020202020204"/>
              <a:sym typeface="Arial" panose="020B0604020202020204"/>
            </a:endParaRPr>
          </a:p>
        </p:txBody>
      </p:sp>
      <p:grpSp>
        <p:nvGrpSpPr>
          <p:cNvPr id="876" name="Google Shape;876;p17"/>
          <p:cNvGrpSpPr/>
          <p:nvPr/>
        </p:nvGrpSpPr>
        <p:grpSpPr>
          <a:xfrm>
            <a:off x="5684364" y="967827"/>
            <a:ext cx="6400799" cy="2911891"/>
            <a:chOff x="5879896" y="1770480"/>
            <a:chExt cx="5259520" cy="364680"/>
          </a:xfrm>
        </p:grpSpPr>
        <p:sp>
          <p:nvSpPr>
            <p:cNvPr id="877" name="Google Shape;877;p17"/>
            <p:cNvSpPr/>
            <p:nvPr/>
          </p:nvSpPr>
          <p:spPr>
            <a:xfrm>
              <a:off x="5879896" y="1887418"/>
              <a:ext cx="5259520" cy="196112"/>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None/>
              </a:pPr>
              <a:r>
                <a:rPr lang="en-US" sz="4800" b="0" strike="noStrike">
                  <a:solidFill>
                    <a:schemeClr val="dk1"/>
                  </a:solidFill>
                  <a:latin typeface="Arial" panose="020B0604020202020204"/>
                  <a:ea typeface="Arial" panose="020B0604020202020204"/>
                  <a:cs typeface="Arial" panose="020B0604020202020204"/>
                  <a:sym typeface="Arial" panose="020B0604020202020204"/>
                </a:rPr>
                <a:t>KẾT LUẬN VÀ HƯỚNG PHÁT TRIỂN</a:t>
              </a:r>
              <a:endParaRPr lang="en-US" sz="4800" b="0" strike="noStrike">
                <a:solidFill>
                  <a:schemeClr val="dk1"/>
                </a:solidFill>
                <a:latin typeface="Arial" panose="020B0604020202020204"/>
                <a:ea typeface="Arial" panose="020B0604020202020204"/>
                <a:cs typeface="Arial" panose="020B0604020202020204"/>
                <a:sym typeface="Arial" panose="020B0604020202020204"/>
              </a:endParaRPr>
            </a:p>
          </p:txBody>
        </p:sp>
        <p:sp>
          <p:nvSpPr>
            <p:cNvPr id="878" name="Google Shape;878;p17"/>
            <p:cNvSpPr/>
            <p:nvPr/>
          </p:nvSpPr>
          <p:spPr>
            <a:xfrm>
              <a:off x="6525360" y="1770480"/>
              <a:ext cx="297000" cy="3646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None/>
              </a:pPr>
              <a:r>
                <a:rPr lang="en-US" sz="1800" b="0" i="1" strike="noStrike">
                  <a:solidFill>
                    <a:srgbClr val="FFFFFF"/>
                  </a:solidFill>
                  <a:latin typeface="Calibri" panose="020F0502020204030204"/>
                  <a:ea typeface="Calibri" panose="020F0502020204030204"/>
                  <a:cs typeface="Calibri" panose="020F0502020204030204"/>
                  <a:sym typeface="Calibri" panose="020F0502020204030204"/>
                </a:rPr>
                <a:t>1</a:t>
              </a:r>
              <a:endParaRPr sz="1800" b="0" strike="noStrike">
                <a:solidFill>
                  <a:schemeClr val="dk1"/>
                </a:solidFill>
                <a:latin typeface="Arial" panose="020B0604020202020204"/>
                <a:ea typeface="Arial" panose="020B0604020202020204"/>
                <a:cs typeface="Arial" panose="020B0604020202020204"/>
                <a:sym typeface="Arial" panose="020B0604020202020204"/>
              </a:endParaRPr>
            </a:p>
          </p:txBody>
        </p:sp>
      </p:grpSp>
      <p:sp>
        <p:nvSpPr>
          <p:cNvPr id="879" name="Google Shape;879;p17"/>
          <p:cNvSpPr/>
          <p:nvPr/>
        </p:nvSpPr>
        <p:spPr>
          <a:xfrm>
            <a:off x="11430000" y="76200"/>
            <a:ext cx="643320" cy="59328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0" name="Google Shape;880;p17"/>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Arial" panose="020B0604020202020204"/>
                <a:ea typeface="Arial" panose="020B0604020202020204"/>
                <a:cs typeface="Arial" panose="020B0604020202020204"/>
                <a:sym typeface="Arial" panose="020B0604020202020204"/>
              </a:rPr>
              <a:t>Đồ án tốt nghiệp</a:t>
            </a: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2" name="Google Shape;480;p2"/>
          <p:cNvSpPr txBox="1"/>
          <p:nvPr/>
        </p:nvSpPr>
        <p:spPr>
          <a:xfrm>
            <a:off x="9113240" y="6271924"/>
            <a:ext cx="3048000" cy="36512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en-US" sz="1800">
                <a:solidFill>
                  <a:schemeClr val="dk1"/>
                </a:solidFill>
              </a:rPr>
              <a:t>Khoa công nghệ thông tin</a:t>
            </a:r>
            <a:endParaRPr lang="en-US" sz="1800">
              <a:solidFill>
                <a:schemeClr val="dk1"/>
              </a:solidFill>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479" name="Google Shape;479;p2"/>
          <p:cNvSpPr txBox="1">
            <a:spLocks noGrp="1"/>
          </p:cNvSpPr>
          <p:nvPr>
            <p:ph type="ftr" idx="11"/>
          </p:nvPr>
        </p:nvSpPr>
        <p:spPr>
          <a:xfrm>
            <a:off x="381000" y="6234261"/>
            <a:ext cx="2590800" cy="3651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Arial" panose="020B0604020202020204"/>
                <a:ea typeface="Arial" panose="020B0604020202020204"/>
                <a:cs typeface="Arial" panose="020B0604020202020204"/>
                <a:sym typeface="Arial" panose="020B0604020202020204"/>
              </a:rPr>
              <a:t>Đồ án tốt nghiệp</a:t>
            </a: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480" name="Google Shape;480;p2"/>
          <p:cNvSpPr txBox="1">
            <a:spLocks noGrp="1"/>
          </p:cNvSpPr>
          <p:nvPr>
            <p:ph type="dt" idx="10"/>
          </p:nvPr>
        </p:nvSpPr>
        <p:spPr>
          <a:xfrm>
            <a:off x="9113240" y="6271924"/>
            <a:ext cx="3048000" cy="3651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Arial" panose="020B0604020202020204"/>
                <a:ea typeface="Arial" panose="020B0604020202020204"/>
                <a:cs typeface="Arial" panose="020B0604020202020204"/>
                <a:sym typeface="Arial" panose="020B0604020202020204"/>
              </a:rPr>
              <a:t>Khoa công nghệ thông tin</a:t>
            </a: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485" name="Google Shape;485;p2"/>
          <p:cNvSpPr txBox="1"/>
          <p:nvPr/>
        </p:nvSpPr>
        <p:spPr>
          <a:xfrm>
            <a:off x="480526" y="2413240"/>
            <a:ext cx="11582400" cy="11976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b="1">
                <a:solidFill>
                  <a:srgbClr val="ED1C2A"/>
                </a:solidFill>
                <a:latin typeface="Calibri" panose="020F0502020204030204"/>
                <a:ea typeface="Calibri" panose="020F0502020204030204"/>
                <a:cs typeface="Calibri" panose="020F0502020204030204"/>
                <a:sym typeface="Calibri" panose="020F0502020204030204"/>
              </a:rPr>
              <a:t>ĐỀ TÀI: XÂY DỰNG WEBSITE BÁN SỮA TH TRUE MILK SỬ DỤNG ASP.NET MVC</a:t>
            </a:r>
            <a:endParaRPr sz="3600" b="1">
              <a:solidFill>
                <a:srgbClr val="ED1C2A"/>
              </a:solidFill>
              <a:latin typeface="Calibri" panose="020F0502020204030204"/>
              <a:ea typeface="Calibri" panose="020F0502020204030204"/>
              <a:cs typeface="Calibri" panose="020F0502020204030204"/>
              <a:sym typeface="Calibri" panose="020F0502020204030204"/>
            </a:endParaRPr>
          </a:p>
        </p:txBody>
      </p:sp>
      <p:sp>
        <p:nvSpPr>
          <p:cNvPr id="2" name="Google Shape;469;p1"/>
          <p:cNvSpPr txBox="1"/>
          <p:nvPr/>
        </p:nvSpPr>
        <p:spPr>
          <a:xfrm>
            <a:off x="3869628" y="6199317"/>
            <a:ext cx="4452743" cy="39751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2000" b="1">
                <a:solidFill>
                  <a:srgbClr val="595959"/>
                </a:solidFill>
                <a:latin typeface="+mj-lt"/>
                <a:ea typeface="Oi"/>
                <a:cs typeface="Oi"/>
                <a:sym typeface="Oi"/>
              </a:rPr>
              <a:t>Hà Nội, ngày 24 tháng 5 năm 2024</a:t>
            </a:r>
            <a:endParaRPr sz="1600" b="1">
              <a:latin typeface="+mj-lt"/>
            </a:endParaRPr>
          </a:p>
        </p:txBody>
      </p:sp>
      <p:sp>
        <p:nvSpPr>
          <p:cNvPr id="3" name="Google Shape;470;p1"/>
          <p:cNvSpPr/>
          <p:nvPr/>
        </p:nvSpPr>
        <p:spPr>
          <a:xfrm>
            <a:off x="1219200" y="284909"/>
            <a:ext cx="11437818" cy="70788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000" b="1">
                <a:solidFill>
                  <a:srgbClr val="0070C0"/>
                </a:solidFill>
                <a:latin typeface="Arial" panose="020B0604020202020204"/>
                <a:ea typeface="Arial" panose="020B0604020202020204"/>
                <a:cs typeface="Arial" panose="020B0604020202020204"/>
                <a:sym typeface="Arial" panose="020B0604020202020204"/>
              </a:rPr>
              <a:t>ĐẠI HỌC CÔNG NGHIỆP HÀ NỘI</a:t>
            </a:r>
            <a:endParaRPr sz="4000" b="1" cap="none">
              <a:solidFill>
                <a:srgbClr val="0070C0"/>
              </a:solidFill>
              <a:latin typeface="Arial" panose="020B0604020202020204"/>
              <a:ea typeface="Arial" panose="020B0604020202020204"/>
              <a:cs typeface="Arial" panose="020B0604020202020204"/>
              <a:sym typeface="Arial" panose="020B0604020202020204"/>
            </a:endParaRPr>
          </a:p>
        </p:txBody>
      </p:sp>
      <p:sp>
        <p:nvSpPr>
          <p:cNvPr id="4" name="Google Shape;471;p1"/>
          <p:cNvSpPr/>
          <p:nvPr/>
        </p:nvSpPr>
        <p:spPr>
          <a:xfrm>
            <a:off x="3720298" y="974009"/>
            <a:ext cx="5965096"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cap="none">
                <a:solidFill>
                  <a:schemeClr val="accent4"/>
                </a:solidFill>
                <a:latin typeface="Arial" panose="020B0604020202020204"/>
                <a:ea typeface="Arial" panose="020B0604020202020204"/>
                <a:cs typeface="Arial" panose="020B0604020202020204"/>
                <a:sym typeface="Arial" panose="020B0604020202020204"/>
              </a:rPr>
              <a:t>KHOA CÔNG NGHỆ THÔNG TIN</a:t>
            </a:r>
            <a:endParaRPr sz="2800" b="1" cap="none">
              <a:solidFill>
                <a:schemeClr val="accent4"/>
              </a:solidFill>
              <a:latin typeface="Arial" panose="020B0604020202020204"/>
              <a:ea typeface="Arial" panose="020B0604020202020204"/>
              <a:cs typeface="Arial" panose="020B0604020202020204"/>
              <a:sym typeface="Arial" panose="020B0604020202020204"/>
            </a:endParaRPr>
          </a:p>
        </p:txBody>
      </p:sp>
      <p:sp>
        <p:nvSpPr>
          <p:cNvPr id="5" name="Google Shape;473;p1"/>
          <p:cNvSpPr/>
          <p:nvPr/>
        </p:nvSpPr>
        <p:spPr>
          <a:xfrm>
            <a:off x="0" y="298780"/>
            <a:ext cx="637355" cy="707886"/>
          </a:xfrm>
          <a:prstGeom prst="rect">
            <a:avLst/>
          </a:prstGeom>
          <a:solidFill>
            <a:schemeClr val="lt1"/>
          </a:solidFill>
          <a:ln w="25400" cap="flat" cmpd="sng">
            <a:solidFill>
              <a:schemeClr val="l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pic>
        <p:nvPicPr>
          <p:cNvPr id="6" name="Google Shape;472;p1"/>
          <p:cNvPicPr preferRelativeResize="0"/>
          <p:nvPr/>
        </p:nvPicPr>
        <p:blipFill rotWithShape="1">
          <a:blip r:embed="rId1"/>
          <a:srcRect/>
          <a:stretch>
            <a:fillRect/>
          </a:stretch>
        </p:blipFill>
        <p:spPr>
          <a:xfrm>
            <a:off x="278244" y="111967"/>
            <a:ext cx="1676400" cy="1585666"/>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250">
        <p14:flip dir="l"/>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84"/>
        <p:cNvGrpSpPr/>
        <p:nvPr/>
      </p:nvGrpSpPr>
      <p:grpSpPr>
        <a:xfrm>
          <a:off x="0" y="0"/>
          <a:ext cx="0" cy="0"/>
          <a:chOff x="0" y="0"/>
          <a:chExt cx="0" cy="0"/>
        </a:xfrm>
      </p:grpSpPr>
      <p:sp>
        <p:nvSpPr>
          <p:cNvPr id="885" name="Google Shape;885;p18"/>
          <p:cNvSpPr/>
          <p:nvPr/>
        </p:nvSpPr>
        <p:spPr>
          <a:xfrm>
            <a:off x="2106720" y="415800"/>
            <a:ext cx="3862440" cy="457835"/>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2400" b="1" strike="noStrike">
                <a:solidFill>
                  <a:srgbClr val="FF3737"/>
                </a:solidFill>
                <a:latin typeface="Calibri" panose="020F0502020204030204"/>
                <a:ea typeface="Calibri" panose="020F0502020204030204"/>
                <a:cs typeface="Calibri" panose="020F0502020204030204"/>
                <a:sym typeface="Calibri" panose="020F0502020204030204"/>
              </a:rPr>
              <a:t>KẾT LUẬN</a:t>
            </a:r>
            <a:endParaRPr sz="2400" b="0" strike="noStrike">
              <a:solidFill>
                <a:schemeClr val="dk1"/>
              </a:solidFill>
              <a:latin typeface="Arial" panose="020B0604020202020204"/>
              <a:ea typeface="Arial" panose="020B0604020202020204"/>
              <a:cs typeface="Arial" panose="020B0604020202020204"/>
              <a:sym typeface="Arial" panose="020B0604020202020204"/>
            </a:endParaRPr>
          </a:p>
        </p:txBody>
      </p:sp>
      <p:grpSp>
        <p:nvGrpSpPr>
          <p:cNvPr id="889" name="Google Shape;889;p18"/>
          <p:cNvGrpSpPr/>
          <p:nvPr/>
        </p:nvGrpSpPr>
        <p:grpSpPr>
          <a:xfrm>
            <a:off x="2286000" y="1003935"/>
            <a:ext cx="7620000" cy="4911725"/>
            <a:chOff x="3229189" y="1748189"/>
            <a:chExt cx="2400222" cy="2153392"/>
          </a:xfrm>
        </p:grpSpPr>
        <p:sp>
          <p:nvSpPr>
            <p:cNvPr id="890" name="Google Shape;890;p18"/>
            <p:cNvSpPr/>
            <p:nvPr/>
          </p:nvSpPr>
          <p:spPr>
            <a:xfrm>
              <a:off x="3229189" y="1748189"/>
              <a:ext cx="2400222" cy="2153392"/>
            </a:xfrm>
            <a:prstGeom prst="rect">
              <a:avLst/>
            </a:prstGeom>
            <a:noFill/>
            <a:ln w="38100" cap="flat" cmpd="sng">
              <a:solidFill>
                <a:srgbClr val="FFC000"/>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rgbClr val="7F7F7F"/>
                </a:solidFill>
                <a:latin typeface="Arial" panose="020B0604020202020204"/>
                <a:ea typeface="Arial" panose="020B0604020202020204"/>
                <a:cs typeface="Arial" panose="020B0604020202020204"/>
                <a:sym typeface="Arial" panose="020B0604020202020204"/>
              </a:endParaRPr>
            </a:p>
          </p:txBody>
        </p:sp>
        <p:sp>
          <p:nvSpPr>
            <p:cNvPr id="891" name="Google Shape;891;p18"/>
            <p:cNvSpPr/>
            <p:nvPr/>
          </p:nvSpPr>
          <p:spPr>
            <a:xfrm>
              <a:off x="3346154" y="1932887"/>
              <a:ext cx="1992230" cy="403674"/>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1800">
                  <a:solidFill>
                    <a:schemeClr val="dk1"/>
                  </a:solidFill>
                  <a:latin typeface="Arial" panose="020B0604020202020204"/>
                  <a:ea typeface="Arial" panose="020B0604020202020204"/>
                  <a:cs typeface="Arial" panose="020B0604020202020204"/>
                  <a:sym typeface="Arial" panose="020B0604020202020204"/>
                </a:rPr>
                <a:t>- Các chức năng cơ bản của chương trình đã hoàn thành.</a:t>
              </a:r>
              <a:endParaRPr lang="en-US" sz="18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50000"/>
                </a:lnSpc>
                <a:spcBef>
                  <a:spcPts val="0"/>
                </a:spcBef>
                <a:spcAft>
                  <a:spcPts val="0"/>
                </a:spcAft>
                <a:buNone/>
              </a:pPr>
              <a:r>
                <a:rPr lang="en-US" sz="1800">
                  <a:solidFill>
                    <a:schemeClr val="dk1"/>
                  </a:solidFill>
                  <a:latin typeface="Arial" panose="020B0604020202020204"/>
                  <a:ea typeface="Arial" panose="020B0604020202020204"/>
                  <a:cs typeface="Arial" panose="020B0604020202020204"/>
                  <a:sym typeface="Arial" panose="020B0604020202020204"/>
                </a:rPr>
                <a:t>- Giao diện thân thiện dễ sử dụng.</a:t>
              </a:r>
              <a:endParaRPr lang="en-US" sz="1800">
                <a:solidFill>
                  <a:schemeClr val="dk1"/>
                </a:solidFill>
                <a:latin typeface="Arial" panose="020B0604020202020204"/>
                <a:ea typeface="Arial" panose="020B0604020202020204"/>
                <a:cs typeface="Arial" panose="020B0604020202020204"/>
                <a:sym typeface="Arial" panose="020B0604020202020204"/>
              </a:endParaRPr>
            </a:p>
          </p:txBody>
        </p:sp>
      </p:grpSp>
      <p:sp>
        <p:nvSpPr>
          <p:cNvPr id="898" name="Google Shape;898;p18"/>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Arial" panose="020B0604020202020204"/>
                <a:ea typeface="Arial" panose="020B0604020202020204"/>
                <a:cs typeface="Arial" panose="020B0604020202020204"/>
                <a:sym typeface="Arial" panose="020B0604020202020204"/>
              </a:rPr>
              <a:t>Đồ án tốt nghiệp</a:t>
            </a: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2" name="Google Shape;480;p2"/>
          <p:cNvSpPr txBox="1"/>
          <p:nvPr/>
        </p:nvSpPr>
        <p:spPr>
          <a:xfrm>
            <a:off x="9113240" y="6271924"/>
            <a:ext cx="3048000" cy="36512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en-US" sz="1800">
                <a:solidFill>
                  <a:schemeClr val="dk1"/>
                </a:solidFill>
              </a:rPr>
              <a:t>Khoa công nghệ thông tin</a:t>
            </a:r>
            <a:endParaRPr lang="en-US" sz="1800">
              <a:solidFill>
                <a:schemeClr val="dk1"/>
              </a:solidFill>
            </a:endParaRPr>
          </a:p>
        </p:txBody>
      </p:sp>
      <p:sp>
        <p:nvSpPr>
          <p:cNvPr id="3" name="Google Shape;891;p18"/>
          <p:cNvSpPr/>
          <p:nvPr/>
        </p:nvSpPr>
        <p:spPr>
          <a:xfrm>
            <a:off x="2657475" y="2463800"/>
            <a:ext cx="1412875" cy="505460"/>
          </a:xfrm>
          <a:prstGeom prst="rect">
            <a:avLst/>
          </a:prstGeom>
          <a:noFill/>
          <a:ln>
            <a:noFill/>
          </a:ln>
        </p:spPr>
        <p:txBody>
          <a:bodyPr spcFirstLastPara="1" wrap="square" lIns="91425" tIns="45700" rIns="91425" bIns="45700" anchor="t" anchorCtr="0">
            <a:spAutoFit/>
          </a:bodyPr>
          <a:p>
            <a:pPr marL="0" marR="0" lvl="0" indent="0" algn="l" rtl="0">
              <a:lnSpc>
                <a:spcPct val="150000"/>
              </a:lnSpc>
              <a:spcBef>
                <a:spcPts val="0"/>
              </a:spcBef>
              <a:spcAft>
                <a:spcPts val="0"/>
              </a:spcAft>
              <a:buNone/>
            </a:pPr>
            <a:r>
              <a:rPr lang="en-US" sz="1800" b="1">
                <a:solidFill>
                  <a:srgbClr val="FF0000"/>
                </a:solidFill>
                <a:latin typeface="Arial" panose="020B0604020202020204"/>
                <a:ea typeface="Arial" panose="020B0604020202020204"/>
                <a:cs typeface="Arial" panose="020B0604020202020204"/>
                <a:sym typeface="Arial" panose="020B0604020202020204"/>
              </a:rPr>
              <a:t>HẠN CHẾ </a:t>
            </a:r>
            <a:endParaRPr lang="en-US" sz="1800" b="1">
              <a:solidFill>
                <a:srgbClr val="FF0000"/>
              </a:solidFill>
              <a:latin typeface="Arial" panose="020B0604020202020204"/>
              <a:ea typeface="Arial" panose="020B0604020202020204"/>
              <a:cs typeface="Arial" panose="020B0604020202020204"/>
              <a:sym typeface="Arial" panose="020B0604020202020204"/>
            </a:endParaRPr>
          </a:p>
        </p:txBody>
      </p:sp>
      <p:sp>
        <p:nvSpPr>
          <p:cNvPr id="4" name="Google Shape;891;p18"/>
          <p:cNvSpPr/>
          <p:nvPr/>
        </p:nvSpPr>
        <p:spPr>
          <a:xfrm>
            <a:off x="2657475" y="2969260"/>
            <a:ext cx="7124065" cy="2538095"/>
          </a:xfrm>
          <a:prstGeom prst="rect">
            <a:avLst/>
          </a:prstGeom>
          <a:noFill/>
          <a:ln>
            <a:noFill/>
          </a:ln>
        </p:spPr>
        <p:txBody>
          <a:bodyPr spcFirstLastPara="1" wrap="square" lIns="91425" tIns="45700" rIns="91425" bIns="45700" anchor="t" anchorCtr="0">
            <a:noAutofit/>
          </a:bodyPr>
          <a:lstStyle/>
          <a:p>
            <a:pPr marL="285750" marR="0" lvl="0" indent="-285750" algn="l" rtl="0">
              <a:lnSpc>
                <a:spcPct val="150000"/>
              </a:lnSpc>
              <a:spcBef>
                <a:spcPts val="0"/>
              </a:spcBef>
              <a:spcAft>
                <a:spcPts val="0"/>
              </a:spcAft>
              <a:buFontTx/>
              <a:buChar char="-"/>
            </a:pPr>
            <a:r>
              <a:rPr lang="en-US" sz="1800">
                <a:solidFill>
                  <a:schemeClr val="dk1"/>
                </a:solidFill>
                <a:sym typeface="Arial" panose="020B0604020202020204"/>
              </a:rPr>
              <a:t>Chưa hoàn toàn hoàn chỉnh ở chức năng thanh toán.</a:t>
            </a:r>
            <a:endParaRPr lang="en-US" sz="1800">
              <a:solidFill>
                <a:schemeClr val="dk1"/>
              </a:solidFill>
              <a:latin typeface="Arial" panose="020B0604020202020204"/>
              <a:ea typeface="Arial" panose="020B0604020202020204"/>
              <a:cs typeface="Arial" panose="020B0604020202020204"/>
              <a:sym typeface="Arial" panose="020B0604020202020204"/>
            </a:endParaRPr>
          </a:p>
          <a:p>
            <a:pPr marL="285750" marR="0" lvl="0" indent="-285750" algn="l" rtl="0">
              <a:lnSpc>
                <a:spcPct val="150000"/>
              </a:lnSpc>
              <a:spcBef>
                <a:spcPts val="0"/>
              </a:spcBef>
              <a:spcAft>
                <a:spcPts val="0"/>
              </a:spcAft>
              <a:buFontTx/>
              <a:buChar char="-"/>
            </a:pPr>
            <a:r>
              <a:rPr lang="en-US" sz="1800">
                <a:solidFill>
                  <a:schemeClr val="dk1"/>
                </a:solidFill>
                <a:sym typeface="Arial" panose="020B0604020202020204"/>
              </a:rPr>
              <a:t>Ch</a:t>
            </a:r>
            <a:r>
              <a:rPr lang="en-US" sz="1800">
                <a:solidFill>
                  <a:schemeClr val="dk1"/>
                </a:solidFill>
                <a:sym typeface="+mn-ea"/>
              </a:rPr>
              <a:t>ăm sóc khách hàng.</a:t>
            </a:r>
            <a:endParaRPr lang="en-US" sz="1800">
              <a:solidFill>
                <a:schemeClr val="dk1"/>
              </a:solidFill>
            </a:endParaRPr>
          </a:p>
          <a:p>
            <a:pPr marL="285750" marR="0" lvl="0" indent="-285750" algn="l" rtl="0">
              <a:lnSpc>
                <a:spcPct val="150000"/>
              </a:lnSpc>
              <a:spcBef>
                <a:spcPts val="0"/>
              </a:spcBef>
              <a:spcAft>
                <a:spcPts val="0"/>
              </a:spcAft>
              <a:buFontTx/>
              <a:buChar char="-"/>
            </a:pPr>
            <a:r>
              <a:rPr lang="en-US" sz="1800">
                <a:solidFill>
                  <a:schemeClr val="dk1"/>
                </a:solidFill>
                <a:sym typeface="+mn-ea"/>
              </a:rPr>
              <a:t>Chưa tích hợp được tính năng các chương trình khuyến mại</a:t>
            </a:r>
            <a:endParaRPr lang="en-US" sz="1800">
              <a:solidFill>
                <a:schemeClr val="dk1"/>
              </a:solidFill>
              <a:sym typeface="+mn-ea"/>
            </a:endParaRPr>
          </a:p>
          <a:p>
            <a:pPr marL="285750" marR="0" lvl="0" indent="-285750" algn="l" rtl="0">
              <a:lnSpc>
                <a:spcPct val="150000"/>
              </a:lnSpc>
              <a:spcBef>
                <a:spcPts val="0"/>
              </a:spcBef>
              <a:spcAft>
                <a:spcPts val="0"/>
              </a:spcAft>
              <a:buFontTx/>
              <a:buChar char="-"/>
            </a:pPr>
            <a:r>
              <a:rPr lang="en-US" sz="1800">
                <a:solidFill>
                  <a:schemeClr val="dk1"/>
                </a:solidFill>
                <a:sym typeface="+mn-ea"/>
              </a:rPr>
              <a:t>Chưa có đăng nhập bằng tài khoản của bên thứ 3 như facebook.</a:t>
            </a:r>
            <a:endParaRPr lang="en-US" sz="1800">
              <a:solidFill>
                <a:schemeClr val="dk1"/>
              </a:solidFill>
            </a:endParaRPr>
          </a:p>
          <a:p>
            <a:pPr marL="285750" marR="0" lvl="0" indent="-285750" algn="l" rtl="0">
              <a:lnSpc>
                <a:spcPct val="150000"/>
              </a:lnSpc>
              <a:spcBef>
                <a:spcPts val="0"/>
              </a:spcBef>
              <a:spcAft>
                <a:spcPts val="0"/>
              </a:spcAft>
              <a:buFontTx/>
              <a:buChar char="-"/>
            </a:pPr>
            <a:r>
              <a:rPr lang="en-US" sz="1800">
                <a:solidFill>
                  <a:schemeClr val="dk1"/>
                </a:solidFill>
                <a:sym typeface="Arial" panose="020B0604020202020204"/>
              </a:rPr>
              <a:t>Chưa tối ưu các chức năng đổi mật khẩu và quên mật khẩu phía người dùng.</a:t>
            </a:r>
            <a:endParaRPr lang="en-US" sz="18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50000"/>
              </a:lnSpc>
              <a:spcBef>
                <a:spcPts val="0"/>
              </a:spcBef>
              <a:spcAft>
                <a:spcPts val="0"/>
              </a:spcAft>
              <a:buNone/>
            </a:pPr>
            <a:endParaRPr lang="en-US"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5" name="Google Shape;891;p18"/>
          <p:cNvSpPr/>
          <p:nvPr/>
        </p:nvSpPr>
        <p:spPr>
          <a:xfrm>
            <a:off x="2657475" y="1003935"/>
            <a:ext cx="1890395" cy="505460"/>
          </a:xfrm>
          <a:prstGeom prst="rect">
            <a:avLst/>
          </a:prstGeom>
          <a:noFill/>
          <a:ln>
            <a:noFill/>
          </a:ln>
        </p:spPr>
        <p:txBody>
          <a:bodyPr spcFirstLastPara="1" wrap="square" lIns="91425" tIns="45700" rIns="91425" bIns="45700" anchor="t" anchorCtr="0">
            <a:spAutoFit/>
          </a:bodyPr>
          <a:p>
            <a:pPr marL="0" marR="0" lvl="0" indent="0" algn="l" rtl="0">
              <a:lnSpc>
                <a:spcPct val="150000"/>
              </a:lnSpc>
              <a:spcBef>
                <a:spcPts val="0"/>
              </a:spcBef>
              <a:spcAft>
                <a:spcPts val="0"/>
              </a:spcAft>
              <a:buNone/>
            </a:pPr>
            <a:r>
              <a:rPr lang="en-US" sz="1800" b="1">
                <a:solidFill>
                  <a:srgbClr val="FF0000"/>
                </a:solidFill>
                <a:latin typeface="Arial" panose="020B0604020202020204"/>
                <a:ea typeface="Arial" panose="020B0604020202020204"/>
                <a:cs typeface="Arial" panose="020B0604020202020204"/>
                <a:sym typeface="Arial" panose="020B0604020202020204"/>
              </a:rPr>
              <a:t>THÀNH QUẢ</a:t>
            </a:r>
            <a:endParaRPr lang="en-US" sz="1800" b="1">
              <a:solidFill>
                <a:srgbClr val="FF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89"/>
                                        </p:tgtEl>
                                        <p:attrNameLst>
                                          <p:attrName>style.visibility</p:attrName>
                                        </p:attrNameLst>
                                      </p:cBhvr>
                                      <p:to>
                                        <p:strVal val="visible"/>
                                      </p:to>
                                    </p:set>
                                    <p:animEffect transition="in" filter="blinds(horizontal)">
                                      <p:cBhvr>
                                        <p:cTn id="7" dur="500"/>
                                        <p:tgtEl>
                                          <p:spTgt spid="889"/>
                                        </p:tgtEl>
                                      </p:cBhvr>
                                    </p:animEffect>
                                  </p:childTnLst>
                                </p:cTn>
                              </p:par>
                            </p:childTnLst>
                          </p:cTn>
                        </p:par>
                      </p:childTnLst>
                    </p:cTn>
                  </p:par>
                  <p:par>
                    <p:cTn id="8" fill="hold">
                      <p:stCondLst>
                        <p:cond delay="indefinite"/>
                      </p:stCondLst>
                      <p:childTnLst>
                        <p:par>
                          <p:cTn id="9" fill="hold">
                            <p:stCondLst>
                              <p:cond delay="0"/>
                            </p:stCondLst>
                            <p:childTnLst>
                              <p:par>
                                <p:cTn id="10" presetID="2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edge">
                                      <p:cBhvr>
                                        <p:cTn id="12" dur="20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000" fill="hold">
                                          <p:stCondLst>
                                            <p:cond delay="0"/>
                                          </p:stCondLst>
                                        </p:cTn>
                                        <p:tgtEl>
                                          <p:spTgt spid="4"/>
                                        </p:tgtEl>
                                        <p:attrNameLst>
                                          <p:attrName>style.visibility</p:attrName>
                                        </p:attrNameLst>
                                      </p:cBhvr>
                                      <p:to>
                                        <p:strVal val="visible"/>
                                      </p:to>
                                    </p:set>
                                    <p:anim calcmode="lin" valueType="num">
                                      <p:cBhvr additive="base">
                                        <p:cTn id="17" dur="1000"/>
                                        <p:tgtEl>
                                          <p:spTgt spid="4"/>
                                        </p:tgtEl>
                                        <p:attrNameLst>
                                          <p:attrName>ppt_y</p:attrName>
                                        </p:attrNameLst>
                                      </p:cBhvr>
                                      <p:tavLst>
                                        <p:tav tm="0">
                                          <p:val>
                                            <p:strVal val="#ppt_y+#ppt_h*1.125000"/>
                                          </p:val>
                                        </p:tav>
                                        <p:tav tm="100000">
                                          <p:val>
                                            <p:strVal val="#ppt_y"/>
                                          </p:val>
                                        </p:tav>
                                      </p:tavLst>
                                    </p:anim>
                                    <p:animEffect transition="in" filter="wipe(up)">
                                      <p:cBhvr>
                                        <p:cTn id="18"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4" grpId="0"/>
      <p:bldP spid="4" grpId="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02"/>
        <p:cNvGrpSpPr/>
        <p:nvPr/>
      </p:nvGrpSpPr>
      <p:grpSpPr>
        <a:xfrm>
          <a:off x="0" y="0"/>
          <a:ext cx="0" cy="0"/>
          <a:chOff x="0" y="0"/>
          <a:chExt cx="0" cy="0"/>
        </a:xfrm>
      </p:grpSpPr>
      <p:sp>
        <p:nvSpPr>
          <p:cNvPr id="903" name="Google Shape;903;p19"/>
          <p:cNvSpPr/>
          <p:nvPr/>
        </p:nvSpPr>
        <p:spPr>
          <a:xfrm>
            <a:off x="2106720" y="415800"/>
            <a:ext cx="3862440" cy="4561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2400" b="1" strike="noStrike">
                <a:solidFill>
                  <a:srgbClr val="FF3737"/>
                </a:solidFill>
                <a:latin typeface="Calibri" panose="020F0502020204030204"/>
                <a:ea typeface="Calibri" panose="020F0502020204030204"/>
                <a:cs typeface="Calibri" panose="020F0502020204030204"/>
                <a:sym typeface="Calibri" panose="020F0502020204030204"/>
              </a:rPr>
              <a:t>Hướng phát triển đề tài</a:t>
            </a:r>
            <a:endParaRPr sz="2400" b="0" strike="noStrike">
              <a:solidFill>
                <a:schemeClr val="dk1"/>
              </a:solidFill>
              <a:latin typeface="Arial" panose="020B0604020202020204"/>
              <a:ea typeface="Arial" panose="020B0604020202020204"/>
              <a:cs typeface="Arial" panose="020B0604020202020204"/>
              <a:sym typeface="Arial" panose="020B0604020202020204"/>
            </a:endParaRPr>
          </a:p>
        </p:txBody>
      </p:sp>
      <p:pic>
        <p:nvPicPr>
          <p:cNvPr id="904" name="Google Shape;904;p19"/>
          <p:cNvPicPr preferRelativeResize="0"/>
          <p:nvPr/>
        </p:nvPicPr>
        <p:blipFill rotWithShape="1">
          <a:blip r:embed="rId1"/>
          <a:srcRect/>
          <a:stretch>
            <a:fillRect/>
          </a:stretch>
        </p:blipFill>
        <p:spPr>
          <a:xfrm>
            <a:off x="1103312" y="1194318"/>
            <a:ext cx="1866900" cy="3728520"/>
          </a:xfrm>
          <a:prstGeom prst="rect">
            <a:avLst/>
          </a:prstGeom>
          <a:noFill/>
          <a:ln>
            <a:noFill/>
          </a:ln>
        </p:spPr>
      </p:pic>
      <p:sp>
        <p:nvSpPr>
          <p:cNvPr id="905" name="Google Shape;905;p19"/>
          <p:cNvSpPr/>
          <p:nvPr/>
        </p:nvSpPr>
        <p:spPr>
          <a:xfrm>
            <a:off x="1612900" y="4168775"/>
            <a:ext cx="846138" cy="741363"/>
          </a:xfrm>
          <a:custGeom>
            <a:avLst/>
            <a:gdLst/>
            <a:ahLst/>
            <a:cxnLst/>
            <a:rect l="l" t="t" r="r" b="b"/>
            <a:pathLst>
              <a:path w="404" h="355" extrusionOk="0">
                <a:moveTo>
                  <a:pt x="312" y="341"/>
                </a:moveTo>
                <a:cubicBezTo>
                  <a:pt x="397" y="264"/>
                  <a:pt x="397" y="264"/>
                  <a:pt x="397" y="264"/>
                </a:cubicBezTo>
                <a:cubicBezTo>
                  <a:pt x="401" y="261"/>
                  <a:pt x="404" y="256"/>
                  <a:pt x="404" y="250"/>
                </a:cubicBezTo>
                <a:cubicBezTo>
                  <a:pt x="404" y="241"/>
                  <a:pt x="397" y="234"/>
                  <a:pt x="388" y="234"/>
                </a:cubicBezTo>
                <a:cubicBezTo>
                  <a:pt x="387" y="234"/>
                  <a:pt x="387" y="234"/>
                  <a:pt x="387" y="234"/>
                </a:cubicBezTo>
                <a:cubicBezTo>
                  <a:pt x="384" y="231"/>
                  <a:pt x="382" y="227"/>
                  <a:pt x="382" y="223"/>
                </a:cubicBezTo>
                <a:cubicBezTo>
                  <a:pt x="382" y="218"/>
                  <a:pt x="384" y="214"/>
                  <a:pt x="387" y="211"/>
                </a:cubicBezTo>
                <a:cubicBezTo>
                  <a:pt x="392" y="211"/>
                  <a:pt x="396" y="209"/>
                  <a:pt x="399" y="207"/>
                </a:cubicBezTo>
                <a:cubicBezTo>
                  <a:pt x="399" y="207"/>
                  <a:pt x="399" y="207"/>
                  <a:pt x="399" y="207"/>
                </a:cubicBezTo>
                <a:cubicBezTo>
                  <a:pt x="399" y="206"/>
                  <a:pt x="399" y="206"/>
                  <a:pt x="399" y="206"/>
                </a:cubicBezTo>
                <a:cubicBezTo>
                  <a:pt x="402" y="204"/>
                  <a:pt x="403" y="199"/>
                  <a:pt x="403" y="195"/>
                </a:cubicBezTo>
                <a:cubicBezTo>
                  <a:pt x="403" y="190"/>
                  <a:pt x="402" y="186"/>
                  <a:pt x="399" y="183"/>
                </a:cubicBezTo>
                <a:cubicBezTo>
                  <a:pt x="399" y="183"/>
                  <a:pt x="399" y="183"/>
                  <a:pt x="399" y="183"/>
                </a:cubicBezTo>
                <a:cubicBezTo>
                  <a:pt x="396" y="180"/>
                  <a:pt x="392" y="179"/>
                  <a:pt x="387" y="179"/>
                </a:cubicBezTo>
                <a:cubicBezTo>
                  <a:pt x="384" y="176"/>
                  <a:pt x="382" y="172"/>
                  <a:pt x="382" y="167"/>
                </a:cubicBezTo>
                <a:cubicBezTo>
                  <a:pt x="382" y="162"/>
                  <a:pt x="385" y="158"/>
                  <a:pt x="388" y="155"/>
                </a:cubicBezTo>
                <a:cubicBezTo>
                  <a:pt x="392" y="155"/>
                  <a:pt x="396" y="153"/>
                  <a:pt x="398" y="151"/>
                </a:cubicBezTo>
                <a:cubicBezTo>
                  <a:pt x="399" y="151"/>
                  <a:pt x="399" y="151"/>
                  <a:pt x="399" y="151"/>
                </a:cubicBezTo>
                <a:cubicBezTo>
                  <a:pt x="399" y="151"/>
                  <a:pt x="399" y="151"/>
                  <a:pt x="399" y="151"/>
                </a:cubicBezTo>
                <a:cubicBezTo>
                  <a:pt x="402" y="148"/>
                  <a:pt x="404" y="143"/>
                  <a:pt x="404" y="139"/>
                </a:cubicBezTo>
                <a:cubicBezTo>
                  <a:pt x="404" y="130"/>
                  <a:pt x="397" y="122"/>
                  <a:pt x="388" y="122"/>
                </a:cubicBezTo>
                <a:cubicBezTo>
                  <a:pt x="387" y="122"/>
                  <a:pt x="387" y="122"/>
                  <a:pt x="387" y="122"/>
                </a:cubicBezTo>
                <a:cubicBezTo>
                  <a:pt x="384" y="119"/>
                  <a:pt x="382" y="115"/>
                  <a:pt x="382" y="111"/>
                </a:cubicBezTo>
                <a:cubicBezTo>
                  <a:pt x="382" y="106"/>
                  <a:pt x="385" y="102"/>
                  <a:pt x="388" y="99"/>
                </a:cubicBezTo>
                <a:cubicBezTo>
                  <a:pt x="392" y="99"/>
                  <a:pt x="396" y="97"/>
                  <a:pt x="398" y="95"/>
                </a:cubicBezTo>
                <a:cubicBezTo>
                  <a:pt x="399" y="95"/>
                  <a:pt x="399" y="95"/>
                  <a:pt x="399" y="95"/>
                </a:cubicBezTo>
                <a:cubicBezTo>
                  <a:pt x="399" y="95"/>
                  <a:pt x="399" y="95"/>
                  <a:pt x="399" y="95"/>
                </a:cubicBezTo>
                <a:cubicBezTo>
                  <a:pt x="402" y="92"/>
                  <a:pt x="404" y="87"/>
                  <a:pt x="404" y="83"/>
                </a:cubicBezTo>
                <a:cubicBezTo>
                  <a:pt x="404" y="74"/>
                  <a:pt x="397" y="66"/>
                  <a:pt x="388" y="66"/>
                </a:cubicBezTo>
                <a:cubicBezTo>
                  <a:pt x="387" y="66"/>
                  <a:pt x="387" y="66"/>
                  <a:pt x="387" y="66"/>
                </a:cubicBezTo>
                <a:cubicBezTo>
                  <a:pt x="384" y="64"/>
                  <a:pt x="382" y="60"/>
                  <a:pt x="382" y="55"/>
                </a:cubicBezTo>
                <a:cubicBezTo>
                  <a:pt x="382" y="46"/>
                  <a:pt x="390" y="39"/>
                  <a:pt x="399" y="39"/>
                </a:cubicBezTo>
                <a:cubicBezTo>
                  <a:pt x="399" y="0"/>
                  <a:pt x="399" y="0"/>
                  <a:pt x="399" y="0"/>
                </a:cubicBezTo>
                <a:cubicBezTo>
                  <a:pt x="5" y="0"/>
                  <a:pt x="5" y="0"/>
                  <a:pt x="5" y="0"/>
                </a:cubicBezTo>
                <a:cubicBezTo>
                  <a:pt x="5" y="59"/>
                  <a:pt x="5" y="59"/>
                  <a:pt x="5" y="59"/>
                </a:cubicBezTo>
                <a:cubicBezTo>
                  <a:pt x="5" y="59"/>
                  <a:pt x="5" y="59"/>
                  <a:pt x="5" y="59"/>
                </a:cubicBezTo>
                <a:cubicBezTo>
                  <a:pt x="14" y="59"/>
                  <a:pt x="21" y="66"/>
                  <a:pt x="21" y="75"/>
                </a:cubicBezTo>
                <a:cubicBezTo>
                  <a:pt x="21" y="80"/>
                  <a:pt x="19" y="84"/>
                  <a:pt x="16" y="87"/>
                </a:cubicBezTo>
                <a:cubicBezTo>
                  <a:pt x="12" y="87"/>
                  <a:pt x="8" y="89"/>
                  <a:pt x="5" y="92"/>
                </a:cubicBezTo>
                <a:cubicBezTo>
                  <a:pt x="5" y="92"/>
                  <a:pt x="5" y="92"/>
                  <a:pt x="5" y="92"/>
                </a:cubicBezTo>
                <a:cubicBezTo>
                  <a:pt x="5" y="92"/>
                  <a:pt x="5" y="92"/>
                  <a:pt x="5" y="92"/>
                </a:cubicBezTo>
                <a:cubicBezTo>
                  <a:pt x="5" y="92"/>
                  <a:pt x="5" y="92"/>
                  <a:pt x="5" y="92"/>
                </a:cubicBezTo>
                <a:cubicBezTo>
                  <a:pt x="2" y="95"/>
                  <a:pt x="0" y="99"/>
                  <a:pt x="0" y="103"/>
                </a:cubicBezTo>
                <a:cubicBezTo>
                  <a:pt x="0" y="108"/>
                  <a:pt x="2" y="112"/>
                  <a:pt x="5" y="115"/>
                </a:cubicBezTo>
                <a:cubicBezTo>
                  <a:pt x="8" y="118"/>
                  <a:pt x="12" y="120"/>
                  <a:pt x="16" y="120"/>
                </a:cubicBezTo>
                <a:cubicBezTo>
                  <a:pt x="16" y="120"/>
                  <a:pt x="16" y="120"/>
                  <a:pt x="16" y="120"/>
                </a:cubicBezTo>
                <a:cubicBezTo>
                  <a:pt x="19" y="123"/>
                  <a:pt x="21" y="127"/>
                  <a:pt x="21" y="131"/>
                </a:cubicBezTo>
                <a:cubicBezTo>
                  <a:pt x="21" y="136"/>
                  <a:pt x="19" y="140"/>
                  <a:pt x="16" y="143"/>
                </a:cubicBezTo>
                <a:cubicBezTo>
                  <a:pt x="16" y="143"/>
                  <a:pt x="16" y="143"/>
                  <a:pt x="16" y="143"/>
                </a:cubicBezTo>
                <a:cubicBezTo>
                  <a:pt x="7" y="143"/>
                  <a:pt x="0" y="150"/>
                  <a:pt x="0" y="159"/>
                </a:cubicBezTo>
                <a:cubicBezTo>
                  <a:pt x="0" y="164"/>
                  <a:pt x="2" y="168"/>
                  <a:pt x="5" y="171"/>
                </a:cubicBezTo>
                <a:cubicBezTo>
                  <a:pt x="5" y="171"/>
                  <a:pt x="5" y="171"/>
                  <a:pt x="5" y="171"/>
                </a:cubicBezTo>
                <a:cubicBezTo>
                  <a:pt x="8" y="174"/>
                  <a:pt x="12" y="175"/>
                  <a:pt x="16" y="175"/>
                </a:cubicBezTo>
                <a:cubicBezTo>
                  <a:pt x="16" y="175"/>
                  <a:pt x="16" y="175"/>
                  <a:pt x="16" y="175"/>
                </a:cubicBezTo>
                <a:cubicBezTo>
                  <a:pt x="19" y="178"/>
                  <a:pt x="21" y="183"/>
                  <a:pt x="21" y="187"/>
                </a:cubicBezTo>
                <a:cubicBezTo>
                  <a:pt x="21" y="192"/>
                  <a:pt x="19" y="196"/>
                  <a:pt x="16" y="199"/>
                </a:cubicBezTo>
                <a:cubicBezTo>
                  <a:pt x="16" y="199"/>
                  <a:pt x="16" y="199"/>
                  <a:pt x="16" y="199"/>
                </a:cubicBezTo>
                <a:cubicBezTo>
                  <a:pt x="7" y="199"/>
                  <a:pt x="0" y="206"/>
                  <a:pt x="0" y="215"/>
                </a:cubicBezTo>
                <a:cubicBezTo>
                  <a:pt x="0" y="224"/>
                  <a:pt x="7" y="231"/>
                  <a:pt x="16" y="231"/>
                </a:cubicBezTo>
                <a:cubicBezTo>
                  <a:pt x="16" y="231"/>
                  <a:pt x="16" y="231"/>
                  <a:pt x="16" y="231"/>
                </a:cubicBezTo>
                <a:cubicBezTo>
                  <a:pt x="19" y="234"/>
                  <a:pt x="21" y="238"/>
                  <a:pt x="21" y="243"/>
                </a:cubicBezTo>
                <a:cubicBezTo>
                  <a:pt x="21" y="252"/>
                  <a:pt x="14" y="259"/>
                  <a:pt x="5" y="259"/>
                </a:cubicBezTo>
                <a:cubicBezTo>
                  <a:pt x="5" y="259"/>
                  <a:pt x="5" y="259"/>
                  <a:pt x="5" y="259"/>
                </a:cubicBezTo>
                <a:cubicBezTo>
                  <a:pt x="5" y="261"/>
                  <a:pt x="5" y="261"/>
                  <a:pt x="5" y="261"/>
                </a:cubicBezTo>
                <a:cubicBezTo>
                  <a:pt x="5" y="262"/>
                  <a:pt x="5" y="262"/>
                  <a:pt x="5" y="262"/>
                </a:cubicBezTo>
                <a:cubicBezTo>
                  <a:pt x="5" y="262"/>
                  <a:pt x="5" y="262"/>
                  <a:pt x="5" y="262"/>
                </a:cubicBezTo>
                <a:cubicBezTo>
                  <a:pt x="97" y="345"/>
                  <a:pt x="97" y="345"/>
                  <a:pt x="97" y="345"/>
                </a:cubicBezTo>
                <a:cubicBezTo>
                  <a:pt x="149" y="351"/>
                  <a:pt x="223" y="355"/>
                  <a:pt x="312" y="341"/>
                </a:cubicBezTo>
                <a:close/>
              </a:path>
            </a:pathLst>
          </a:custGeom>
          <a:solidFill>
            <a:srgbClr val="41404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906" name="Google Shape;906;p19"/>
          <p:cNvSpPr/>
          <p:nvPr/>
        </p:nvSpPr>
        <p:spPr>
          <a:xfrm>
            <a:off x="1641475" y="4610100"/>
            <a:ext cx="782638" cy="147638"/>
          </a:xfrm>
          <a:custGeom>
            <a:avLst/>
            <a:gdLst/>
            <a:ahLst/>
            <a:cxnLst/>
            <a:rect l="l" t="t" r="r" b="b"/>
            <a:pathLst>
              <a:path w="373" h="71" extrusionOk="0">
                <a:moveTo>
                  <a:pt x="2" y="20"/>
                </a:moveTo>
                <a:cubicBezTo>
                  <a:pt x="2" y="20"/>
                  <a:pt x="221" y="41"/>
                  <a:pt x="373" y="0"/>
                </a:cubicBezTo>
                <a:cubicBezTo>
                  <a:pt x="373" y="0"/>
                  <a:pt x="363" y="12"/>
                  <a:pt x="373" y="23"/>
                </a:cubicBezTo>
                <a:cubicBezTo>
                  <a:pt x="373" y="23"/>
                  <a:pt x="218" y="71"/>
                  <a:pt x="0" y="45"/>
                </a:cubicBezTo>
                <a:cubicBezTo>
                  <a:pt x="0" y="45"/>
                  <a:pt x="15" y="36"/>
                  <a:pt x="2" y="20"/>
                </a:cubicBezTo>
                <a:close/>
              </a:path>
            </a:pathLst>
          </a:custGeom>
          <a:solidFill>
            <a:srgbClr val="58595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907" name="Google Shape;907;p19"/>
          <p:cNvSpPr/>
          <p:nvPr/>
        </p:nvSpPr>
        <p:spPr>
          <a:xfrm>
            <a:off x="1641475" y="4491038"/>
            <a:ext cx="781050" cy="149225"/>
          </a:xfrm>
          <a:custGeom>
            <a:avLst/>
            <a:gdLst/>
            <a:ahLst/>
            <a:cxnLst/>
            <a:rect l="l" t="t" r="r" b="b"/>
            <a:pathLst>
              <a:path w="372" h="72" extrusionOk="0">
                <a:moveTo>
                  <a:pt x="2" y="21"/>
                </a:moveTo>
                <a:cubicBezTo>
                  <a:pt x="2" y="21"/>
                  <a:pt x="220" y="41"/>
                  <a:pt x="372" y="0"/>
                </a:cubicBezTo>
                <a:cubicBezTo>
                  <a:pt x="372" y="0"/>
                  <a:pt x="363" y="13"/>
                  <a:pt x="372" y="24"/>
                </a:cubicBezTo>
                <a:cubicBezTo>
                  <a:pt x="372" y="24"/>
                  <a:pt x="218" y="72"/>
                  <a:pt x="0" y="46"/>
                </a:cubicBezTo>
                <a:cubicBezTo>
                  <a:pt x="0" y="46"/>
                  <a:pt x="15" y="37"/>
                  <a:pt x="2" y="21"/>
                </a:cubicBezTo>
                <a:close/>
              </a:path>
            </a:pathLst>
          </a:custGeom>
          <a:solidFill>
            <a:srgbClr val="58595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908" name="Google Shape;908;p19"/>
          <p:cNvSpPr/>
          <p:nvPr/>
        </p:nvSpPr>
        <p:spPr>
          <a:xfrm>
            <a:off x="1639887" y="4373563"/>
            <a:ext cx="782638" cy="150813"/>
          </a:xfrm>
          <a:custGeom>
            <a:avLst/>
            <a:gdLst/>
            <a:ahLst/>
            <a:cxnLst/>
            <a:rect l="l" t="t" r="r" b="b"/>
            <a:pathLst>
              <a:path w="373" h="72" extrusionOk="0">
                <a:moveTo>
                  <a:pt x="2" y="21"/>
                </a:moveTo>
                <a:cubicBezTo>
                  <a:pt x="2" y="21"/>
                  <a:pt x="221" y="41"/>
                  <a:pt x="373" y="0"/>
                </a:cubicBezTo>
                <a:cubicBezTo>
                  <a:pt x="373" y="0"/>
                  <a:pt x="363" y="13"/>
                  <a:pt x="373" y="23"/>
                </a:cubicBezTo>
                <a:cubicBezTo>
                  <a:pt x="373" y="23"/>
                  <a:pt x="218" y="72"/>
                  <a:pt x="0" y="46"/>
                </a:cubicBezTo>
                <a:cubicBezTo>
                  <a:pt x="0" y="46"/>
                  <a:pt x="15" y="37"/>
                  <a:pt x="2" y="21"/>
                </a:cubicBezTo>
                <a:close/>
              </a:path>
            </a:pathLst>
          </a:custGeom>
          <a:solidFill>
            <a:srgbClr val="58595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909" name="Google Shape;909;p19"/>
          <p:cNvSpPr/>
          <p:nvPr/>
        </p:nvSpPr>
        <p:spPr>
          <a:xfrm>
            <a:off x="1639887" y="4257675"/>
            <a:ext cx="779463" cy="149225"/>
          </a:xfrm>
          <a:custGeom>
            <a:avLst/>
            <a:gdLst/>
            <a:ahLst/>
            <a:cxnLst/>
            <a:rect l="l" t="t" r="r" b="b"/>
            <a:pathLst>
              <a:path w="372" h="72" extrusionOk="0">
                <a:moveTo>
                  <a:pt x="2" y="21"/>
                </a:moveTo>
                <a:cubicBezTo>
                  <a:pt x="2" y="21"/>
                  <a:pt x="220" y="41"/>
                  <a:pt x="372" y="0"/>
                </a:cubicBezTo>
                <a:cubicBezTo>
                  <a:pt x="372" y="0"/>
                  <a:pt x="363" y="13"/>
                  <a:pt x="372" y="23"/>
                </a:cubicBezTo>
                <a:cubicBezTo>
                  <a:pt x="372" y="23"/>
                  <a:pt x="218" y="72"/>
                  <a:pt x="0" y="45"/>
                </a:cubicBezTo>
                <a:cubicBezTo>
                  <a:pt x="0" y="45"/>
                  <a:pt x="15" y="37"/>
                  <a:pt x="2" y="21"/>
                </a:cubicBezTo>
                <a:close/>
              </a:path>
            </a:pathLst>
          </a:custGeom>
          <a:solidFill>
            <a:srgbClr val="58595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910" name="Google Shape;910;p19"/>
          <p:cNvSpPr/>
          <p:nvPr/>
        </p:nvSpPr>
        <p:spPr>
          <a:xfrm>
            <a:off x="1816100" y="4881563"/>
            <a:ext cx="450850" cy="114300"/>
          </a:xfrm>
          <a:custGeom>
            <a:avLst/>
            <a:gdLst/>
            <a:ahLst/>
            <a:cxnLst/>
            <a:rect l="l" t="t" r="r" b="b"/>
            <a:pathLst>
              <a:path w="215" h="55" extrusionOk="0">
                <a:moveTo>
                  <a:pt x="0" y="4"/>
                </a:moveTo>
                <a:cubicBezTo>
                  <a:pt x="31" y="32"/>
                  <a:pt x="31" y="32"/>
                  <a:pt x="31" y="32"/>
                </a:cubicBezTo>
                <a:cubicBezTo>
                  <a:pt x="39" y="45"/>
                  <a:pt x="67" y="55"/>
                  <a:pt x="105" y="55"/>
                </a:cubicBezTo>
                <a:cubicBezTo>
                  <a:pt x="108" y="55"/>
                  <a:pt x="108" y="55"/>
                  <a:pt x="108" y="55"/>
                </a:cubicBezTo>
                <a:cubicBezTo>
                  <a:pt x="147" y="54"/>
                  <a:pt x="175" y="43"/>
                  <a:pt x="180" y="32"/>
                </a:cubicBezTo>
                <a:cubicBezTo>
                  <a:pt x="215" y="0"/>
                  <a:pt x="215" y="0"/>
                  <a:pt x="215" y="0"/>
                </a:cubicBezTo>
                <a:cubicBezTo>
                  <a:pt x="126" y="14"/>
                  <a:pt x="52" y="10"/>
                  <a:pt x="0" y="4"/>
                </a:cubicBezTo>
              </a:path>
            </a:pathLst>
          </a:custGeom>
          <a:solidFill>
            <a:srgbClr val="58595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911" name="Google Shape;911;p19"/>
          <p:cNvSpPr/>
          <p:nvPr/>
        </p:nvSpPr>
        <p:spPr>
          <a:xfrm>
            <a:off x="1712912" y="3170238"/>
            <a:ext cx="220663" cy="998538"/>
          </a:xfrm>
          <a:custGeom>
            <a:avLst/>
            <a:gdLst/>
            <a:ahLst/>
            <a:cxnLst/>
            <a:rect l="l" t="t" r="r" b="b"/>
            <a:pathLst>
              <a:path w="105" h="479" extrusionOk="0">
                <a:moveTo>
                  <a:pt x="89" y="479"/>
                </a:moveTo>
                <a:cubicBezTo>
                  <a:pt x="89" y="479"/>
                  <a:pt x="90" y="448"/>
                  <a:pt x="90" y="402"/>
                </a:cubicBezTo>
                <a:cubicBezTo>
                  <a:pt x="91" y="391"/>
                  <a:pt x="91" y="378"/>
                  <a:pt x="91" y="365"/>
                </a:cubicBezTo>
                <a:cubicBezTo>
                  <a:pt x="91" y="362"/>
                  <a:pt x="91" y="362"/>
                  <a:pt x="91" y="362"/>
                </a:cubicBezTo>
                <a:cubicBezTo>
                  <a:pt x="91" y="361"/>
                  <a:pt x="91" y="361"/>
                  <a:pt x="91" y="361"/>
                </a:cubicBezTo>
                <a:cubicBezTo>
                  <a:pt x="91" y="360"/>
                  <a:pt x="91" y="360"/>
                  <a:pt x="91" y="360"/>
                </a:cubicBezTo>
                <a:cubicBezTo>
                  <a:pt x="91" y="358"/>
                  <a:pt x="91" y="357"/>
                  <a:pt x="91" y="355"/>
                </a:cubicBezTo>
                <a:cubicBezTo>
                  <a:pt x="91" y="352"/>
                  <a:pt x="91" y="348"/>
                  <a:pt x="91" y="345"/>
                </a:cubicBezTo>
                <a:cubicBezTo>
                  <a:pt x="90" y="338"/>
                  <a:pt x="90" y="331"/>
                  <a:pt x="88" y="324"/>
                </a:cubicBezTo>
                <a:cubicBezTo>
                  <a:pt x="87" y="317"/>
                  <a:pt x="86" y="311"/>
                  <a:pt x="84" y="304"/>
                </a:cubicBezTo>
                <a:cubicBezTo>
                  <a:pt x="82" y="296"/>
                  <a:pt x="80" y="289"/>
                  <a:pt x="78" y="282"/>
                </a:cubicBezTo>
                <a:cubicBezTo>
                  <a:pt x="74" y="267"/>
                  <a:pt x="70" y="252"/>
                  <a:pt x="66" y="238"/>
                </a:cubicBezTo>
                <a:cubicBezTo>
                  <a:pt x="33" y="119"/>
                  <a:pt x="0" y="0"/>
                  <a:pt x="0" y="0"/>
                </a:cubicBezTo>
                <a:cubicBezTo>
                  <a:pt x="0" y="0"/>
                  <a:pt x="37" y="118"/>
                  <a:pt x="73" y="235"/>
                </a:cubicBezTo>
                <a:cubicBezTo>
                  <a:pt x="78" y="250"/>
                  <a:pt x="83" y="265"/>
                  <a:pt x="87" y="279"/>
                </a:cubicBezTo>
                <a:cubicBezTo>
                  <a:pt x="89" y="286"/>
                  <a:pt x="92" y="294"/>
                  <a:pt x="94" y="301"/>
                </a:cubicBezTo>
                <a:cubicBezTo>
                  <a:pt x="96" y="308"/>
                  <a:pt x="98" y="315"/>
                  <a:pt x="99" y="323"/>
                </a:cubicBezTo>
                <a:cubicBezTo>
                  <a:pt x="101" y="330"/>
                  <a:pt x="101" y="337"/>
                  <a:pt x="102" y="344"/>
                </a:cubicBezTo>
                <a:cubicBezTo>
                  <a:pt x="103" y="348"/>
                  <a:pt x="103" y="351"/>
                  <a:pt x="103" y="355"/>
                </a:cubicBezTo>
                <a:cubicBezTo>
                  <a:pt x="103" y="356"/>
                  <a:pt x="103" y="358"/>
                  <a:pt x="103" y="360"/>
                </a:cubicBezTo>
                <a:cubicBezTo>
                  <a:pt x="103" y="361"/>
                  <a:pt x="103" y="361"/>
                  <a:pt x="103" y="361"/>
                </a:cubicBezTo>
                <a:cubicBezTo>
                  <a:pt x="103" y="362"/>
                  <a:pt x="103" y="362"/>
                  <a:pt x="103" y="362"/>
                </a:cubicBezTo>
                <a:cubicBezTo>
                  <a:pt x="103" y="365"/>
                  <a:pt x="103" y="365"/>
                  <a:pt x="103" y="365"/>
                </a:cubicBezTo>
                <a:cubicBezTo>
                  <a:pt x="104" y="378"/>
                  <a:pt x="104" y="391"/>
                  <a:pt x="104" y="402"/>
                </a:cubicBezTo>
                <a:cubicBezTo>
                  <a:pt x="105" y="448"/>
                  <a:pt x="105" y="479"/>
                  <a:pt x="105" y="479"/>
                </a:cubicBezTo>
                <a:lnTo>
                  <a:pt x="89" y="479"/>
                </a:lnTo>
                <a:close/>
              </a:path>
            </a:pathLst>
          </a:custGeom>
          <a:solidFill>
            <a:srgbClr val="41404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912" name="Google Shape;912;p19"/>
          <p:cNvSpPr/>
          <p:nvPr/>
        </p:nvSpPr>
        <p:spPr>
          <a:xfrm>
            <a:off x="2157412" y="3170238"/>
            <a:ext cx="215900" cy="998538"/>
          </a:xfrm>
          <a:custGeom>
            <a:avLst/>
            <a:gdLst/>
            <a:ahLst/>
            <a:cxnLst/>
            <a:rect l="l" t="t" r="r" b="b"/>
            <a:pathLst>
              <a:path w="103" h="479" extrusionOk="0">
                <a:moveTo>
                  <a:pt x="0" y="479"/>
                </a:moveTo>
                <a:cubicBezTo>
                  <a:pt x="0" y="479"/>
                  <a:pt x="1" y="449"/>
                  <a:pt x="1" y="402"/>
                </a:cubicBezTo>
                <a:cubicBezTo>
                  <a:pt x="1" y="391"/>
                  <a:pt x="1" y="378"/>
                  <a:pt x="2" y="365"/>
                </a:cubicBezTo>
                <a:cubicBezTo>
                  <a:pt x="2" y="362"/>
                  <a:pt x="2" y="359"/>
                  <a:pt x="2" y="355"/>
                </a:cubicBezTo>
                <a:cubicBezTo>
                  <a:pt x="2" y="351"/>
                  <a:pt x="2" y="348"/>
                  <a:pt x="2" y="345"/>
                </a:cubicBezTo>
                <a:cubicBezTo>
                  <a:pt x="3" y="337"/>
                  <a:pt x="4" y="330"/>
                  <a:pt x="5" y="323"/>
                </a:cubicBezTo>
                <a:cubicBezTo>
                  <a:pt x="6" y="321"/>
                  <a:pt x="6" y="319"/>
                  <a:pt x="6" y="317"/>
                </a:cubicBezTo>
                <a:cubicBezTo>
                  <a:pt x="7" y="315"/>
                  <a:pt x="7" y="314"/>
                  <a:pt x="8" y="312"/>
                </a:cubicBezTo>
                <a:cubicBezTo>
                  <a:pt x="9" y="308"/>
                  <a:pt x="10" y="304"/>
                  <a:pt x="11" y="301"/>
                </a:cubicBezTo>
                <a:cubicBezTo>
                  <a:pt x="13" y="294"/>
                  <a:pt x="15" y="287"/>
                  <a:pt x="18" y="279"/>
                </a:cubicBezTo>
                <a:cubicBezTo>
                  <a:pt x="22" y="265"/>
                  <a:pt x="26" y="250"/>
                  <a:pt x="31" y="235"/>
                </a:cubicBezTo>
                <a:cubicBezTo>
                  <a:pt x="67" y="118"/>
                  <a:pt x="103" y="0"/>
                  <a:pt x="103" y="0"/>
                </a:cubicBezTo>
                <a:cubicBezTo>
                  <a:pt x="103" y="0"/>
                  <a:pt x="71" y="119"/>
                  <a:pt x="39" y="238"/>
                </a:cubicBezTo>
                <a:cubicBezTo>
                  <a:pt x="35" y="252"/>
                  <a:pt x="31" y="267"/>
                  <a:pt x="27" y="282"/>
                </a:cubicBezTo>
                <a:cubicBezTo>
                  <a:pt x="25" y="289"/>
                  <a:pt x="23" y="297"/>
                  <a:pt x="21" y="304"/>
                </a:cubicBezTo>
                <a:cubicBezTo>
                  <a:pt x="20" y="307"/>
                  <a:pt x="19" y="311"/>
                  <a:pt x="18" y="314"/>
                </a:cubicBezTo>
                <a:cubicBezTo>
                  <a:pt x="17" y="319"/>
                  <a:pt x="17" y="319"/>
                  <a:pt x="17" y="319"/>
                </a:cubicBezTo>
                <a:cubicBezTo>
                  <a:pt x="17" y="321"/>
                  <a:pt x="16" y="323"/>
                  <a:pt x="16" y="325"/>
                </a:cubicBezTo>
                <a:cubicBezTo>
                  <a:pt x="15" y="332"/>
                  <a:pt x="14" y="338"/>
                  <a:pt x="14" y="345"/>
                </a:cubicBezTo>
                <a:cubicBezTo>
                  <a:pt x="14" y="348"/>
                  <a:pt x="14" y="352"/>
                  <a:pt x="14" y="355"/>
                </a:cubicBezTo>
                <a:cubicBezTo>
                  <a:pt x="14" y="358"/>
                  <a:pt x="14" y="362"/>
                  <a:pt x="14" y="365"/>
                </a:cubicBezTo>
                <a:cubicBezTo>
                  <a:pt x="14" y="378"/>
                  <a:pt x="14" y="391"/>
                  <a:pt x="15" y="402"/>
                </a:cubicBezTo>
                <a:cubicBezTo>
                  <a:pt x="16" y="449"/>
                  <a:pt x="16" y="479"/>
                  <a:pt x="16" y="479"/>
                </a:cubicBezTo>
                <a:lnTo>
                  <a:pt x="0" y="479"/>
                </a:lnTo>
                <a:close/>
              </a:path>
            </a:pathLst>
          </a:custGeom>
          <a:solidFill>
            <a:srgbClr val="41404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913" name="Google Shape;913;p19"/>
          <p:cNvSpPr/>
          <p:nvPr/>
        </p:nvSpPr>
        <p:spPr>
          <a:xfrm>
            <a:off x="1751012" y="3230563"/>
            <a:ext cx="155575" cy="127000"/>
          </a:xfrm>
          <a:custGeom>
            <a:avLst/>
            <a:gdLst/>
            <a:ahLst/>
            <a:cxnLst/>
            <a:rect l="l" t="t" r="r" b="b"/>
            <a:pathLst>
              <a:path w="74" h="61" extrusionOk="0">
                <a:moveTo>
                  <a:pt x="36" y="0"/>
                </a:moveTo>
                <a:cubicBezTo>
                  <a:pt x="36" y="0"/>
                  <a:pt x="36" y="0"/>
                  <a:pt x="34" y="0"/>
                </a:cubicBezTo>
                <a:cubicBezTo>
                  <a:pt x="33" y="0"/>
                  <a:pt x="33" y="0"/>
                  <a:pt x="31" y="0"/>
                </a:cubicBezTo>
                <a:cubicBezTo>
                  <a:pt x="30" y="0"/>
                  <a:pt x="29" y="0"/>
                  <a:pt x="28" y="1"/>
                </a:cubicBezTo>
                <a:cubicBezTo>
                  <a:pt x="25" y="2"/>
                  <a:pt x="22" y="3"/>
                  <a:pt x="19" y="5"/>
                </a:cubicBezTo>
                <a:cubicBezTo>
                  <a:pt x="18" y="6"/>
                  <a:pt x="16" y="7"/>
                  <a:pt x="15" y="9"/>
                </a:cubicBezTo>
                <a:cubicBezTo>
                  <a:pt x="13" y="10"/>
                  <a:pt x="11" y="11"/>
                  <a:pt x="10" y="13"/>
                </a:cubicBezTo>
                <a:cubicBezTo>
                  <a:pt x="7" y="16"/>
                  <a:pt x="5" y="21"/>
                  <a:pt x="4" y="26"/>
                </a:cubicBezTo>
                <a:cubicBezTo>
                  <a:pt x="4" y="27"/>
                  <a:pt x="4" y="28"/>
                  <a:pt x="4" y="30"/>
                </a:cubicBezTo>
                <a:cubicBezTo>
                  <a:pt x="4" y="31"/>
                  <a:pt x="4" y="32"/>
                  <a:pt x="4" y="34"/>
                </a:cubicBezTo>
                <a:cubicBezTo>
                  <a:pt x="5" y="36"/>
                  <a:pt x="6" y="39"/>
                  <a:pt x="7" y="41"/>
                </a:cubicBezTo>
                <a:cubicBezTo>
                  <a:pt x="8" y="43"/>
                  <a:pt x="10" y="46"/>
                  <a:pt x="12" y="48"/>
                </a:cubicBezTo>
                <a:cubicBezTo>
                  <a:pt x="14" y="50"/>
                  <a:pt x="17" y="51"/>
                  <a:pt x="19" y="53"/>
                </a:cubicBezTo>
                <a:cubicBezTo>
                  <a:pt x="24" y="55"/>
                  <a:pt x="31" y="57"/>
                  <a:pt x="36" y="57"/>
                </a:cubicBezTo>
                <a:cubicBezTo>
                  <a:pt x="40" y="57"/>
                  <a:pt x="42" y="57"/>
                  <a:pt x="45" y="56"/>
                </a:cubicBezTo>
                <a:cubicBezTo>
                  <a:pt x="48" y="55"/>
                  <a:pt x="51" y="54"/>
                  <a:pt x="54" y="53"/>
                </a:cubicBezTo>
                <a:cubicBezTo>
                  <a:pt x="56" y="51"/>
                  <a:pt x="59" y="50"/>
                  <a:pt x="61" y="48"/>
                </a:cubicBezTo>
                <a:cubicBezTo>
                  <a:pt x="63" y="46"/>
                  <a:pt x="65" y="43"/>
                  <a:pt x="66" y="41"/>
                </a:cubicBezTo>
                <a:cubicBezTo>
                  <a:pt x="69" y="36"/>
                  <a:pt x="69" y="31"/>
                  <a:pt x="69" y="26"/>
                </a:cubicBezTo>
                <a:cubicBezTo>
                  <a:pt x="68" y="21"/>
                  <a:pt x="66" y="16"/>
                  <a:pt x="63" y="13"/>
                </a:cubicBezTo>
                <a:cubicBezTo>
                  <a:pt x="62" y="11"/>
                  <a:pt x="60" y="10"/>
                  <a:pt x="58" y="9"/>
                </a:cubicBezTo>
                <a:cubicBezTo>
                  <a:pt x="57" y="7"/>
                  <a:pt x="55" y="6"/>
                  <a:pt x="54" y="5"/>
                </a:cubicBezTo>
                <a:cubicBezTo>
                  <a:pt x="51" y="3"/>
                  <a:pt x="48" y="2"/>
                  <a:pt x="45" y="1"/>
                </a:cubicBezTo>
                <a:cubicBezTo>
                  <a:pt x="44" y="0"/>
                  <a:pt x="42" y="0"/>
                  <a:pt x="41" y="0"/>
                </a:cubicBezTo>
                <a:cubicBezTo>
                  <a:pt x="40" y="0"/>
                  <a:pt x="39" y="0"/>
                  <a:pt x="39" y="0"/>
                </a:cubicBezTo>
                <a:cubicBezTo>
                  <a:pt x="37" y="0"/>
                  <a:pt x="36" y="0"/>
                  <a:pt x="36" y="0"/>
                </a:cubicBezTo>
                <a:close/>
                <a:moveTo>
                  <a:pt x="36" y="0"/>
                </a:moveTo>
                <a:cubicBezTo>
                  <a:pt x="36" y="0"/>
                  <a:pt x="37" y="0"/>
                  <a:pt x="39" y="0"/>
                </a:cubicBezTo>
                <a:cubicBezTo>
                  <a:pt x="40" y="0"/>
                  <a:pt x="42" y="0"/>
                  <a:pt x="45" y="0"/>
                </a:cubicBezTo>
                <a:cubicBezTo>
                  <a:pt x="48" y="0"/>
                  <a:pt x="51" y="1"/>
                  <a:pt x="55" y="3"/>
                </a:cubicBezTo>
                <a:cubicBezTo>
                  <a:pt x="57" y="3"/>
                  <a:pt x="59" y="4"/>
                  <a:pt x="61" y="6"/>
                </a:cubicBezTo>
                <a:cubicBezTo>
                  <a:pt x="62" y="6"/>
                  <a:pt x="63" y="7"/>
                  <a:pt x="63" y="8"/>
                </a:cubicBezTo>
                <a:cubicBezTo>
                  <a:pt x="64" y="9"/>
                  <a:pt x="65" y="10"/>
                  <a:pt x="66" y="11"/>
                </a:cubicBezTo>
                <a:cubicBezTo>
                  <a:pt x="69" y="14"/>
                  <a:pt x="72" y="19"/>
                  <a:pt x="73" y="25"/>
                </a:cubicBezTo>
                <a:cubicBezTo>
                  <a:pt x="74" y="31"/>
                  <a:pt x="73" y="38"/>
                  <a:pt x="69" y="43"/>
                </a:cubicBezTo>
                <a:cubicBezTo>
                  <a:pt x="68" y="46"/>
                  <a:pt x="66" y="48"/>
                  <a:pt x="63" y="51"/>
                </a:cubicBezTo>
                <a:cubicBezTo>
                  <a:pt x="61" y="53"/>
                  <a:pt x="58" y="55"/>
                  <a:pt x="56" y="56"/>
                </a:cubicBezTo>
                <a:cubicBezTo>
                  <a:pt x="53" y="58"/>
                  <a:pt x="49" y="59"/>
                  <a:pt x="46" y="60"/>
                </a:cubicBezTo>
                <a:cubicBezTo>
                  <a:pt x="43" y="61"/>
                  <a:pt x="40" y="61"/>
                  <a:pt x="37" y="61"/>
                </a:cubicBezTo>
                <a:cubicBezTo>
                  <a:pt x="30" y="61"/>
                  <a:pt x="23" y="59"/>
                  <a:pt x="17" y="56"/>
                </a:cubicBezTo>
                <a:cubicBezTo>
                  <a:pt x="14" y="55"/>
                  <a:pt x="12" y="53"/>
                  <a:pt x="9" y="51"/>
                </a:cubicBezTo>
                <a:cubicBezTo>
                  <a:pt x="7" y="48"/>
                  <a:pt x="5" y="46"/>
                  <a:pt x="4" y="43"/>
                </a:cubicBezTo>
                <a:cubicBezTo>
                  <a:pt x="2" y="40"/>
                  <a:pt x="1" y="37"/>
                  <a:pt x="0" y="34"/>
                </a:cubicBezTo>
                <a:cubicBezTo>
                  <a:pt x="0" y="33"/>
                  <a:pt x="0" y="31"/>
                  <a:pt x="0" y="30"/>
                </a:cubicBezTo>
                <a:cubicBezTo>
                  <a:pt x="0" y="28"/>
                  <a:pt x="0" y="27"/>
                  <a:pt x="0" y="25"/>
                </a:cubicBezTo>
                <a:cubicBezTo>
                  <a:pt x="1" y="19"/>
                  <a:pt x="4" y="14"/>
                  <a:pt x="7" y="11"/>
                </a:cubicBezTo>
                <a:cubicBezTo>
                  <a:pt x="8" y="10"/>
                  <a:pt x="9" y="9"/>
                  <a:pt x="9" y="8"/>
                </a:cubicBezTo>
                <a:cubicBezTo>
                  <a:pt x="10" y="7"/>
                  <a:pt x="11" y="6"/>
                  <a:pt x="12" y="6"/>
                </a:cubicBezTo>
                <a:cubicBezTo>
                  <a:pt x="14" y="4"/>
                  <a:pt x="16" y="3"/>
                  <a:pt x="18" y="3"/>
                </a:cubicBezTo>
                <a:cubicBezTo>
                  <a:pt x="22" y="1"/>
                  <a:pt x="25" y="0"/>
                  <a:pt x="28" y="0"/>
                </a:cubicBezTo>
                <a:cubicBezTo>
                  <a:pt x="31" y="0"/>
                  <a:pt x="33" y="0"/>
                  <a:pt x="34" y="0"/>
                </a:cubicBezTo>
                <a:cubicBezTo>
                  <a:pt x="36" y="0"/>
                  <a:pt x="36" y="0"/>
                  <a:pt x="36" y="0"/>
                </a:cubicBezTo>
                <a:close/>
              </a:path>
            </a:pathLst>
          </a:custGeom>
          <a:solidFill>
            <a:srgbClr val="41404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914" name="Google Shape;914;p19"/>
          <p:cNvSpPr/>
          <p:nvPr/>
        </p:nvSpPr>
        <p:spPr>
          <a:xfrm>
            <a:off x="1895475" y="3230563"/>
            <a:ext cx="155575" cy="127000"/>
          </a:xfrm>
          <a:custGeom>
            <a:avLst/>
            <a:gdLst/>
            <a:ahLst/>
            <a:cxnLst/>
            <a:rect l="l" t="t" r="r" b="b"/>
            <a:pathLst>
              <a:path w="74" h="61" extrusionOk="0">
                <a:moveTo>
                  <a:pt x="37" y="0"/>
                </a:moveTo>
                <a:cubicBezTo>
                  <a:pt x="37" y="0"/>
                  <a:pt x="36" y="0"/>
                  <a:pt x="34" y="0"/>
                </a:cubicBezTo>
                <a:cubicBezTo>
                  <a:pt x="34" y="0"/>
                  <a:pt x="33" y="0"/>
                  <a:pt x="32" y="0"/>
                </a:cubicBezTo>
                <a:cubicBezTo>
                  <a:pt x="31" y="0"/>
                  <a:pt x="29" y="0"/>
                  <a:pt x="28" y="1"/>
                </a:cubicBezTo>
                <a:cubicBezTo>
                  <a:pt x="25" y="2"/>
                  <a:pt x="22" y="3"/>
                  <a:pt x="19" y="5"/>
                </a:cubicBezTo>
                <a:cubicBezTo>
                  <a:pt x="18" y="6"/>
                  <a:pt x="16" y="7"/>
                  <a:pt x="15" y="9"/>
                </a:cubicBezTo>
                <a:cubicBezTo>
                  <a:pt x="13" y="10"/>
                  <a:pt x="12" y="11"/>
                  <a:pt x="10" y="13"/>
                </a:cubicBezTo>
                <a:cubicBezTo>
                  <a:pt x="7" y="16"/>
                  <a:pt x="5" y="21"/>
                  <a:pt x="4" y="26"/>
                </a:cubicBezTo>
                <a:cubicBezTo>
                  <a:pt x="4" y="27"/>
                  <a:pt x="4" y="28"/>
                  <a:pt x="4" y="30"/>
                </a:cubicBezTo>
                <a:cubicBezTo>
                  <a:pt x="4" y="31"/>
                  <a:pt x="4" y="32"/>
                  <a:pt x="4" y="34"/>
                </a:cubicBezTo>
                <a:cubicBezTo>
                  <a:pt x="5" y="36"/>
                  <a:pt x="6" y="39"/>
                  <a:pt x="7" y="41"/>
                </a:cubicBezTo>
                <a:cubicBezTo>
                  <a:pt x="9" y="43"/>
                  <a:pt x="10" y="46"/>
                  <a:pt x="12" y="48"/>
                </a:cubicBezTo>
                <a:cubicBezTo>
                  <a:pt x="14" y="50"/>
                  <a:pt x="17" y="51"/>
                  <a:pt x="19" y="53"/>
                </a:cubicBezTo>
                <a:cubicBezTo>
                  <a:pt x="25" y="55"/>
                  <a:pt x="31" y="57"/>
                  <a:pt x="37" y="57"/>
                </a:cubicBezTo>
                <a:cubicBezTo>
                  <a:pt x="40" y="57"/>
                  <a:pt x="43" y="57"/>
                  <a:pt x="46" y="56"/>
                </a:cubicBezTo>
                <a:cubicBezTo>
                  <a:pt x="48" y="55"/>
                  <a:pt x="51" y="54"/>
                  <a:pt x="54" y="53"/>
                </a:cubicBezTo>
                <a:cubicBezTo>
                  <a:pt x="56" y="51"/>
                  <a:pt x="59" y="50"/>
                  <a:pt x="61" y="48"/>
                </a:cubicBezTo>
                <a:cubicBezTo>
                  <a:pt x="63" y="46"/>
                  <a:pt x="65" y="43"/>
                  <a:pt x="66" y="41"/>
                </a:cubicBezTo>
                <a:cubicBezTo>
                  <a:pt x="69" y="36"/>
                  <a:pt x="70" y="31"/>
                  <a:pt x="69" y="26"/>
                </a:cubicBezTo>
                <a:cubicBezTo>
                  <a:pt x="68" y="21"/>
                  <a:pt x="66" y="16"/>
                  <a:pt x="63" y="13"/>
                </a:cubicBezTo>
                <a:cubicBezTo>
                  <a:pt x="62" y="11"/>
                  <a:pt x="60" y="10"/>
                  <a:pt x="59" y="9"/>
                </a:cubicBezTo>
                <a:cubicBezTo>
                  <a:pt x="57" y="7"/>
                  <a:pt x="56" y="6"/>
                  <a:pt x="54" y="5"/>
                </a:cubicBezTo>
                <a:cubicBezTo>
                  <a:pt x="51" y="3"/>
                  <a:pt x="48" y="2"/>
                  <a:pt x="45" y="1"/>
                </a:cubicBezTo>
                <a:cubicBezTo>
                  <a:pt x="44" y="0"/>
                  <a:pt x="43" y="0"/>
                  <a:pt x="42" y="0"/>
                </a:cubicBezTo>
                <a:cubicBezTo>
                  <a:pt x="41" y="0"/>
                  <a:pt x="40" y="0"/>
                  <a:pt x="39" y="0"/>
                </a:cubicBezTo>
                <a:cubicBezTo>
                  <a:pt x="37" y="0"/>
                  <a:pt x="37" y="0"/>
                  <a:pt x="37" y="0"/>
                </a:cubicBezTo>
                <a:close/>
                <a:moveTo>
                  <a:pt x="37" y="0"/>
                </a:moveTo>
                <a:cubicBezTo>
                  <a:pt x="37" y="0"/>
                  <a:pt x="37" y="0"/>
                  <a:pt x="39" y="0"/>
                </a:cubicBezTo>
                <a:cubicBezTo>
                  <a:pt x="40" y="0"/>
                  <a:pt x="43" y="0"/>
                  <a:pt x="45" y="0"/>
                </a:cubicBezTo>
                <a:cubicBezTo>
                  <a:pt x="48" y="0"/>
                  <a:pt x="51" y="1"/>
                  <a:pt x="55" y="3"/>
                </a:cubicBezTo>
                <a:cubicBezTo>
                  <a:pt x="57" y="3"/>
                  <a:pt x="59" y="4"/>
                  <a:pt x="61" y="6"/>
                </a:cubicBezTo>
                <a:cubicBezTo>
                  <a:pt x="62" y="6"/>
                  <a:pt x="63" y="7"/>
                  <a:pt x="64" y="8"/>
                </a:cubicBezTo>
                <a:cubicBezTo>
                  <a:pt x="65" y="9"/>
                  <a:pt x="65" y="10"/>
                  <a:pt x="66" y="11"/>
                </a:cubicBezTo>
                <a:cubicBezTo>
                  <a:pt x="69" y="14"/>
                  <a:pt x="72" y="19"/>
                  <a:pt x="73" y="25"/>
                </a:cubicBezTo>
                <a:cubicBezTo>
                  <a:pt x="74" y="31"/>
                  <a:pt x="73" y="38"/>
                  <a:pt x="70" y="43"/>
                </a:cubicBezTo>
                <a:cubicBezTo>
                  <a:pt x="68" y="46"/>
                  <a:pt x="66" y="48"/>
                  <a:pt x="64" y="51"/>
                </a:cubicBezTo>
                <a:cubicBezTo>
                  <a:pt x="61" y="53"/>
                  <a:pt x="59" y="55"/>
                  <a:pt x="56" y="56"/>
                </a:cubicBezTo>
                <a:cubicBezTo>
                  <a:pt x="50" y="59"/>
                  <a:pt x="43" y="61"/>
                  <a:pt x="37" y="61"/>
                </a:cubicBezTo>
                <a:cubicBezTo>
                  <a:pt x="30" y="61"/>
                  <a:pt x="23" y="59"/>
                  <a:pt x="18" y="56"/>
                </a:cubicBezTo>
                <a:cubicBezTo>
                  <a:pt x="15" y="55"/>
                  <a:pt x="12" y="53"/>
                  <a:pt x="10" y="51"/>
                </a:cubicBezTo>
                <a:cubicBezTo>
                  <a:pt x="7" y="48"/>
                  <a:pt x="5" y="46"/>
                  <a:pt x="4" y="43"/>
                </a:cubicBezTo>
                <a:cubicBezTo>
                  <a:pt x="2" y="40"/>
                  <a:pt x="1" y="37"/>
                  <a:pt x="1" y="34"/>
                </a:cubicBezTo>
                <a:cubicBezTo>
                  <a:pt x="0" y="33"/>
                  <a:pt x="0" y="31"/>
                  <a:pt x="0" y="30"/>
                </a:cubicBezTo>
                <a:cubicBezTo>
                  <a:pt x="0" y="28"/>
                  <a:pt x="0" y="27"/>
                  <a:pt x="0" y="25"/>
                </a:cubicBezTo>
                <a:cubicBezTo>
                  <a:pt x="1" y="19"/>
                  <a:pt x="4" y="14"/>
                  <a:pt x="7" y="11"/>
                </a:cubicBezTo>
                <a:cubicBezTo>
                  <a:pt x="8" y="10"/>
                  <a:pt x="9" y="9"/>
                  <a:pt x="10" y="8"/>
                </a:cubicBezTo>
                <a:cubicBezTo>
                  <a:pt x="10" y="7"/>
                  <a:pt x="11" y="6"/>
                  <a:pt x="12" y="6"/>
                </a:cubicBezTo>
                <a:cubicBezTo>
                  <a:pt x="14" y="4"/>
                  <a:pt x="16" y="3"/>
                  <a:pt x="18" y="3"/>
                </a:cubicBezTo>
                <a:cubicBezTo>
                  <a:pt x="22" y="1"/>
                  <a:pt x="25" y="0"/>
                  <a:pt x="28" y="0"/>
                </a:cubicBezTo>
                <a:cubicBezTo>
                  <a:pt x="31" y="0"/>
                  <a:pt x="33" y="0"/>
                  <a:pt x="34" y="0"/>
                </a:cubicBezTo>
                <a:cubicBezTo>
                  <a:pt x="36" y="0"/>
                  <a:pt x="37" y="0"/>
                  <a:pt x="37" y="0"/>
                </a:cubicBezTo>
                <a:close/>
              </a:path>
            </a:pathLst>
          </a:custGeom>
          <a:solidFill>
            <a:srgbClr val="41404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915" name="Google Shape;915;p19"/>
          <p:cNvSpPr/>
          <p:nvPr/>
        </p:nvSpPr>
        <p:spPr>
          <a:xfrm>
            <a:off x="2039937" y="3230563"/>
            <a:ext cx="155575" cy="127000"/>
          </a:xfrm>
          <a:custGeom>
            <a:avLst/>
            <a:gdLst/>
            <a:ahLst/>
            <a:cxnLst/>
            <a:rect l="l" t="t" r="r" b="b"/>
            <a:pathLst>
              <a:path w="74" h="61" extrusionOk="0">
                <a:moveTo>
                  <a:pt x="37" y="0"/>
                </a:moveTo>
                <a:cubicBezTo>
                  <a:pt x="37" y="0"/>
                  <a:pt x="36" y="0"/>
                  <a:pt x="35" y="0"/>
                </a:cubicBezTo>
                <a:cubicBezTo>
                  <a:pt x="34" y="0"/>
                  <a:pt x="33" y="0"/>
                  <a:pt x="32" y="0"/>
                </a:cubicBezTo>
                <a:cubicBezTo>
                  <a:pt x="31" y="0"/>
                  <a:pt x="30" y="0"/>
                  <a:pt x="28" y="1"/>
                </a:cubicBezTo>
                <a:cubicBezTo>
                  <a:pt x="26" y="2"/>
                  <a:pt x="23" y="3"/>
                  <a:pt x="20" y="5"/>
                </a:cubicBezTo>
                <a:cubicBezTo>
                  <a:pt x="18" y="6"/>
                  <a:pt x="16" y="7"/>
                  <a:pt x="15" y="9"/>
                </a:cubicBezTo>
                <a:cubicBezTo>
                  <a:pt x="13" y="10"/>
                  <a:pt x="12" y="11"/>
                  <a:pt x="10" y="13"/>
                </a:cubicBezTo>
                <a:cubicBezTo>
                  <a:pt x="7" y="16"/>
                  <a:pt x="5" y="21"/>
                  <a:pt x="4" y="26"/>
                </a:cubicBezTo>
                <a:cubicBezTo>
                  <a:pt x="4" y="27"/>
                  <a:pt x="4" y="28"/>
                  <a:pt x="4" y="30"/>
                </a:cubicBezTo>
                <a:cubicBezTo>
                  <a:pt x="4" y="31"/>
                  <a:pt x="4" y="32"/>
                  <a:pt x="5" y="34"/>
                </a:cubicBezTo>
                <a:cubicBezTo>
                  <a:pt x="5" y="36"/>
                  <a:pt x="6" y="39"/>
                  <a:pt x="7" y="41"/>
                </a:cubicBezTo>
                <a:cubicBezTo>
                  <a:pt x="9" y="43"/>
                  <a:pt x="10" y="46"/>
                  <a:pt x="13" y="48"/>
                </a:cubicBezTo>
                <a:cubicBezTo>
                  <a:pt x="15" y="50"/>
                  <a:pt x="17" y="51"/>
                  <a:pt x="20" y="53"/>
                </a:cubicBezTo>
                <a:cubicBezTo>
                  <a:pt x="25" y="55"/>
                  <a:pt x="31" y="57"/>
                  <a:pt x="37" y="57"/>
                </a:cubicBezTo>
                <a:cubicBezTo>
                  <a:pt x="40" y="57"/>
                  <a:pt x="43" y="57"/>
                  <a:pt x="46" y="56"/>
                </a:cubicBezTo>
                <a:cubicBezTo>
                  <a:pt x="49" y="55"/>
                  <a:pt x="51" y="54"/>
                  <a:pt x="54" y="53"/>
                </a:cubicBezTo>
                <a:cubicBezTo>
                  <a:pt x="57" y="51"/>
                  <a:pt x="59" y="50"/>
                  <a:pt x="61" y="48"/>
                </a:cubicBezTo>
                <a:cubicBezTo>
                  <a:pt x="63" y="46"/>
                  <a:pt x="65" y="43"/>
                  <a:pt x="66" y="41"/>
                </a:cubicBezTo>
                <a:cubicBezTo>
                  <a:pt x="69" y="36"/>
                  <a:pt x="70" y="31"/>
                  <a:pt x="69" y="26"/>
                </a:cubicBezTo>
                <a:cubicBezTo>
                  <a:pt x="68" y="21"/>
                  <a:pt x="66" y="16"/>
                  <a:pt x="63" y="13"/>
                </a:cubicBezTo>
                <a:cubicBezTo>
                  <a:pt x="62" y="11"/>
                  <a:pt x="60" y="10"/>
                  <a:pt x="59" y="9"/>
                </a:cubicBezTo>
                <a:cubicBezTo>
                  <a:pt x="57" y="7"/>
                  <a:pt x="56" y="6"/>
                  <a:pt x="54" y="5"/>
                </a:cubicBezTo>
                <a:cubicBezTo>
                  <a:pt x="51" y="3"/>
                  <a:pt x="48" y="2"/>
                  <a:pt x="45" y="1"/>
                </a:cubicBezTo>
                <a:cubicBezTo>
                  <a:pt x="44" y="0"/>
                  <a:pt x="43" y="0"/>
                  <a:pt x="42" y="0"/>
                </a:cubicBezTo>
                <a:cubicBezTo>
                  <a:pt x="41" y="0"/>
                  <a:pt x="40" y="0"/>
                  <a:pt x="39" y="0"/>
                </a:cubicBezTo>
                <a:cubicBezTo>
                  <a:pt x="38" y="0"/>
                  <a:pt x="37" y="0"/>
                  <a:pt x="37" y="0"/>
                </a:cubicBezTo>
                <a:close/>
                <a:moveTo>
                  <a:pt x="37" y="0"/>
                </a:moveTo>
                <a:cubicBezTo>
                  <a:pt x="37" y="0"/>
                  <a:pt x="38" y="0"/>
                  <a:pt x="39" y="0"/>
                </a:cubicBezTo>
                <a:cubicBezTo>
                  <a:pt x="41" y="0"/>
                  <a:pt x="43" y="0"/>
                  <a:pt x="46" y="0"/>
                </a:cubicBezTo>
                <a:cubicBezTo>
                  <a:pt x="48" y="0"/>
                  <a:pt x="52" y="1"/>
                  <a:pt x="55" y="3"/>
                </a:cubicBezTo>
                <a:cubicBezTo>
                  <a:pt x="57" y="3"/>
                  <a:pt x="59" y="4"/>
                  <a:pt x="61" y="6"/>
                </a:cubicBezTo>
                <a:cubicBezTo>
                  <a:pt x="62" y="6"/>
                  <a:pt x="63" y="7"/>
                  <a:pt x="64" y="8"/>
                </a:cubicBezTo>
                <a:cubicBezTo>
                  <a:pt x="65" y="9"/>
                  <a:pt x="66" y="10"/>
                  <a:pt x="66" y="11"/>
                </a:cubicBezTo>
                <a:cubicBezTo>
                  <a:pt x="70" y="14"/>
                  <a:pt x="72" y="19"/>
                  <a:pt x="73" y="25"/>
                </a:cubicBezTo>
                <a:cubicBezTo>
                  <a:pt x="74" y="31"/>
                  <a:pt x="73" y="38"/>
                  <a:pt x="70" y="43"/>
                </a:cubicBezTo>
                <a:cubicBezTo>
                  <a:pt x="68" y="46"/>
                  <a:pt x="66" y="48"/>
                  <a:pt x="64" y="51"/>
                </a:cubicBezTo>
                <a:cubicBezTo>
                  <a:pt x="61" y="53"/>
                  <a:pt x="59" y="55"/>
                  <a:pt x="56" y="56"/>
                </a:cubicBezTo>
                <a:cubicBezTo>
                  <a:pt x="50" y="59"/>
                  <a:pt x="43" y="61"/>
                  <a:pt x="37" y="61"/>
                </a:cubicBezTo>
                <a:cubicBezTo>
                  <a:pt x="30" y="61"/>
                  <a:pt x="24" y="59"/>
                  <a:pt x="18" y="56"/>
                </a:cubicBezTo>
                <a:cubicBezTo>
                  <a:pt x="15" y="55"/>
                  <a:pt x="12" y="53"/>
                  <a:pt x="10" y="51"/>
                </a:cubicBezTo>
                <a:cubicBezTo>
                  <a:pt x="7" y="48"/>
                  <a:pt x="5" y="46"/>
                  <a:pt x="4" y="43"/>
                </a:cubicBezTo>
                <a:cubicBezTo>
                  <a:pt x="2" y="40"/>
                  <a:pt x="1" y="37"/>
                  <a:pt x="1" y="34"/>
                </a:cubicBezTo>
                <a:cubicBezTo>
                  <a:pt x="0" y="33"/>
                  <a:pt x="0" y="31"/>
                  <a:pt x="0" y="30"/>
                </a:cubicBezTo>
                <a:cubicBezTo>
                  <a:pt x="0" y="28"/>
                  <a:pt x="0" y="27"/>
                  <a:pt x="1" y="25"/>
                </a:cubicBezTo>
                <a:cubicBezTo>
                  <a:pt x="1" y="19"/>
                  <a:pt x="4" y="14"/>
                  <a:pt x="7" y="11"/>
                </a:cubicBezTo>
                <a:cubicBezTo>
                  <a:pt x="8" y="10"/>
                  <a:pt x="9" y="9"/>
                  <a:pt x="10" y="8"/>
                </a:cubicBezTo>
                <a:cubicBezTo>
                  <a:pt x="11" y="7"/>
                  <a:pt x="12" y="6"/>
                  <a:pt x="12" y="6"/>
                </a:cubicBezTo>
                <a:cubicBezTo>
                  <a:pt x="14" y="4"/>
                  <a:pt x="16" y="3"/>
                  <a:pt x="18" y="3"/>
                </a:cubicBezTo>
                <a:cubicBezTo>
                  <a:pt x="22" y="1"/>
                  <a:pt x="25" y="0"/>
                  <a:pt x="28" y="0"/>
                </a:cubicBezTo>
                <a:cubicBezTo>
                  <a:pt x="31" y="0"/>
                  <a:pt x="33" y="0"/>
                  <a:pt x="35" y="0"/>
                </a:cubicBezTo>
                <a:cubicBezTo>
                  <a:pt x="36" y="0"/>
                  <a:pt x="37" y="0"/>
                  <a:pt x="37" y="0"/>
                </a:cubicBezTo>
                <a:close/>
              </a:path>
            </a:pathLst>
          </a:custGeom>
          <a:solidFill>
            <a:srgbClr val="41404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916" name="Google Shape;916;p19"/>
          <p:cNvSpPr/>
          <p:nvPr/>
        </p:nvSpPr>
        <p:spPr>
          <a:xfrm>
            <a:off x="2184400" y="3230563"/>
            <a:ext cx="155575" cy="127000"/>
          </a:xfrm>
          <a:custGeom>
            <a:avLst/>
            <a:gdLst/>
            <a:ahLst/>
            <a:cxnLst/>
            <a:rect l="l" t="t" r="r" b="b"/>
            <a:pathLst>
              <a:path w="74" h="61" extrusionOk="0">
                <a:moveTo>
                  <a:pt x="37" y="0"/>
                </a:moveTo>
                <a:cubicBezTo>
                  <a:pt x="37" y="0"/>
                  <a:pt x="36" y="0"/>
                  <a:pt x="35" y="0"/>
                </a:cubicBezTo>
                <a:cubicBezTo>
                  <a:pt x="34" y="0"/>
                  <a:pt x="33" y="0"/>
                  <a:pt x="32" y="0"/>
                </a:cubicBezTo>
                <a:cubicBezTo>
                  <a:pt x="31" y="0"/>
                  <a:pt x="30" y="0"/>
                  <a:pt x="28" y="1"/>
                </a:cubicBezTo>
                <a:cubicBezTo>
                  <a:pt x="26" y="2"/>
                  <a:pt x="23" y="3"/>
                  <a:pt x="20" y="5"/>
                </a:cubicBezTo>
                <a:cubicBezTo>
                  <a:pt x="18" y="6"/>
                  <a:pt x="17" y="7"/>
                  <a:pt x="15" y="9"/>
                </a:cubicBezTo>
                <a:cubicBezTo>
                  <a:pt x="14" y="10"/>
                  <a:pt x="12" y="11"/>
                  <a:pt x="11" y="13"/>
                </a:cubicBezTo>
                <a:cubicBezTo>
                  <a:pt x="8" y="16"/>
                  <a:pt x="5" y="21"/>
                  <a:pt x="5" y="26"/>
                </a:cubicBezTo>
                <a:cubicBezTo>
                  <a:pt x="4" y="27"/>
                  <a:pt x="4" y="28"/>
                  <a:pt x="4" y="30"/>
                </a:cubicBezTo>
                <a:cubicBezTo>
                  <a:pt x="5" y="31"/>
                  <a:pt x="5" y="32"/>
                  <a:pt x="5" y="34"/>
                </a:cubicBezTo>
                <a:cubicBezTo>
                  <a:pt x="5" y="36"/>
                  <a:pt x="6" y="39"/>
                  <a:pt x="8" y="41"/>
                </a:cubicBezTo>
                <a:cubicBezTo>
                  <a:pt x="9" y="43"/>
                  <a:pt x="11" y="46"/>
                  <a:pt x="13" y="48"/>
                </a:cubicBezTo>
                <a:cubicBezTo>
                  <a:pt x="15" y="50"/>
                  <a:pt x="17" y="51"/>
                  <a:pt x="20" y="53"/>
                </a:cubicBezTo>
                <a:cubicBezTo>
                  <a:pt x="25" y="55"/>
                  <a:pt x="31" y="57"/>
                  <a:pt x="37" y="57"/>
                </a:cubicBezTo>
                <a:cubicBezTo>
                  <a:pt x="40" y="57"/>
                  <a:pt x="43" y="57"/>
                  <a:pt x="46" y="56"/>
                </a:cubicBezTo>
                <a:cubicBezTo>
                  <a:pt x="49" y="55"/>
                  <a:pt x="52" y="54"/>
                  <a:pt x="54" y="53"/>
                </a:cubicBezTo>
                <a:cubicBezTo>
                  <a:pt x="57" y="51"/>
                  <a:pt x="59" y="50"/>
                  <a:pt x="61" y="48"/>
                </a:cubicBezTo>
                <a:cubicBezTo>
                  <a:pt x="63" y="46"/>
                  <a:pt x="65" y="43"/>
                  <a:pt x="66" y="41"/>
                </a:cubicBezTo>
                <a:cubicBezTo>
                  <a:pt x="69" y="36"/>
                  <a:pt x="70" y="31"/>
                  <a:pt x="69" y="26"/>
                </a:cubicBezTo>
                <a:cubicBezTo>
                  <a:pt x="69" y="21"/>
                  <a:pt x="66" y="16"/>
                  <a:pt x="64" y="13"/>
                </a:cubicBezTo>
                <a:cubicBezTo>
                  <a:pt x="62" y="11"/>
                  <a:pt x="60" y="10"/>
                  <a:pt x="59" y="9"/>
                </a:cubicBezTo>
                <a:cubicBezTo>
                  <a:pt x="57" y="7"/>
                  <a:pt x="56" y="6"/>
                  <a:pt x="54" y="5"/>
                </a:cubicBezTo>
                <a:cubicBezTo>
                  <a:pt x="51" y="3"/>
                  <a:pt x="48" y="2"/>
                  <a:pt x="46" y="1"/>
                </a:cubicBezTo>
                <a:cubicBezTo>
                  <a:pt x="44" y="0"/>
                  <a:pt x="43" y="0"/>
                  <a:pt x="42" y="0"/>
                </a:cubicBezTo>
                <a:cubicBezTo>
                  <a:pt x="41" y="0"/>
                  <a:pt x="40" y="0"/>
                  <a:pt x="39" y="0"/>
                </a:cubicBezTo>
                <a:cubicBezTo>
                  <a:pt x="38" y="0"/>
                  <a:pt x="37" y="0"/>
                  <a:pt x="37" y="0"/>
                </a:cubicBezTo>
                <a:close/>
                <a:moveTo>
                  <a:pt x="37" y="0"/>
                </a:moveTo>
                <a:cubicBezTo>
                  <a:pt x="37" y="0"/>
                  <a:pt x="38" y="0"/>
                  <a:pt x="39" y="0"/>
                </a:cubicBezTo>
                <a:cubicBezTo>
                  <a:pt x="41" y="0"/>
                  <a:pt x="43" y="0"/>
                  <a:pt x="46" y="0"/>
                </a:cubicBezTo>
                <a:cubicBezTo>
                  <a:pt x="48" y="0"/>
                  <a:pt x="52" y="1"/>
                  <a:pt x="56" y="3"/>
                </a:cubicBezTo>
                <a:cubicBezTo>
                  <a:pt x="57" y="3"/>
                  <a:pt x="59" y="4"/>
                  <a:pt x="61" y="6"/>
                </a:cubicBezTo>
                <a:cubicBezTo>
                  <a:pt x="62" y="6"/>
                  <a:pt x="63" y="7"/>
                  <a:pt x="64" y="8"/>
                </a:cubicBezTo>
                <a:cubicBezTo>
                  <a:pt x="65" y="9"/>
                  <a:pt x="66" y="10"/>
                  <a:pt x="67" y="11"/>
                </a:cubicBezTo>
                <a:cubicBezTo>
                  <a:pt x="70" y="14"/>
                  <a:pt x="72" y="19"/>
                  <a:pt x="73" y="25"/>
                </a:cubicBezTo>
                <a:cubicBezTo>
                  <a:pt x="74" y="31"/>
                  <a:pt x="73" y="38"/>
                  <a:pt x="70" y="43"/>
                </a:cubicBezTo>
                <a:cubicBezTo>
                  <a:pt x="68" y="46"/>
                  <a:pt x="66" y="48"/>
                  <a:pt x="64" y="51"/>
                </a:cubicBezTo>
                <a:cubicBezTo>
                  <a:pt x="62" y="53"/>
                  <a:pt x="59" y="55"/>
                  <a:pt x="56" y="56"/>
                </a:cubicBezTo>
                <a:cubicBezTo>
                  <a:pt x="50" y="59"/>
                  <a:pt x="43" y="61"/>
                  <a:pt x="37" y="61"/>
                </a:cubicBezTo>
                <a:cubicBezTo>
                  <a:pt x="30" y="61"/>
                  <a:pt x="24" y="59"/>
                  <a:pt x="18" y="56"/>
                </a:cubicBezTo>
                <a:cubicBezTo>
                  <a:pt x="15" y="55"/>
                  <a:pt x="12" y="53"/>
                  <a:pt x="10" y="51"/>
                </a:cubicBezTo>
                <a:cubicBezTo>
                  <a:pt x="8" y="48"/>
                  <a:pt x="6" y="46"/>
                  <a:pt x="4" y="43"/>
                </a:cubicBezTo>
                <a:cubicBezTo>
                  <a:pt x="3" y="40"/>
                  <a:pt x="1" y="37"/>
                  <a:pt x="1" y="34"/>
                </a:cubicBezTo>
                <a:cubicBezTo>
                  <a:pt x="1" y="33"/>
                  <a:pt x="1" y="31"/>
                  <a:pt x="0" y="30"/>
                </a:cubicBezTo>
                <a:cubicBezTo>
                  <a:pt x="0" y="28"/>
                  <a:pt x="1" y="27"/>
                  <a:pt x="1" y="25"/>
                </a:cubicBezTo>
                <a:cubicBezTo>
                  <a:pt x="2" y="19"/>
                  <a:pt x="4" y="14"/>
                  <a:pt x="7" y="11"/>
                </a:cubicBezTo>
                <a:cubicBezTo>
                  <a:pt x="8" y="10"/>
                  <a:pt x="9" y="9"/>
                  <a:pt x="10" y="8"/>
                </a:cubicBezTo>
                <a:cubicBezTo>
                  <a:pt x="11" y="7"/>
                  <a:pt x="12" y="6"/>
                  <a:pt x="13" y="6"/>
                </a:cubicBezTo>
                <a:cubicBezTo>
                  <a:pt x="15" y="4"/>
                  <a:pt x="17" y="3"/>
                  <a:pt x="18" y="3"/>
                </a:cubicBezTo>
                <a:cubicBezTo>
                  <a:pt x="22" y="1"/>
                  <a:pt x="26" y="0"/>
                  <a:pt x="28" y="0"/>
                </a:cubicBezTo>
                <a:cubicBezTo>
                  <a:pt x="31" y="0"/>
                  <a:pt x="33" y="0"/>
                  <a:pt x="35" y="0"/>
                </a:cubicBezTo>
                <a:cubicBezTo>
                  <a:pt x="36" y="0"/>
                  <a:pt x="37" y="0"/>
                  <a:pt x="37" y="0"/>
                </a:cubicBezTo>
                <a:close/>
              </a:path>
            </a:pathLst>
          </a:custGeom>
          <a:solidFill>
            <a:srgbClr val="41404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pic>
        <p:nvPicPr>
          <p:cNvPr id="918" name="Google Shape;918;p19"/>
          <p:cNvPicPr preferRelativeResize="0"/>
          <p:nvPr/>
        </p:nvPicPr>
        <p:blipFill rotWithShape="1">
          <a:blip r:embed="rId2"/>
          <a:srcRect/>
          <a:stretch>
            <a:fillRect/>
          </a:stretch>
        </p:blipFill>
        <p:spPr>
          <a:xfrm>
            <a:off x="1339850" y="4913313"/>
            <a:ext cx="1385888" cy="679450"/>
          </a:xfrm>
          <a:prstGeom prst="rect">
            <a:avLst/>
          </a:prstGeom>
          <a:noFill/>
          <a:ln>
            <a:noFill/>
          </a:ln>
        </p:spPr>
      </p:pic>
      <p:pic>
        <p:nvPicPr>
          <p:cNvPr id="919" name="Google Shape;919;p19"/>
          <p:cNvPicPr preferRelativeResize="0"/>
          <p:nvPr/>
        </p:nvPicPr>
        <p:blipFill rotWithShape="1">
          <a:blip r:embed="rId3"/>
          <a:srcRect/>
          <a:stretch>
            <a:fillRect/>
          </a:stretch>
        </p:blipFill>
        <p:spPr>
          <a:xfrm>
            <a:off x="1841500" y="4913313"/>
            <a:ext cx="390525" cy="85725"/>
          </a:xfrm>
          <a:prstGeom prst="rect">
            <a:avLst/>
          </a:prstGeom>
          <a:noFill/>
          <a:ln>
            <a:noFill/>
          </a:ln>
        </p:spPr>
      </p:pic>
      <p:grpSp>
        <p:nvGrpSpPr>
          <p:cNvPr id="920" name="Google Shape;920;p19"/>
          <p:cNvGrpSpPr/>
          <p:nvPr/>
        </p:nvGrpSpPr>
        <p:grpSpPr>
          <a:xfrm>
            <a:off x="3352800" y="831978"/>
            <a:ext cx="8305799" cy="1224676"/>
            <a:chOff x="3697288" y="1778000"/>
            <a:chExt cx="8305799" cy="1224676"/>
          </a:xfrm>
        </p:grpSpPr>
        <p:sp>
          <p:nvSpPr>
            <p:cNvPr id="921" name="Google Shape;921;p19"/>
            <p:cNvSpPr/>
            <p:nvPr/>
          </p:nvSpPr>
          <p:spPr>
            <a:xfrm>
              <a:off x="5934074" y="1778000"/>
              <a:ext cx="6069013" cy="1135062"/>
            </a:xfrm>
            <a:custGeom>
              <a:avLst/>
              <a:gdLst/>
              <a:ahLst/>
              <a:cxnLst/>
              <a:rect l="l" t="t" r="r" b="b"/>
              <a:pathLst>
                <a:path w="2345" h="456" extrusionOk="0">
                  <a:moveTo>
                    <a:pt x="2117" y="456"/>
                  </a:moveTo>
                  <a:cubicBezTo>
                    <a:pt x="228" y="456"/>
                    <a:pt x="228" y="456"/>
                    <a:pt x="228" y="456"/>
                  </a:cubicBezTo>
                  <a:cubicBezTo>
                    <a:pt x="102" y="456"/>
                    <a:pt x="0" y="354"/>
                    <a:pt x="0" y="228"/>
                  </a:cubicBezTo>
                  <a:cubicBezTo>
                    <a:pt x="0" y="228"/>
                    <a:pt x="0" y="228"/>
                    <a:pt x="0" y="228"/>
                  </a:cubicBezTo>
                  <a:cubicBezTo>
                    <a:pt x="0" y="102"/>
                    <a:pt x="102" y="0"/>
                    <a:pt x="228" y="0"/>
                  </a:cubicBezTo>
                  <a:cubicBezTo>
                    <a:pt x="2117" y="0"/>
                    <a:pt x="2117" y="0"/>
                    <a:pt x="2117" y="0"/>
                  </a:cubicBezTo>
                  <a:cubicBezTo>
                    <a:pt x="2243" y="0"/>
                    <a:pt x="2345" y="102"/>
                    <a:pt x="2345" y="228"/>
                  </a:cubicBezTo>
                  <a:cubicBezTo>
                    <a:pt x="2345" y="228"/>
                    <a:pt x="2345" y="228"/>
                    <a:pt x="2345" y="228"/>
                  </a:cubicBezTo>
                  <a:cubicBezTo>
                    <a:pt x="2345" y="354"/>
                    <a:pt x="2243" y="456"/>
                    <a:pt x="2117" y="45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922" name="Google Shape;922;p19"/>
            <p:cNvSpPr/>
            <p:nvPr/>
          </p:nvSpPr>
          <p:spPr>
            <a:xfrm>
              <a:off x="5934075" y="1778000"/>
              <a:ext cx="1220788" cy="952500"/>
            </a:xfrm>
            <a:custGeom>
              <a:avLst/>
              <a:gdLst/>
              <a:ahLst/>
              <a:cxnLst/>
              <a:rect l="l" t="t" r="r" b="b"/>
              <a:pathLst>
                <a:path w="582" h="456" extrusionOk="0">
                  <a:moveTo>
                    <a:pt x="582" y="0"/>
                  </a:moveTo>
                  <a:cubicBezTo>
                    <a:pt x="228" y="0"/>
                    <a:pt x="228" y="0"/>
                    <a:pt x="228" y="0"/>
                  </a:cubicBezTo>
                  <a:cubicBezTo>
                    <a:pt x="102" y="0"/>
                    <a:pt x="0" y="102"/>
                    <a:pt x="0" y="228"/>
                  </a:cubicBezTo>
                  <a:cubicBezTo>
                    <a:pt x="0" y="291"/>
                    <a:pt x="25" y="348"/>
                    <a:pt x="66" y="390"/>
                  </a:cubicBezTo>
                  <a:cubicBezTo>
                    <a:pt x="108" y="431"/>
                    <a:pt x="165" y="456"/>
                    <a:pt x="228" y="456"/>
                  </a:cubicBezTo>
                  <a:lnTo>
                    <a:pt x="582" y="0"/>
                  </a:lnTo>
                  <a:close/>
                </a:path>
              </a:pathLst>
            </a:custGeom>
            <a:solidFill>
              <a:srgbClr val="41404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923" name="Google Shape;923;p19"/>
            <p:cNvSpPr/>
            <p:nvPr/>
          </p:nvSpPr>
          <p:spPr>
            <a:xfrm>
              <a:off x="5934075" y="1778000"/>
              <a:ext cx="1220788" cy="1135062"/>
            </a:xfrm>
            <a:custGeom>
              <a:avLst/>
              <a:gdLst/>
              <a:ahLst/>
              <a:cxnLst/>
              <a:rect l="l" t="t" r="r" b="b"/>
              <a:pathLst>
                <a:path w="582" h="456" extrusionOk="0">
                  <a:moveTo>
                    <a:pt x="582" y="456"/>
                  </a:moveTo>
                  <a:cubicBezTo>
                    <a:pt x="228" y="456"/>
                    <a:pt x="228" y="456"/>
                    <a:pt x="228" y="456"/>
                  </a:cubicBezTo>
                  <a:cubicBezTo>
                    <a:pt x="102" y="456"/>
                    <a:pt x="0" y="354"/>
                    <a:pt x="0" y="228"/>
                  </a:cubicBezTo>
                  <a:cubicBezTo>
                    <a:pt x="0" y="165"/>
                    <a:pt x="25" y="108"/>
                    <a:pt x="66" y="67"/>
                  </a:cubicBezTo>
                  <a:cubicBezTo>
                    <a:pt x="108" y="26"/>
                    <a:pt x="165" y="0"/>
                    <a:pt x="228" y="0"/>
                  </a:cubicBezTo>
                  <a:lnTo>
                    <a:pt x="582" y="456"/>
                  </a:lnTo>
                  <a:close/>
                </a:path>
              </a:pathLst>
            </a:custGeom>
            <a:solidFill>
              <a:srgbClr val="58595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924" name="Google Shape;924;p19"/>
            <p:cNvSpPr/>
            <p:nvPr/>
          </p:nvSpPr>
          <p:spPr>
            <a:xfrm>
              <a:off x="3816350" y="2254250"/>
              <a:ext cx="2122488" cy="557213"/>
            </a:xfrm>
            <a:custGeom>
              <a:avLst/>
              <a:gdLst/>
              <a:ahLst/>
              <a:cxnLst/>
              <a:rect l="l" t="t" r="r" b="b"/>
              <a:pathLst>
                <a:path w="1013" h="267" extrusionOk="0">
                  <a:moveTo>
                    <a:pt x="1011" y="0"/>
                  </a:moveTo>
                  <a:cubicBezTo>
                    <a:pt x="228" y="0"/>
                    <a:pt x="228" y="0"/>
                    <a:pt x="228" y="0"/>
                  </a:cubicBezTo>
                  <a:cubicBezTo>
                    <a:pt x="228" y="0"/>
                    <a:pt x="227" y="0"/>
                    <a:pt x="227" y="0"/>
                  </a:cubicBezTo>
                  <a:cubicBezTo>
                    <a:pt x="1" y="264"/>
                    <a:pt x="1" y="264"/>
                    <a:pt x="1" y="264"/>
                  </a:cubicBezTo>
                  <a:cubicBezTo>
                    <a:pt x="0" y="265"/>
                    <a:pt x="0" y="266"/>
                    <a:pt x="1" y="267"/>
                  </a:cubicBezTo>
                  <a:cubicBezTo>
                    <a:pt x="2" y="267"/>
                    <a:pt x="3" y="267"/>
                    <a:pt x="4" y="266"/>
                  </a:cubicBezTo>
                  <a:cubicBezTo>
                    <a:pt x="229" y="4"/>
                    <a:pt x="229" y="4"/>
                    <a:pt x="229" y="4"/>
                  </a:cubicBezTo>
                  <a:cubicBezTo>
                    <a:pt x="1011" y="4"/>
                    <a:pt x="1011" y="4"/>
                    <a:pt x="1011" y="4"/>
                  </a:cubicBezTo>
                  <a:cubicBezTo>
                    <a:pt x="1012" y="4"/>
                    <a:pt x="1013" y="3"/>
                    <a:pt x="1013" y="2"/>
                  </a:cubicBezTo>
                  <a:cubicBezTo>
                    <a:pt x="1013" y="1"/>
                    <a:pt x="1012" y="0"/>
                    <a:pt x="1011" y="0"/>
                  </a:cubicBezTo>
                  <a:close/>
                </a:path>
              </a:pathLst>
            </a:custGeom>
            <a:solidFill>
              <a:srgbClr val="58595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925" name="Google Shape;925;p19"/>
            <p:cNvSpPr/>
            <p:nvPr/>
          </p:nvSpPr>
          <p:spPr>
            <a:xfrm>
              <a:off x="3697288" y="2730500"/>
              <a:ext cx="192088" cy="192088"/>
            </a:xfrm>
            <a:prstGeom prst="ellipse">
              <a:avLst/>
            </a:prstGeom>
            <a:solidFill>
              <a:srgbClr val="58595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926" name="Google Shape;926;p19"/>
            <p:cNvSpPr txBox="1"/>
            <p:nvPr/>
          </p:nvSpPr>
          <p:spPr>
            <a:xfrm>
              <a:off x="7050088" y="1805066"/>
              <a:ext cx="4648200" cy="119761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800">
                  <a:solidFill>
                    <a:schemeClr val="lt1"/>
                  </a:solidFill>
                  <a:latin typeface="Arial" panose="020B0604020202020204"/>
                  <a:ea typeface="Arial" panose="020B0604020202020204"/>
                  <a:cs typeface="Arial" panose="020B0604020202020204"/>
                  <a:sym typeface="Arial" panose="020B0604020202020204"/>
                </a:rPr>
                <a:t>Phát triển thêm nhiều chức năng của website như: trò chuyện với nhân viên tư vấn, hỗ trợ cho người nước ngoài mua hàng,....</a:t>
              </a:r>
              <a:endParaRPr sz="2000">
                <a:solidFill>
                  <a:schemeClr val="lt1"/>
                </a:solidFill>
                <a:latin typeface="Oi"/>
                <a:ea typeface="Oi"/>
                <a:cs typeface="Oi"/>
                <a:sym typeface="Oi"/>
              </a:endParaRPr>
            </a:p>
          </p:txBody>
        </p:sp>
      </p:grpSp>
      <p:grpSp>
        <p:nvGrpSpPr>
          <p:cNvPr id="927" name="Google Shape;927;p19"/>
          <p:cNvGrpSpPr/>
          <p:nvPr/>
        </p:nvGrpSpPr>
        <p:grpSpPr>
          <a:xfrm>
            <a:off x="3299777" y="2517455"/>
            <a:ext cx="8323262" cy="1228724"/>
            <a:chOff x="3679825" y="3198813"/>
            <a:chExt cx="8323262" cy="952500"/>
          </a:xfrm>
        </p:grpSpPr>
        <p:sp>
          <p:nvSpPr>
            <p:cNvPr id="928" name="Google Shape;928;p19"/>
            <p:cNvSpPr/>
            <p:nvPr/>
          </p:nvSpPr>
          <p:spPr>
            <a:xfrm>
              <a:off x="5934075" y="3198813"/>
              <a:ext cx="6069012" cy="952500"/>
            </a:xfrm>
            <a:custGeom>
              <a:avLst/>
              <a:gdLst/>
              <a:ahLst/>
              <a:cxnLst/>
              <a:rect l="l" t="t" r="r" b="b"/>
              <a:pathLst>
                <a:path w="2345" h="456" extrusionOk="0">
                  <a:moveTo>
                    <a:pt x="2117" y="456"/>
                  </a:moveTo>
                  <a:cubicBezTo>
                    <a:pt x="228" y="456"/>
                    <a:pt x="228" y="456"/>
                    <a:pt x="228" y="456"/>
                  </a:cubicBezTo>
                  <a:cubicBezTo>
                    <a:pt x="102" y="456"/>
                    <a:pt x="0" y="354"/>
                    <a:pt x="0" y="228"/>
                  </a:cubicBezTo>
                  <a:cubicBezTo>
                    <a:pt x="0" y="102"/>
                    <a:pt x="102" y="0"/>
                    <a:pt x="228" y="0"/>
                  </a:cubicBezTo>
                  <a:cubicBezTo>
                    <a:pt x="2117" y="0"/>
                    <a:pt x="2117" y="0"/>
                    <a:pt x="2117" y="0"/>
                  </a:cubicBezTo>
                  <a:cubicBezTo>
                    <a:pt x="2243" y="0"/>
                    <a:pt x="2345" y="102"/>
                    <a:pt x="2345" y="228"/>
                  </a:cubicBezTo>
                  <a:cubicBezTo>
                    <a:pt x="2345" y="354"/>
                    <a:pt x="2243" y="456"/>
                    <a:pt x="2117" y="456"/>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929" name="Google Shape;929;p19"/>
            <p:cNvSpPr/>
            <p:nvPr/>
          </p:nvSpPr>
          <p:spPr>
            <a:xfrm>
              <a:off x="5934075" y="3198813"/>
              <a:ext cx="1220788" cy="952500"/>
            </a:xfrm>
            <a:custGeom>
              <a:avLst/>
              <a:gdLst/>
              <a:ahLst/>
              <a:cxnLst/>
              <a:rect l="l" t="t" r="r" b="b"/>
              <a:pathLst>
                <a:path w="582" h="456" extrusionOk="0">
                  <a:moveTo>
                    <a:pt x="582" y="0"/>
                  </a:moveTo>
                  <a:cubicBezTo>
                    <a:pt x="228" y="0"/>
                    <a:pt x="228" y="0"/>
                    <a:pt x="228" y="0"/>
                  </a:cubicBezTo>
                  <a:cubicBezTo>
                    <a:pt x="102" y="0"/>
                    <a:pt x="0" y="102"/>
                    <a:pt x="0" y="228"/>
                  </a:cubicBezTo>
                  <a:cubicBezTo>
                    <a:pt x="0" y="291"/>
                    <a:pt x="25" y="348"/>
                    <a:pt x="66" y="390"/>
                  </a:cubicBezTo>
                  <a:cubicBezTo>
                    <a:pt x="108" y="431"/>
                    <a:pt x="165" y="456"/>
                    <a:pt x="228" y="456"/>
                  </a:cubicBezTo>
                  <a:lnTo>
                    <a:pt x="582" y="0"/>
                  </a:lnTo>
                  <a:close/>
                </a:path>
              </a:pathLst>
            </a:custGeom>
            <a:solidFill>
              <a:srgbClr val="41404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930" name="Google Shape;930;p19"/>
            <p:cNvSpPr/>
            <p:nvPr/>
          </p:nvSpPr>
          <p:spPr>
            <a:xfrm>
              <a:off x="5934075" y="3198813"/>
              <a:ext cx="1220788" cy="952500"/>
            </a:xfrm>
            <a:custGeom>
              <a:avLst/>
              <a:gdLst/>
              <a:ahLst/>
              <a:cxnLst/>
              <a:rect l="l" t="t" r="r" b="b"/>
              <a:pathLst>
                <a:path w="582" h="456" extrusionOk="0">
                  <a:moveTo>
                    <a:pt x="582" y="456"/>
                  </a:moveTo>
                  <a:cubicBezTo>
                    <a:pt x="228" y="456"/>
                    <a:pt x="228" y="456"/>
                    <a:pt x="228" y="456"/>
                  </a:cubicBezTo>
                  <a:cubicBezTo>
                    <a:pt x="102" y="456"/>
                    <a:pt x="0" y="354"/>
                    <a:pt x="0" y="228"/>
                  </a:cubicBezTo>
                  <a:cubicBezTo>
                    <a:pt x="0" y="165"/>
                    <a:pt x="25" y="108"/>
                    <a:pt x="66" y="67"/>
                  </a:cubicBezTo>
                  <a:cubicBezTo>
                    <a:pt x="108" y="26"/>
                    <a:pt x="165" y="0"/>
                    <a:pt x="228" y="0"/>
                  </a:cubicBezTo>
                  <a:lnTo>
                    <a:pt x="582" y="456"/>
                  </a:lnTo>
                  <a:close/>
                </a:path>
              </a:pathLst>
            </a:custGeom>
            <a:solidFill>
              <a:srgbClr val="58595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931" name="Google Shape;931;p19"/>
            <p:cNvSpPr/>
            <p:nvPr/>
          </p:nvSpPr>
          <p:spPr>
            <a:xfrm>
              <a:off x="3816350" y="3670300"/>
              <a:ext cx="2122488" cy="9525"/>
            </a:xfrm>
            <a:custGeom>
              <a:avLst/>
              <a:gdLst/>
              <a:ahLst/>
              <a:cxnLst/>
              <a:rect l="l" t="t" r="r" b="b"/>
              <a:pathLst>
                <a:path w="1013" h="4" extrusionOk="0">
                  <a:moveTo>
                    <a:pt x="1011" y="0"/>
                  </a:moveTo>
                  <a:cubicBezTo>
                    <a:pt x="2" y="0"/>
                    <a:pt x="2" y="0"/>
                    <a:pt x="2" y="0"/>
                  </a:cubicBezTo>
                  <a:cubicBezTo>
                    <a:pt x="1" y="0"/>
                    <a:pt x="0" y="1"/>
                    <a:pt x="0" y="2"/>
                  </a:cubicBezTo>
                  <a:cubicBezTo>
                    <a:pt x="0" y="3"/>
                    <a:pt x="1" y="4"/>
                    <a:pt x="2" y="4"/>
                  </a:cubicBezTo>
                  <a:cubicBezTo>
                    <a:pt x="1011" y="4"/>
                    <a:pt x="1011" y="4"/>
                    <a:pt x="1011" y="4"/>
                  </a:cubicBezTo>
                  <a:cubicBezTo>
                    <a:pt x="1012" y="4"/>
                    <a:pt x="1013" y="3"/>
                    <a:pt x="1013" y="2"/>
                  </a:cubicBezTo>
                  <a:cubicBezTo>
                    <a:pt x="1013" y="1"/>
                    <a:pt x="1012" y="0"/>
                    <a:pt x="1011" y="0"/>
                  </a:cubicBezTo>
                </a:path>
              </a:pathLst>
            </a:custGeom>
            <a:solidFill>
              <a:srgbClr val="58595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932" name="Google Shape;932;p19"/>
            <p:cNvSpPr/>
            <p:nvPr/>
          </p:nvSpPr>
          <p:spPr>
            <a:xfrm>
              <a:off x="3679825" y="3579813"/>
              <a:ext cx="192088" cy="192088"/>
            </a:xfrm>
            <a:prstGeom prst="ellipse">
              <a:avLst/>
            </a:prstGeom>
            <a:solidFill>
              <a:srgbClr val="58595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grpSp>
      <p:grpSp>
        <p:nvGrpSpPr>
          <p:cNvPr id="933" name="Google Shape;933;p19"/>
          <p:cNvGrpSpPr/>
          <p:nvPr/>
        </p:nvGrpSpPr>
        <p:grpSpPr>
          <a:xfrm>
            <a:off x="3208337" y="4213830"/>
            <a:ext cx="8288337" cy="1135063"/>
            <a:chOff x="3714750" y="4437063"/>
            <a:chExt cx="8288337" cy="1135063"/>
          </a:xfrm>
        </p:grpSpPr>
        <p:sp>
          <p:nvSpPr>
            <p:cNvPr id="934" name="Google Shape;934;p19"/>
            <p:cNvSpPr/>
            <p:nvPr/>
          </p:nvSpPr>
          <p:spPr>
            <a:xfrm>
              <a:off x="3714750" y="4437063"/>
              <a:ext cx="193675" cy="192088"/>
            </a:xfrm>
            <a:prstGeom prst="ellipse">
              <a:avLst/>
            </a:prstGeom>
            <a:solidFill>
              <a:srgbClr val="58595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935" name="Google Shape;935;p19"/>
            <p:cNvSpPr/>
            <p:nvPr/>
          </p:nvSpPr>
          <p:spPr>
            <a:xfrm>
              <a:off x="5934075" y="4621213"/>
              <a:ext cx="6069012" cy="950913"/>
            </a:xfrm>
            <a:custGeom>
              <a:avLst/>
              <a:gdLst/>
              <a:ahLst/>
              <a:cxnLst/>
              <a:rect l="l" t="t" r="r" b="b"/>
              <a:pathLst>
                <a:path w="2345" h="456" extrusionOk="0">
                  <a:moveTo>
                    <a:pt x="2117" y="456"/>
                  </a:moveTo>
                  <a:cubicBezTo>
                    <a:pt x="228" y="456"/>
                    <a:pt x="228" y="456"/>
                    <a:pt x="228" y="456"/>
                  </a:cubicBezTo>
                  <a:cubicBezTo>
                    <a:pt x="102" y="456"/>
                    <a:pt x="0" y="354"/>
                    <a:pt x="0" y="228"/>
                  </a:cubicBezTo>
                  <a:cubicBezTo>
                    <a:pt x="0" y="102"/>
                    <a:pt x="102" y="0"/>
                    <a:pt x="228" y="0"/>
                  </a:cubicBezTo>
                  <a:cubicBezTo>
                    <a:pt x="2117" y="0"/>
                    <a:pt x="2117" y="0"/>
                    <a:pt x="2117" y="0"/>
                  </a:cubicBezTo>
                  <a:cubicBezTo>
                    <a:pt x="2243" y="0"/>
                    <a:pt x="2345" y="102"/>
                    <a:pt x="2345" y="228"/>
                  </a:cubicBezTo>
                  <a:cubicBezTo>
                    <a:pt x="2345" y="354"/>
                    <a:pt x="2243" y="456"/>
                    <a:pt x="2117" y="456"/>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936" name="Google Shape;936;p19"/>
            <p:cNvSpPr/>
            <p:nvPr/>
          </p:nvSpPr>
          <p:spPr>
            <a:xfrm>
              <a:off x="5934075" y="4621213"/>
              <a:ext cx="1220788" cy="950913"/>
            </a:xfrm>
            <a:custGeom>
              <a:avLst/>
              <a:gdLst/>
              <a:ahLst/>
              <a:cxnLst/>
              <a:rect l="l" t="t" r="r" b="b"/>
              <a:pathLst>
                <a:path w="582" h="456" extrusionOk="0">
                  <a:moveTo>
                    <a:pt x="582" y="0"/>
                  </a:moveTo>
                  <a:cubicBezTo>
                    <a:pt x="228" y="0"/>
                    <a:pt x="228" y="0"/>
                    <a:pt x="228" y="0"/>
                  </a:cubicBezTo>
                  <a:cubicBezTo>
                    <a:pt x="102" y="0"/>
                    <a:pt x="0" y="102"/>
                    <a:pt x="0" y="228"/>
                  </a:cubicBezTo>
                  <a:cubicBezTo>
                    <a:pt x="0" y="291"/>
                    <a:pt x="25" y="348"/>
                    <a:pt x="66" y="390"/>
                  </a:cubicBezTo>
                  <a:cubicBezTo>
                    <a:pt x="108" y="431"/>
                    <a:pt x="165" y="456"/>
                    <a:pt x="228" y="456"/>
                  </a:cubicBezTo>
                  <a:lnTo>
                    <a:pt x="582" y="0"/>
                  </a:lnTo>
                  <a:close/>
                </a:path>
              </a:pathLst>
            </a:custGeom>
            <a:solidFill>
              <a:srgbClr val="41404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937" name="Google Shape;937;p19"/>
            <p:cNvSpPr/>
            <p:nvPr/>
          </p:nvSpPr>
          <p:spPr>
            <a:xfrm>
              <a:off x="5934075" y="4621213"/>
              <a:ext cx="1220788" cy="950913"/>
            </a:xfrm>
            <a:custGeom>
              <a:avLst/>
              <a:gdLst/>
              <a:ahLst/>
              <a:cxnLst/>
              <a:rect l="l" t="t" r="r" b="b"/>
              <a:pathLst>
                <a:path w="582" h="456" extrusionOk="0">
                  <a:moveTo>
                    <a:pt x="582" y="456"/>
                  </a:moveTo>
                  <a:cubicBezTo>
                    <a:pt x="228" y="456"/>
                    <a:pt x="228" y="456"/>
                    <a:pt x="228" y="456"/>
                  </a:cubicBezTo>
                  <a:cubicBezTo>
                    <a:pt x="102" y="456"/>
                    <a:pt x="0" y="354"/>
                    <a:pt x="0" y="228"/>
                  </a:cubicBezTo>
                  <a:cubicBezTo>
                    <a:pt x="0" y="165"/>
                    <a:pt x="25" y="108"/>
                    <a:pt x="66" y="67"/>
                  </a:cubicBezTo>
                  <a:cubicBezTo>
                    <a:pt x="108" y="26"/>
                    <a:pt x="165" y="0"/>
                    <a:pt x="228" y="0"/>
                  </a:cubicBezTo>
                  <a:lnTo>
                    <a:pt x="582" y="456"/>
                  </a:lnTo>
                  <a:close/>
                </a:path>
              </a:pathLst>
            </a:custGeom>
            <a:solidFill>
              <a:srgbClr val="58595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938" name="Google Shape;938;p19"/>
            <p:cNvSpPr/>
            <p:nvPr/>
          </p:nvSpPr>
          <p:spPr>
            <a:xfrm>
              <a:off x="3816350" y="4538663"/>
              <a:ext cx="2122488" cy="560388"/>
            </a:xfrm>
            <a:custGeom>
              <a:avLst/>
              <a:gdLst/>
              <a:ahLst/>
              <a:cxnLst/>
              <a:rect l="l" t="t" r="r" b="b"/>
              <a:pathLst>
                <a:path w="1013" h="268" extrusionOk="0">
                  <a:moveTo>
                    <a:pt x="1011" y="264"/>
                  </a:moveTo>
                  <a:cubicBezTo>
                    <a:pt x="229" y="264"/>
                    <a:pt x="229" y="264"/>
                    <a:pt x="229" y="264"/>
                  </a:cubicBezTo>
                  <a:cubicBezTo>
                    <a:pt x="4" y="1"/>
                    <a:pt x="4" y="1"/>
                    <a:pt x="4" y="1"/>
                  </a:cubicBezTo>
                  <a:cubicBezTo>
                    <a:pt x="3" y="0"/>
                    <a:pt x="2" y="0"/>
                    <a:pt x="1" y="1"/>
                  </a:cubicBezTo>
                  <a:cubicBezTo>
                    <a:pt x="0" y="2"/>
                    <a:pt x="0" y="3"/>
                    <a:pt x="1" y="4"/>
                  </a:cubicBezTo>
                  <a:cubicBezTo>
                    <a:pt x="227" y="267"/>
                    <a:pt x="227" y="267"/>
                    <a:pt x="227" y="267"/>
                  </a:cubicBezTo>
                  <a:cubicBezTo>
                    <a:pt x="227" y="268"/>
                    <a:pt x="228" y="268"/>
                    <a:pt x="228" y="268"/>
                  </a:cubicBezTo>
                  <a:cubicBezTo>
                    <a:pt x="1011" y="268"/>
                    <a:pt x="1011" y="268"/>
                    <a:pt x="1011" y="268"/>
                  </a:cubicBezTo>
                  <a:cubicBezTo>
                    <a:pt x="1012" y="268"/>
                    <a:pt x="1013" y="267"/>
                    <a:pt x="1013" y="266"/>
                  </a:cubicBezTo>
                  <a:cubicBezTo>
                    <a:pt x="1013" y="265"/>
                    <a:pt x="1012" y="264"/>
                    <a:pt x="1011" y="264"/>
                  </a:cubicBezTo>
                  <a:close/>
                </a:path>
              </a:pathLst>
            </a:custGeom>
            <a:solidFill>
              <a:srgbClr val="58595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grpSp>
      <p:sp>
        <p:nvSpPr>
          <p:cNvPr id="939" name="Google Shape;939;p19"/>
          <p:cNvSpPr txBox="1"/>
          <p:nvPr/>
        </p:nvSpPr>
        <p:spPr>
          <a:xfrm>
            <a:off x="6705649" y="4541597"/>
            <a:ext cx="4648200" cy="64389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800">
                <a:solidFill>
                  <a:schemeClr val="lt1"/>
                </a:solidFill>
                <a:latin typeface="Arial" panose="020B0604020202020204"/>
                <a:ea typeface="Arial" panose="020B0604020202020204"/>
                <a:cs typeface="Arial" panose="020B0604020202020204"/>
                <a:sym typeface="Arial" panose="020B0604020202020204"/>
              </a:rPr>
              <a:t>Tích hợp API của Instagram, Facebook để đa dạng cách thức đăng nhập</a:t>
            </a:r>
            <a:endParaRPr sz="1800">
              <a:solidFill>
                <a:schemeClr val="lt1"/>
              </a:solidFill>
              <a:latin typeface="Oi"/>
              <a:ea typeface="Oi"/>
              <a:cs typeface="Oi"/>
              <a:sym typeface="Oi"/>
            </a:endParaRPr>
          </a:p>
        </p:txBody>
      </p:sp>
      <p:sp>
        <p:nvSpPr>
          <p:cNvPr id="941" name="Google Shape;941;p19"/>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Arial" panose="020B0604020202020204"/>
                <a:ea typeface="Arial" panose="020B0604020202020204"/>
                <a:cs typeface="Arial" panose="020B0604020202020204"/>
                <a:sym typeface="Arial" panose="020B0604020202020204"/>
              </a:rPr>
              <a:t>Đồ án tốt nghiệp</a:t>
            </a: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2" name="Google Shape;480;p2"/>
          <p:cNvSpPr txBox="1"/>
          <p:nvPr/>
        </p:nvSpPr>
        <p:spPr>
          <a:xfrm>
            <a:off x="9113240" y="6271924"/>
            <a:ext cx="3048000" cy="36512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en-US" sz="1800">
                <a:solidFill>
                  <a:schemeClr val="dk1"/>
                </a:solidFill>
              </a:rPr>
              <a:t>Khoa công nghệ thông tin</a:t>
            </a:r>
            <a:endParaRPr lang="en-US" sz="1800">
              <a:solidFill>
                <a:schemeClr val="dk1"/>
              </a:solidFill>
            </a:endParaRPr>
          </a:p>
        </p:txBody>
      </p:sp>
      <p:sp>
        <p:nvSpPr>
          <p:cNvPr id="3" name="Google Shape;926;p19"/>
          <p:cNvSpPr txBox="1"/>
          <p:nvPr/>
        </p:nvSpPr>
        <p:spPr>
          <a:xfrm>
            <a:off x="6648450" y="2769056"/>
            <a:ext cx="4648200" cy="64389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800">
                <a:solidFill>
                  <a:schemeClr val="lt1"/>
                </a:solidFill>
                <a:latin typeface="Arial" panose="020B0604020202020204"/>
                <a:ea typeface="Arial" panose="020B0604020202020204"/>
                <a:cs typeface="Arial" panose="020B0604020202020204"/>
                <a:sym typeface="Arial" panose="020B0604020202020204"/>
              </a:rPr>
              <a:t>Phát triển thêm hệ khuyến mãi, mã voucher giảm giá  chức năng quản lý mã giảm giá</a:t>
            </a:r>
            <a:endParaRPr sz="2000">
              <a:solidFill>
                <a:schemeClr val="lt1"/>
              </a:solidFill>
              <a:latin typeface="Oi"/>
              <a:ea typeface="Oi"/>
              <a:cs typeface="Oi"/>
              <a:sym typeface="Oi"/>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920"/>
                                        </p:tgtEl>
                                        <p:attrNameLst>
                                          <p:attrName>style.visibility</p:attrName>
                                        </p:attrNameLst>
                                      </p:cBhvr>
                                      <p:to>
                                        <p:strVal val="visible"/>
                                      </p:to>
                                    </p:set>
                                    <p:anim calcmode="lin" valueType="num">
                                      <p:cBhvr additive="base">
                                        <p:cTn id="7" dur="1000"/>
                                        <p:tgtEl>
                                          <p:spTgt spid="920"/>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927"/>
                                        </p:tgtEl>
                                        <p:attrNameLst>
                                          <p:attrName>style.visibility</p:attrName>
                                        </p:attrNameLst>
                                      </p:cBhvr>
                                      <p:to>
                                        <p:strVal val="visible"/>
                                      </p:to>
                                    </p:set>
                                    <p:animEffect transition="in" filter="fade">
                                      <p:cBhvr>
                                        <p:cTn id="12" dur="1000"/>
                                        <p:tgtEl>
                                          <p:spTgt spid="927"/>
                                        </p:tgtEl>
                                      </p:cBhvr>
                                    </p:animEffect>
                                    <p:anim calcmode="lin" valueType="num">
                                      <p:cBhvr>
                                        <p:cTn id="13" dur="1000" fill="hold"/>
                                        <p:tgtEl>
                                          <p:spTgt spid="927"/>
                                        </p:tgtEl>
                                        <p:attrNameLst>
                                          <p:attrName>ppt_x</p:attrName>
                                        </p:attrNameLst>
                                      </p:cBhvr>
                                      <p:tavLst>
                                        <p:tav tm="0">
                                          <p:val>
                                            <p:strVal val="#ppt_x"/>
                                          </p:val>
                                        </p:tav>
                                        <p:tav tm="100000">
                                          <p:val>
                                            <p:strVal val="#ppt_x"/>
                                          </p:val>
                                        </p:tav>
                                      </p:tavLst>
                                    </p:anim>
                                    <p:anim calcmode="lin" valueType="num">
                                      <p:cBhvr>
                                        <p:cTn id="14" dur="1000" fill="hold"/>
                                        <p:tgtEl>
                                          <p:spTgt spid="927"/>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1000"/>
                                        <p:tgtEl>
                                          <p:spTgt spid="3"/>
                                        </p:tgtEl>
                                      </p:cBhvr>
                                    </p:animEffect>
                                    <p:anim calcmode="lin" valueType="num">
                                      <p:cBhvr>
                                        <p:cTn id="18" dur="1000" fill="hold"/>
                                        <p:tgtEl>
                                          <p:spTgt spid="3"/>
                                        </p:tgtEl>
                                        <p:attrNameLst>
                                          <p:attrName>ppt_x</p:attrName>
                                        </p:attrNameLst>
                                      </p:cBhvr>
                                      <p:tavLst>
                                        <p:tav tm="0">
                                          <p:val>
                                            <p:strVal val="#ppt_x"/>
                                          </p:val>
                                        </p:tav>
                                        <p:tav tm="100000">
                                          <p:val>
                                            <p:strVal val="#ppt_x"/>
                                          </p:val>
                                        </p:tav>
                                      </p:tavLst>
                                    </p:anim>
                                    <p:anim calcmode="lin" valueType="num">
                                      <p:cBhvr>
                                        <p:cTn id="1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933"/>
                                        </p:tgtEl>
                                        <p:attrNameLst>
                                          <p:attrName>style.visibility</p:attrName>
                                        </p:attrNameLst>
                                      </p:cBhvr>
                                      <p:to>
                                        <p:strVal val="visible"/>
                                      </p:to>
                                    </p:set>
                                    <p:animEffect transition="in" filter="fade">
                                      <p:cBhvr>
                                        <p:cTn id="24" dur="1000"/>
                                        <p:tgtEl>
                                          <p:spTgt spid="933"/>
                                        </p:tgtEl>
                                      </p:cBhvr>
                                    </p:animEffect>
                                    <p:anim calcmode="lin" valueType="num">
                                      <p:cBhvr>
                                        <p:cTn id="25" dur="1000" fill="hold"/>
                                        <p:tgtEl>
                                          <p:spTgt spid="933"/>
                                        </p:tgtEl>
                                        <p:attrNameLst>
                                          <p:attrName>ppt_x</p:attrName>
                                        </p:attrNameLst>
                                      </p:cBhvr>
                                      <p:tavLst>
                                        <p:tav tm="0">
                                          <p:val>
                                            <p:strVal val="#ppt_x"/>
                                          </p:val>
                                        </p:tav>
                                        <p:tav tm="100000">
                                          <p:val>
                                            <p:strVal val="#ppt_x"/>
                                          </p:val>
                                        </p:tav>
                                      </p:tavLst>
                                    </p:anim>
                                    <p:anim calcmode="lin" valueType="num">
                                      <p:cBhvr>
                                        <p:cTn id="26" dur="1000" fill="hold"/>
                                        <p:tgtEl>
                                          <p:spTgt spid="933"/>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939"/>
                                        </p:tgtEl>
                                        <p:attrNameLst>
                                          <p:attrName>style.visibility</p:attrName>
                                        </p:attrNameLst>
                                      </p:cBhvr>
                                      <p:to>
                                        <p:strVal val="visible"/>
                                      </p:to>
                                    </p:set>
                                    <p:animEffect transition="in" filter="fade">
                                      <p:cBhvr>
                                        <p:cTn id="29" dur="1000"/>
                                        <p:tgtEl>
                                          <p:spTgt spid="939"/>
                                        </p:tgtEl>
                                      </p:cBhvr>
                                    </p:animEffect>
                                    <p:anim calcmode="lin" valueType="num">
                                      <p:cBhvr>
                                        <p:cTn id="30" dur="1000" fill="hold"/>
                                        <p:tgtEl>
                                          <p:spTgt spid="939"/>
                                        </p:tgtEl>
                                        <p:attrNameLst>
                                          <p:attrName>ppt_x</p:attrName>
                                        </p:attrNameLst>
                                      </p:cBhvr>
                                      <p:tavLst>
                                        <p:tav tm="0">
                                          <p:val>
                                            <p:strVal val="#ppt_x"/>
                                          </p:val>
                                        </p:tav>
                                        <p:tav tm="100000">
                                          <p:val>
                                            <p:strVal val="#ppt_x"/>
                                          </p:val>
                                        </p:tav>
                                      </p:tavLst>
                                    </p:anim>
                                    <p:anim calcmode="lin" valueType="num">
                                      <p:cBhvr>
                                        <p:cTn id="31" dur="1000" fill="hold"/>
                                        <p:tgtEl>
                                          <p:spTgt spid="93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9" grpId="0"/>
      <p:bldP spid="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46"/>
        <p:cNvGrpSpPr/>
        <p:nvPr/>
      </p:nvGrpSpPr>
      <p:grpSpPr>
        <a:xfrm>
          <a:off x="0" y="0"/>
          <a:ext cx="0" cy="0"/>
          <a:chOff x="0" y="0"/>
          <a:chExt cx="0" cy="0"/>
        </a:xfrm>
      </p:grpSpPr>
      <p:sp>
        <p:nvSpPr>
          <p:cNvPr id="948" name="Google Shape;948;p20"/>
          <p:cNvSpPr/>
          <p:nvPr/>
        </p:nvSpPr>
        <p:spPr>
          <a:xfrm rot="10800000" flipH="1">
            <a:off x="8638400" y="-11477"/>
            <a:ext cx="1325520" cy="114264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9" name="Google Shape;949;p20"/>
          <p:cNvSpPr/>
          <p:nvPr/>
        </p:nvSpPr>
        <p:spPr>
          <a:xfrm rot="10800000" flipH="1">
            <a:off x="5602159" y="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0" name="Google Shape;950;p20"/>
          <p:cNvSpPr/>
          <p:nvPr/>
        </p:nvSpPr>
        <p:spPr>
          <a:xfrm rot="10800000" flipH="1">
            <a:off x="2565918" y="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2" name="Google Shape;952;p20"/>
          <p:cNvSpPr/>
          <p:nvPr/>
        </p:nvSpPr>
        <p:spPr>
          <a:xfrm>
            <a:off x="1162459" y="5805063"/>
            <a:ext cx="9867082" cy="534077"/>
          </a:xfrm>
          <a:prstGeom prst="rect">
            <a:avLst/>
          </a:prstGeom>
          <a:noFill/>
          <a:ln>
            <a:noFill/>
          </a:ln>
        </p:spPr>
        <p:txBody>
          <a:bodyPr spcFirstLastPara="1" wrap="square" lIns="90000" tIns="45000" rIns="90000" bIns="45000" anchor="t" anchorCtr="0">
            <a:spAutoFit/>
          </a:bodyPr>
          <a:lstStyle/>
          <a:p>
            <a:pPr marL="0" marR="0" lvl="0" indent="0" algn="l" rtl="0">
              <a:lnSpc>
                <a:spcPct val="120000"/>
              </a:lnSpc>
              <a:spcBef>
                <a:spcPts val="0"/>
              </a:spcBef>
              <a:spcAft>
                <a:spcPts val="0"/>
              </a:spcAft>
              <a:buNone/>
            </a:pPr>
            <a:r>
              <a:rPr lang="en-US" sz="2400" b="0" strike="noStrike">
                <a:solidFill>
                  <a:srgbClr val="595959"/>
                </a:solidFill>
                <a:latin typeface="Calibri" panose="020F0502020204030204"/>
                <a:ea typeface="Calibri" panose="020F0502020204030204"/>
                <a:cs typeface="Calibri" panose="020F0502020204030204"/>
                <a:sym typeface="Calibri" panose="020F0502020204030204"/>
              </a:rPr>
              <a:t>Em xin chân thành cảm ơn đã lắng nghe và theo dõi bài thuyết trình của </a:t>
            </a:r>
            <a:r>
              <a:rPr lang="en-US" sz="2400">
                <a:solidFill>
                  <a:srgbClr val="595959"/>
                </a:solidFill>
                <a:latin typeface="Calibri" panose="020F0502020204030204"/>
                <a:ea typeface="Calibri" panose="020F0502020204030204"/>
                <a:cs typeface="Calibri" panose="020F0502020204030204"/>
                <a:sym typeface="Calibri" panose="020F0502020204030204"/>
              </a:rPr>
              <a:t>em.</a:t>
            </a:r>
            <a:endParaRPr sz="2400" b="0" strike="noStrike">
              <a:solidFill>
                <a:schemeClr val="dk1"/>
              </a:solidFill>
              <a:latin typeface="Arial" panose="020B0604020202020204"/>
              <a:ea typeface="Arial" panose="020B0604020202020204"/>
              <a:cs typeface="Arial" panose="020B0604020202020204"/>
              <a:sym typeface="Arial" panose="020B0604020202020204"/>
            </a:endParaRPr>
          </a:p>
        </p:txBody>
      </p:sp>
      <p:sp>
        <p:nvSpPr>
          <p:cNvPr id="953" name="Google Shape;953;p20"/>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Arial" panose="020B0604020202020204"/>
                <a:ea typeface="Arial" panose="020B0604020202020204"/>
                <a:cs typeface="Arial" panose="020B0604020202020204"/>
                <a:sym typeface="Arial" panose="020B0604020202020204"/>
              </a:rPr>
              <a:t>Đồ án tốt nghiệp</a:t>
            </a: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2" name="Google Shape;480;p2"/>
          <p:cNvSpPr txBox="1"/>
          <p:nvPr/>
        </p:nvSpPr>
        <p:spPr>
          <a:xfrm>
            <a:off x="9113240" y="6271924"/>
            <a:ext cx="3048000" cy="36512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en-US" sz="1800">
                <a:solidFill>
                  <a:schemeClr val="dk1"/>
                </a:solidFill>
              </a:rPr>
              <a:t>Khoa công nghệ thông tin</a:t>
            </a:r>
            <a:endParaRPr lang="en-US" sz="1800">
              <a:solidFill>
                <a:schemeClr val="dk1"/>
              </a:solidFill>
            </a:endParaRPr>
          </a:p>
        </p:txBody>
      </p:sp>
      <p:pic>
        <p:nvPicPr>
          <p:cNvPr id="4" name="Picture 3"/>
          <p:cNvPicPr>
            <a:picLocks noChangeAspect="1"/>
          </p:cNvPicPr>
          <p:nvPr/>
        </p:nvPicPr>
        <p:blipFill>
          <a:blip r:embed="rId1"/>
          <a:stretch>
            <a:fillRect/>
          </a:stretch>
        </p:blipFill>
        <p:spPr>
          <a:xfrm>
            <a:off x="3545046" y="1379738"/>
            <a:ext cx="5439747" cy="4079810"/>
          </a:xfrm>
          <a:prstGeom prst="rect">
            <a:avLst/>
          </a:prstGeom>
        </p:spPr>
      </p:pic>
      <p:sp>
        <p:nvSpPr>
          <p:cNvPr id="5" name="Rectangle 4"/>
          <p:cNvSpPr/>
          <p:nvPr/>
        </p:nvSpPr>
        <p:spPr>
          <a:xfrm>
            <a:off x="0" y="158621"/>
            <a:ext cx="2228080" cy="1142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37"/>
        <p:cNvGrpSpPr/>
        <p:nvPr/>
      </p:nvGrpSpPr>
      <p:grpSpPr>
        <a:xfrm>
          <a:off x="0" y="0"/>
          <a:ext cx="0" cy="0"/>
          <a:chOff x="0" y="0"/>
          <a:chExt cx="0" cy="0"/>
        </a:xfrm>
      </p:grpSpPr>
      <p:grpSp>
        <p:nvGrpSpPr>
          <p:cNvPr id="838" name="Google Shape;838;p16"/>
          <p:cNvGrpSpPr/>
          <p:nvPr/>
        </p:nvGrpSpPr>
        <p:grpSpPr>
          <a:xfrm rot="10800000">
            <a:off x="1281362" y="-220591"/>
            <a:ext cx="3314880" cy="6857640"/>
            <a:chOff x="2386080" y="0"/>
            <a:chExt cx="3314880" cy="6857640"/>
          </a:xfrm>
        </p:grpSpPr>
        <p:sp>
          <p:nvSpPr>
            <p:cNvPr id="839" name="Google Shape;839;p16"/>
            <p:cNvSpPr/>
            <p:nvPr/>
          </p:nvSpPr>
          <p:spPr>
            <a:xfrm>
              <a:off x="3050280" y="0"/>
              <a:ext cx="1325520" cy="1142640"/>
            </a:xfrm>
            <a:prstGeom prst="triangle">
              <a:avLst>
                <a:gd name="adj" fmla="val 50000"/>
              </a:avLst>
            </a:prstGeom>
            <a:gradFill>
              <a:gsLst>
                <a:gs pos="0">
                  <a:srgbClr val="CF0000"/>
                </a:gs>
                <a:gs pos="48000">
                  <a:srgbClr val="FF3C3C"/>
                </a:gs>
                <a:gs pos="100000">
                  <a:srgbClr val="FF8787"/>
                </a:gs>
              </a:gsLst>
              <a:lin ang="162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0" name="Google Shape;840;p16"/>
            <p:cNvSpPr/>
            <p:nvPr/>
          </p:nvSpPr>
          <p:spPr>
            <a:xfrm rot="10800000" flipH="1">
              <a:off x="3050280" y="114264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1" name="Google Shape;841;p16"/>
            <p:cNvSpPr/>
            <p:nvPr/>
          </p:nvSpPr>
          <p:spPr>
            <a:xfrm rot="10800000" flipH="1">
              <a:off x="2386080" y="0"/>
              <a:ext cx="1325520" cy="1142640"/>
            </a:xfrm>
            <a:prstGeom prst="triangle">
              <a:avLst>
                <a:gd name="adj" fmla="val 50000"/>
              </a:avLst>
            </a:prstGeom>
            <a:gradFill>
              <a:gsLst>
                <a:gs pos="0">
                  <a:srgbClr val="FF7A7B"/>
                </a:gs>
                <a:gs pos="35000">
                  <a:srgbClr val="FFA3A3"/>
                </a:gs>
                <a:gs pos="100000">
                  <a:srgbClr val="FFD6D6"/>
                </a:gs>
              </a:gsLst>
              <a:lin ang="16200000" scaled="0"/>
            </a:gradFill>
            <a:ln w="9525" cap="flat" cmpd="sng">
              <a:solidFill>
                <a:srgbClr val="FD3030"/>
              </a:solidFill>
              <a:prstDash val="solid"/>
              <a:miter lim="8000"/>
              <a:headEnd type="none" w="sm" len="sm"/>
              <a:tailEnd type="none" w="sm" len="sm"/>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2" name="Google Shape;842;p16"/>
            <p:cNvSpPr/>
            <p:nvPr/>
          </p:nvSpPr>
          <p:spPr>
            <a:xfrm>
              <a:off x="3712320" y="114300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3" name="Google Shape;843;p16"/>
            <p:cNvSpPr/>
            <p:nvPr/>
          </p:nvSpPr>
          <p:spPr>
            <a:xfrm rot="10800000" flipH="1">
              <a:off x="3713400" y="2285640"/>
              <a:ext cx="1325520" cy="114264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4" name="Google Shape;844;p16"/>
            <p:cNvSpPr/>
            <p:nvPr/>
          </p:nvSpPr>
          <p:spPr>
            <a:xfrm>
              <a:off x="4375440" y="2286000"/>
              <a:ext cx="1325520" cy="114264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5" name="Google Shape;845;p16"/>
            <p:cNvSpPr/>
            <p:nvPr/>
          </p:nvSpPr>
          <p:spPr>
            <a:xfrm rot="10800000" flipH="1">
              <a:off x="4375440" y="342864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6" name="Google Shape;846;p16"/>
            <p:cNvSpPr/>
            <p:nvPr/>
          </p:nvSpPr>
          <p:spPr>
            <a:xfrm>
              <a:off x="3711960" y="342900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7" name="Google Shape;847;p16"/>
            <p:cNvSpPr/>
            <p:nvPr/>
          </p:nvSpPr>
          <p:spPr>
            <a:xfrm rot="10800000" flipH="1">
              <a:off x="3711960" y="4571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8" name="Google Shape;848;p16"/>
            <p:cNvSpPr/>
            <p:nvPr/>
          </p:nvSpPr>
          <p:spPr>
            <a:xfrm>
              <a:off x="3047400" y="4572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9" name="Google Shape;849;p16"/>
            <p:cNvSpPr/>
            <p:nvPr/>
          </p:nvSpPr>
          <p:spPr>
            <a:xfrm rot="10800000" flipH="1">
              <a:off x="3050280" y="5714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0" name="Google Shape;850;p16"/>
            <p:cNvSpPr/>
            <p:nvPr/>
          </p:nvSpPr>
          <p:spPr>
            <a:xfrm>
              <a:off x="2386080" y="5715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52" name="Google Shape;852;p16"/>
          <p:cNvGrpSpPr/>
          <p:nvPr/>
        </p:nvGrpSpPr>
        <p:grpSpPr>
          <a:xfrm>
            <a:off x="5867401" y="2495347"/>
            <a:ext cx="4937098" cy="2914853"/>
            <a:chOff x="5894486" y="1770109"/>
            <a:chExt cx="5259520" cy="365051"/>
          </a:xfrm>
        </p:grpSpPr>
        <p:sp>
          <p:nvSpPr>
            <p:cNvPr id="853" name="Google Shape;853;p16"/>
            <p:cNvSpPr/>
            <p:nvPr/>
          </p:nvSpPr>
          <p:spPr>
            <a:xfrm>
              <a:off x="5894486" y="1770109"/>
              <a:ext cx="5259520" cy="242654"/>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None/>
              </a:pPr>
              <a:r>
                <a:rPr lang="en-US" sz="6000" b="0" strike="noStrike">
                  <a:solidFill>
                    <a:schemeClr val="dk1"/>
                  </a:solidFill>
                  <a:latin typeface="Arial" panose="020B0604020202020204"/>
                  <a:ea typeface="Arial" panose="020B0604020202020204"/>
                  <a:cs typeface="Arial" panose="020B0604020202020204"/>
                  <a:sym typeface="Arial" panose="020B0604020202020204"/>
                </a:rPr>
                <a:t>DEMO </a:t>
              </a:r>
              <a:endParaRPr lang="en-US" sz="6000" b="0" strike="noStrike">
                <a:solidFill>
                  <a:schemeClr val="dk1"/>
                </a:solidFill>
                <a:latin typeface="Arial" panose="020B0604020202020204"/>
                <a:ea typeface="Arial" panose="020B0604020202020204"/>
                <a:cs typeface="Arial" panose="020B0604020202020204"/>
                <a:sym typeface="Arial" panose="020B0604020202020204"/>
              </a:endParaRPr>
            </a:p>
            <a:p>
              <a:pPr marL="0" marR="0" lvl="0" indent="0" algn="ctr" rtl="0">
                <a:lnSpc>
                  <a:spcPct val="100000"/>
                </a:lnSpc>
                <a:spcBef>
                  <a:spcPts val="0"/>
                </a:spcBef>
                <a:spcAft>
                  <a:spcPts val="0"/>
                </a:spcAft>
                <a:buNone/>
              </a:pPr>
              <a:r>
                <a:rPr lang="en-US" sz="6000" b="0" strike="noStrike">
                  <a:solidFill>
                    <a:schemeClr val="dk1"/>
                  </a:solidFill>
                  <a:latin typeface="Arial" panose="020B0604020202020204"/>
                  <a:ea typeface="Arial" panose="020B0604020202020204"/>
                  <a:cs typeface="Arial" panose="020B0604020202020204"/>
                  <a:sym typeface="Arial" panose="020B0604020202020204"/>
                </a:rPr>
                <a:t>SẢN PHẨM</a:t>
              </a:r>
              <a:endParaRPr sz="6000" b="0" strike="noStrike">
                <a:solidFill>
                  <a:schemeClr val="dk1"/>
                </a:solidFill>
                <a:latin typeface="Arial" panose="020B0604020202020204"/>
                <a:ea typeface="Arial" panose="020B0604020202020204"/>
                <a:cs typeface="Arial" panose="020B0604020202020204"/>
                <a:sym typeface="Arial" panose="020B0604020202020204"/>
              </a:endParaRPr>
            </a:p>
          </p:txBody>
        </p:sp>
        <p:sp>
          <p:nvSpPr>
            <p:cNvPr id="854" name="Google Shape;854;p16"/>
            <p:cNvSpPr/>
            <p:nvPr/>
          </p:nvSpPr>
          <p:spPr>
            <a:xfrm>
              <a:off x="6525360" y="1770480"/>
              <a:ext cx="297000" cy="3646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None/>
              </a:pPr>
              <a:r>
                <a:rPr lang="en-US" sz="1800" b="0" i="1" strike="noStrike">
                  <a:solidFill>
                    <a:srgbClr val="FFFFFF"/>
                  </a:solidFill>
                  <a:latin typeface="Calibri" panose="020F0502020204030204"/>
                  <a:ea typeface="Calibri" panose="020F0502020204030204"/>
                  <a:cs typeface="Calibri" panose="020F0502020204030204"/>
                  <a:sym typeface="Calibri" panose="020F0502020204030204"/>
                </a:rPr>
                <a:t>1</a:t>
              </a:r>
              <a:endParaRPr sz="1800" b="0" strike="noStrike">
                <a:solidFill>
                  <a:schemeClr val="dk1"/>
                </a:solidFill>
                <a:latin typeface="Arial" panose="020B0604020202020204"/>
                <a:ea typeface="Arial" panose="020B0604020202020204"/>
                <a:cs typeface="Arial" panose="020B0604020202020204"/>
                <a:sym typeface="Arial" panose="020B0604020202020204"/>
              </a:endParaRPr>
            </a:p>
          </p:txBody>
        </p:sp>
      </p:grpSp>
      <p:sp>
        <p:nvSpPr>
          <p:cNvPr id="855" name="Google Shape;855;p16"/>
          <p:cNvSpPr/>
          <p:nvPr/>
        </p:nvSpPr>
        <p:spPr>
          <a:xfrm>
            <a:off x="11430000" y="76200"/>
            <a:ext cx="643320" cy="59328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6" name="Google Shape;856;p16"/>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Arial" panose="020B0604020202020204"/>
                <a:ea typeface="Arial" panose="020B0604020202020204"/>
                <a:cs typeface="Arial" panose="020B0604020202020204"/>
                <a:sym typeface="Arial" panose="020B0604020202020204"/>
              </a:rPr>
              <a:t>Đồ án tốt nghiệp</a:t>
            </a: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2" name="Google Shape;480;p2"/>
          <p:cNvSpPr txBox="1"/>
          <p:nvPr/>
        </p:nvSpPr>
        <p:spPr>
          <a:xfrm>
            <a:off x="9113240" y="6271924"/>
            <a:ext cx="3048000" cy="36512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en-US" sz="1800">
                <a:solidFill>
                  <a:schemeClr val="dk1"/>
                </a:solidFill>
              </a:rPr>
              <a:t>Khoa công nghệ thông tin</a:t>
            </a:r>
            <a:endParaRPr lang="en-US" sz="1800">
              <a:solidFill>
                <a:schemeClr val="dk1"/>
              </a:solidFill>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90"/>
        <p:cNvGrpSpPr/>
        <p:nvPr/>
      </p:nvGrpSpPr>
      <p:grpSpPr>
        <a:xfrm>
          <a:off x="0" y="0"/>
          <a:ext cx="0" cy="0"/>
          <a:chOff x="0" y="0"/>
          <a:chExt cx="0" cy="0"/>
        </a:xfrm>
      </p:grpSpPr>
      <p:sp>
        <p:nvSpPr>
          <p:cNvPr id="491" name="Google Shape;491;p3"/>
          <p:cNvSpPr/>
          <p:nvPr/>
        </p:nvSpPr>
        <p:spPr>
          <a:xfrm>
            <a:off x="6671566" y="-24152"/>
            <a:ext cx="5567522" cy="6858000"/>
          </a:xfrm>
          <a:prstGeom prst="rect">
            <a:avLst/>
          </a:prstGeom>
          <a:solidFill>
            <a:schemeClr val="accent1">
              <a:alpha val="4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j-lt"/>
              <a:ea typeface="Arial" panose="020B0604020202020204"/>
              <a:cs typeface="Arial" panose="020B0604020202020204"/>
              <a:sym typeface="Arial" panose="020B0604020202020204"/>
            </a:endParaRPr>
          </a:p>
        </p:txBody>
      </p:sp>
      <p:grpSp>
        <p:nvGrpSpPr>
          <p:cNvPr id="492" name="Google Shape;492;p3"/>
          <p:cNvGrpSpPr/>
          <p:nvPr/>
        </p:nvGrpSpPr>
        <p:grpSpPr>
          <a:xfrm>
            <a:off x="4626380" y="2249924"/>
            <a:ext cx="6921829" cy="2078254"/>
            <a:chOff x="4578255" y="2223130"/>
            <a:chExt cx="6921829" cy="2078254"/>
          </a:xfrm>
        </p:grpSpPr>
        <p:sp>
          <p:nvSpPr>
            <p:cNvPr id="493" name="Google Shape;493;p3"/>
            <p:cNvSpPr/>
            <p:nvPr/>
          </p:nvSpPr>
          <p:spPr>
            <a:xfrm>
              <a:off x="5404084" y="2223130"/>
              <a:ext cx="6096000" cy="923330"/>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5400">
                  <a:solidFill>
                    <a:schemeClr val="lt1"/>
                  </a:solidFill>
                  <a:latin typeface="+mj-lt"/>
                  <a:sym typeface="Arial" panose="020B0604020202020204"/>
                </a:rPr>
                <a:t>NỘI DUNG</a:t>
              </a:r>
              <a:endParaRPr>
                <a:latin typeface="+mj-lt"/>
              </a:endParaRPr>
            </a:p>
          </p:txBody>
        </p:sp>
        <p:sp>
          <p:nvSpPr>
            <p:cNvPr id="494" name="Google Shape;494;p3"/>
            <p:cNvSpPr/>
            <p:nvPr/>
          </p:nvSpPr>
          <p:spPr>
            <a:xfrm>
              <a:off x="4578255" y="3378054"/>
              <a:ext cx="6096000" cy="923330"/>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5400">
                  <a:solidFill>
                    <a:schemeClr val="lt1"/>
                  </a:solidFill>
                  <a:latin typeface="+mj-lt"/>
                  <a:ea typeface="Arial" panose="020B0604020202020204"/>
                  <a:cs typeface="Arial" panose="020B0604020202020204"/>
                  <a:sym typeface="Arial" panose="020B0604020202020204"/>
                </a:rPr>
                <a:t>CHÍNH</a:t>
              </a:r>
              <a:endParaRPr sz="4400">
                <a:solidFill>
                  <a:schemeClr val="lt1"/>
                </a:solidFill>
                <a:latin typeface="+mj-lt"/>
                <a:ea typeface="Arial" panose="020B0604020202020204"/>
                <a:cs typeface="Arial" panose="020B0604020202020204"/>
                <a:sym typeface="Arial" panose="020B0604020202020204"/>
              </a:endParaRPr>
            </a:p>
          </p:txBody>
        </p:sp>
      </p:grpSp>
      <p:grpSp>
        <p:nvGrpSpPr>
          <p:cNvPr id="496" name="Google Shape;496;p3"/>
          <p:cNvGrpSpPr/>
          <p:nvPr/>
        </p:nvGrpSpPr>
        <p:grpSpPr>
          <a:xfrm>
            <a:off x="6108200" y="1118203"/>
            <a:ext cx="880712" cy="829456"/>
            <a:chOff x="5908413" y="847857"/>
            <a:chExt cx="938013" cy="939583"/>
          </a:xfrm>
        </p:grpSpPr>
        <p:sp>
          <p:nvSpPr>
            <p:cNvPr id="497" name="Google Shape;497;p3"/>
            <p:cNvSpPr/>
            <p:nvPr/>
          </p:nvSpPr>
          <p:spPr>
            <a:xfrm>
              <a:off x="5908413" y="847857"/>
              <a:ext cx="938013" cy="939583"/>
            </a:xfrm>
            <a:prstGeom prst="rect">
              <a:avLst/>
            </a:prstGeom>
          </p:spPr>
          <p:style>
            <a:lnRef idx="3">
              <a:schemeClr val="lt1"/>
            </a:lnRef>
            <a:fillRef idx="1">
              <a:schemeClr val="accent2"/>
            </a:fillRef>
            <a:effectRef idx="1">
              <a:schemeClr val="accent2"/>
            </a:effectRef>
            <a:fontRef idx="minor">
              <a:schemeClr val="lt1"/>
            </a:fontRef>
          </p:style>
          <p:txBody>
            <a:bodyPr spcFirstLastPara="1" wrap="square" lIns="91425" tIns="45700" rIns="91425" bIns="45700" anchor="ctr" anchorCtr="0">
              <a:noAutofit/>
            </a:bodyPr>
            <a:lstStyle/>
            <a:p>
              <a:pPr marL="0" marR="0" lvl="0" indent="0" algn="ctr" rtl="0">
                <a:spcBef>
                  <a:spcPts val="0"/>
                </a:spcBef>
                <a:spcAft>
                  <a:spcPts val="0"/>
                </a:spcAft>
                <a:buNone/>
              </a:pPr>
              <a:r>
                <a:rPr lang="en-US" sz="2800">
                  <a:solidFill>
                    <a:schemeClr val="lt1"/>
                  </a:solidFill>
                  <a:latin typeface="+mj-lt"/>
                  <a:ea typeface="Arial" panose="020B0604020202020204"/>
                  <a:cs typeface="Arial" panose="020B0604020202020204"/>
                  <a:sym typeface="Arial" panose="020B0604020202020204"/>
                </a:rPr>
                <a:t>1</a:t>
              </a:r>
              <a:endParaRPr sz="3200">
                <a:solidFill>
                  <a:schemeClr val="lt1"/>
                </a:solidFill>
                <a:latin typeface="+mj-lt"/>
                <a:ea typeface="Arial" panose="020B0604020202020204"/>
                <a:cs typeface="Arial" panose="020B0604020202020204"/>
                <a:sym typeface="Arial" panose="020B0604020202020204"/>
              </a:endParaRPr>
            </a:p>
          </p:txBody>
        </p:sp>
        <p:sp>
          <p:nvSpPr>
            <p:cNvPr id="498" name="Google Shape;498;p3"/>
            <p:cNvSpPr/>
            <p:nvPr/>
          </p:nvSpPr>
          <p:spPr>
            <a:xfrm>
              <a:off x="6021503" y="927340"/>
              <a:ext cx="684331" cy="29629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endParaRPr sz="1100">
                <a:latin typeface="+mj-lt"/>
              </a:endParaRPr>
            </a:p>
          </p:txBody>
        </p:sp>
      </p:grpSp>
      <p:sp>
        <p:nvSpPr>
          <p:cNvPr id="499" name="Google Shape;499;p3"/>
          <p:cNvSpPr/>
          <p:nvPr/>
        </p:nvSpPr>
        <p:spPr>
          <a:xfrm>
            <a:off x="763617" y="1207815"/>
            <a:ext cx="4853192" cy="3670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3F3F3F"/>
                </a:solidFill>
                <a:latin typeface="+mj-lt"/>
                <a:ea typeface="Times New Roman" panose="02020603050405020304"/>
                <a:cs typeface="Times New Roman" panose="02020603050405020304"/>
                <a:sym typeface="Times New Roman" panose="02020603050405020304"/>
              </a:rPr>
              <a:t>Tổng quan về đề tài</a:t>
            </a:r>
            <a:endParaRPr sz="1800">
              <a:solidFill>
                <a:srgbClr val="3F3F3F"/>
              </a:solidFill>
              <a:latin typeface="+mj-lt"/>
              <a:ea typeface="Times New Roman" panose="02020603050405020304"/>
              <a:cs typeface="Times New Roman" panose="02020603050405020304"/>
              <a:sym typeface="Times New Roman" panose="02020603050405020304"/>
            </a:endParaRPr>
          </a:p>
        </p:txBody>
      </p:sp>
      <p:sp>
        <p:nvSpPr>
          <p:cNvPr id="503" name="Google Shape;503;p3"/>
          <p:cNvSpPr/>
          <p:nvPr/>
        </p:nvSpPr>
        <p:spPr>
          <a:xfrm>
            <a:off x="609600" y="6453374"/>
            <a:ext cx="145143" cy="14514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j-lt"/>
              <a:ea typeface="Arial" panose="020B0604020202020204"/>
              <a:cs typeface="Arial" panose="020B0604020202020204"/>
              <a:sym typeface="Arial" panose="020B0604020202020204"/>
            </a:endParaRPr>
          </a:p>
        </p:txBody>
      </p:sp>
      <p:sp>
        <p:nvSpPr>
          <p:cNvPr id="504" name="Google Shape;504;p3"/>
          <p:cNvSpPr/>
          <p:nvPr/>
        </p:nvSpPr>
        <p:spPr>
          <a:xfrm>
            <a:off x="807558" y="6453373"/>
            <a:ext cx="145143" cy="145143"/>
          </a:xfrm>
          <a:prstGeom prst="rect">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j-lt"/>
              <a:ea typeface="Arial" panose="020B0604020202020204"/>
              <a:cs typeface="Arial" panose="020B0604020202020204"/>
              <a:sym typeface="Arial" panose="020B0604020202020204"/>
            </a:endParaRPr>
          </a:p>
        </p:txBody>
      </p:sp>
      <p:sp>
        <p:nvSpPr>
          <p:cNvPr id="505" name="Google Shape;505;p3"/>
          <p:cNvSpPr/>
          <p:nvPr/>
        </p:nvSpPr>
        <p:spPr>
          <a:xfrm>
            <a:off x="1005516" y="6453373"/>
            <a:ext cx="145143" cy="145143"/>
          </a:xfrm>
          <a:prstGeom prst="rect">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j-lt"/>
              <a:ea typeface="Arial" panose="020B0604020202020204"/>
              <a:cs typeface="Arial" panose="020B0604020202020204"/>
              <a:sym typeface="Arial" panose="020B0604020202020204"/>
            </a:endParaRPr>
          </a:p>
        </p:txBody>
      </p:sp>
      <p:sp>
        <p:nvSpPr>
          <p:cNvPr id="506" name="Google Shape;506;p3"/>
          <p:cNvSpPr/>
          <p:nvPr/>
        </p:nvSpPr>
        <p:spPr>
          <a:xfrm>
            <a:off x="1203474" y="6453373"/>
            <a:ext cx="145143" cy="145143"/>
          </a:xfrm>
          <a:prstGeom prst="rect">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j-lt"/>
              <a:ea typeface="Arial" panose="020B0604020202020204"/>
              <a:cs typeface="Arial" panose="020B0604020202020204"/>
              <a:sym typeface="Arial" panose="020B0604020202020204"/>
            </a:endParaRPr>
          </a:p>
        </p:txBody>
      </p:sp>
      <p:sp>
        <p:nvSpPr>
          <p:cNvPr id="507" name="Google Shape;507;p3"/>
          <p:cNvSpPr/>
          <p:nvPr/>
        </p:nvSpPr>
        <p:spPr>
          <a:xfrm>
            <a:off x="1401430" y="6453373"/>
            <a:ext cx="145143" cy="145143"/>
          </a:xfrm>
          <a:prstGeom prst="rect">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j-lt"/>
              <a:ea typeface="Arial" panose="020B0604020202020204"/>
              <a:cs typeface="Arial" panose="020B0604020202020204"/>
              <a:sym typeface="Arial" panose="020B0604020202020204"/>
            </a:endParaRPr>
          </a:p>
        </p:txBody>
      </p:sp>
      <p:sp>
        <p:nvSpPr>
          <p:cNvPr id="509" name="Google Shape;509;p3"/>
          <p:cNvSpPr/>
          <p:nvPr/>
        </p:nvSpPr>
        <p:spPr>
          <a:xfrm>
            <a:off x="11288262" y="6341278"/>
            <a:ext cx="541059"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800">
                <a:solidFill>
                  <a:srgbClr val="F2F2F2"/>
                </a:solidFill>
                <a:latin typeface="+mj-lt"/>
                <a:sym typeface="Arial" panose="020B0604020202020204"/>
              </a:rPr>
              <a:t>1</a:t>
            </a:r>
            <a:endParaRPr>
              <a:latin typeface="+mj-lt"/>
            </a:endParaRPr>
          </a:p>
        </p:txBody>
      </p:sp>
      <p:sp>
        <p:nvSpPr>
          <p:cNvPr id="511" name="Google Shape;511;p3"/>
          <p:cNvSpPr/>
          <p:nvPr/>
        </p:nvSpPr>
        <p:spPr>
          <a:xfrm>
            <a:off x="770763" y="1109127"/>
            <a:ext cx="5350273" cy="829454"/>
          </a:xfrm>
          <a:prstGeom prst="rect">
            <a:avLst/>
          </a:prstGeom>
          <a:noFill/>
          <a:ln w="25400" cap="flat" cmpd="sng">
            <a:solidFill>
              <a:srgbClr val="F2F2F2"/>
            </a:solidFill>
            <a:prstDash val="lgDash"/>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chemeClr val="lt1"/>
              </a:solidFill>
              <a:latin typeface="+mj-lt"/>
              <a:ea typeface="Arial" panose="020B0604020202020204"/>
              <a:cs typeface="Arial" panose="020B0604020202020204"/>
              <a:sym typeface="Arial" panose="020B0604020202020204"/>
            </a:endParaRPr>
          </a:p>
        </p:txBody>
      </p:sp>
      <p:sp>
        <p:nvSpPr>
          <p:cNvPr id="520" name="Google Shape;520;p3"/>
          <p:cNvSpPr/>
          <p:nvPr/>
        </p:nvSpPr>
        <p:spPr>
          <a:xfrm>
            <a:off x="6130554" y="2439645"/>
            <a:ext cx="880712" cy="829456"/>
          </a:xfrm>
          <a:prstGeom prst="rect">
            <a:avLst/>
          </a:prstGeom>
          <a:solidFill>
            <a:schemeClr val="accent3"/>
          </a:solidFill>
        </p:spPr>
        <p:style>
          <a:lnRef idx="3">
            <a:schemeClr val="lt1"/>
          </a:lnRef>
          <a:fillRef idx="1">
            <a:schemeClr val="accent4"/>
          </a:fillRef>
          <a:effectRef idx="1">
            <a:schemeClr val="accent4"/>
          </a:effectRef>
          <a:fontRef idx="minor">
            <a:schemeClr val="lt1"/>
          </a:fontRef>
        </p:style>
        <p:txBody>
          <a:bodyPr spcFirstLastPara="1" wrap="square" lIns="91425" tIns="45700" rIns="91425" bIns="45700" anchor="ctr" anchorCtr="0">
            <a:noAutofit/>
          </a:bodyPr>
          <a:lstStyle/>
          <a:p>
            <a:pPr marL="0" marR="0" lvl="0" indent="0" algn="ctr" rtl="0">
              <a:spcBef>
                <a:spcPts val="0"/>
              </a:spcBef>
              <a:spcAft>
                <a:spcPts val="0"/>
              </a:spcAft>
              <a:buNone/>
            </a:pPr>
            <a:r>
              <a:rPr lang="en-US" sz="2800">
                <a:latin typeface="+mj-lt"/>
              </a:rPr>
              <a:t>2</a:t>
            </a:r>
            <a:endParaRPr sz="2800">
              <a:solidFill>
                <a:schemeClr val="lt1"/>
              </a:solidFill>
              <a:latin typeface="+mj-lt"/>
              <a:ea typeface="Arial" panose="020B0604020202020204"/>
              <a:cs typeface="Arial" panose="020B0604020202020204"/>
              <a:sym typeface="Arial" panose="020B0604020202020204"/>
            </a:endParaRPr>
          </a:p>
        </p:txBody>
      </p:sp>
      <p:sp>
        <p:nvSpPr>
          <p:cNvPr id="525" name="Google Shape;525;p3"/>
          <p:cNvSpPr/>
          <p:nvPr/>
        </p:nvSpPr>
        <p:spPr>
          <a:xfrm>
            <a:off x="759813" y="2464252"/>
            <a:ext cx="5350273" cy="829454"/>
          </a:xfrm>
          <a:prstGeom prst="rect">
            <a:avLst/>
          </a:prstGeom>
          <a:noFill/>
          <a:ln w="25400" cap="flat" cmpd="sng">
            <a:solidFill>
              <a:srgbClr val="F2F2F2"/>
            </a:solidFill>
            <a:prstDash val="lgDash"/>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chemeClr val="lt1"/>
              </a:solidFill>
              <a:latin typeface="+mj-lt"/>
              <a:ea typeface="Arial" panose="020B0604020202020204"/>
              <a:cs typeface="Arial" panose="020B0604020202020204"/>
              <a:sym typeface="Arial" panose="020B0604020202020204"/>
            </a:endParaRPr>
          </a:p>
        </p:txBody>
      </p:sp>
      <p:sp>
        <p:nvSpPr>
          <p:cNvPr id="542" name="Google Shape;542;p3"/>
          <p:cNvSpPr/>
          <p:nvPr/>
        </p:nvSpPr>
        <p:spPr>
          <a:xfrm>
            <a:off x="813192" y="2500503"/>
            <a:ext cx="4853192" cy="3670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3F3F3F"/>
                </a:solidFill>
                <a:latin typeface="+mj-lt"/>
                <a:ea typeface="Times New Roman" panose="02020603050405020304"/>
                <a:cs typeface="Times New Roman" panose="02020603050405020304"/>
                <a:sym typeface="Times New Roman" panose="02020603050405020304"/>
              </a:rPr>
              <a:t>Phân tích và thiết kế hệ thống</a:t>
            </a:r>
            <a:endParaRPr sz="1800">
              <a:solidFill>
                <a:srgbClr val="3F3F3F"/>
              </a:solidFill>
              <a:latin typeface="+mj-lt"/>
              <a:ea typeface="Times New Roman" panose="02020603050405020304"/>
              <a:cs typeface="Times New Roman" panose="02020603050405020304"/>
              <a:sym typeface="Times New Roman" panose="02020603050405020304"/>
            </a:endParaRPr>
          </a:p>
        </p:txBody>
      </p:sp>
      <p:sp>
        <p:nvSpPr>
          <p:cNvPr id="5" name="Google Shape;504;p3"/>
          <p:cNvSpPr/>
          <p:nvPr/>
        </p:nvSpPr>
        <p:spPr>
          <a:xfrm>
            <a:off x="11568857" y="6064597"/>
            <a:ext cx="145143" cy="145143"/>
          </a:xfrm>
          <a:prstGeom prst="rect">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j-lt"/>
              <a:ea typeface="Arial" panose="020B0604020202020204"/>
              <a:cs typeface="Arial" panose="020B0604020202020204"/>
              <a:sym typeface="Arial" panose="020B0604020202020204"/>
            </a:endParaRPr>
          </a:p>
        </p:txBody>
      </p:sp>
      <p:sp>
        <p:nvSpPr>
          <p:cNvPr id="6" name="Google Shape;504;p3"/>
          <p:cNvSpPr/>
          <p:nvPr/>
        </p:nvSpPr>
        <p:spPr>
          <a:xfrm>
            <a:off x="8180276" y="1310456"/>
            <a:ext cx="145143" cy="145143"/>
          </a:xfrm>
          <a:prstGeom prst="rect">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j-lt"/>
              <a:ea typeface="Arial" panose="020B0604020202020204"/>
              <a:cs typeface="Arial" panose="020B0604020202020204"/>
              <a:sym typeface="Arial" panose="020B0604020202020204"/>
            </a:endParaRPr>
          </a:p>
        </p:txBody>
      </p:sp>
      <p:sp>
        <p:nvSpPr>
          <p:cNvPr id="7" name="Google Shape;504;p3"/>
          <p:cNvSpPr/>
          <p:nvPr/>
        </p:nvSpPr>
        <p:spPr>
          <a:xfrm>
            <a:off x="11109723" y="1760456"/>
            <a:ext cx="145143" cy="145143"/>
          </a:xfrm>
          <a:prstGeom prst="rect">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j-lt"/>
              <a:ea typeface="Arial" panose="020B0604020202020204"/>
              <a:cs typeface="Arial" panose="020B0604020202020204"/>
              <a:sym typeface="Arial" panose="020B0604020202020204"/>
            </a:endParaRPr>
          </a:p>
        </p:txBody>
      </p:sp>
      <p:sp>
        <p:nvSpPr>
          <p:cNvPr id="2" name="Google Shape;507;p3"/>
          <p:cNvSpPr/>
          <p:nvPr/>
        </p:nvSpPr>
        <p:spPr>
          <a:xfrm>
            <a:off x="1591152" y="6447152"/>
            <a:ext cx="145143" cy="145143"/>
          </a:xfrm>
          <a:prstGeom prst="rect">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j-lt"/>
              <a:ea typeface="Arial" panose="020B0604020202020204"/>
              <a:cs typeface="Arial" panose="020B0604020202020204"/>
              <a:sym typeface="Arial" panose="020B0604020202020204"/>
            </a:endParaRPr>
          </a:p>
        </p:txBody>
      </p:sp>
      <p:sp>
        <p:nvSpPr>
          <p:cNvPr id="3" name="Google Shape;527;p3"/>
          <p:cNvSpPr/>
          <p:nvPr/>
        </p:nvSpPr>
        <p:spPr>
          <a:xfrm>
            <a:off x="6143016" y="3929601"/>
            <a:ext cx="880712" cy="829456"/>
          </a:xfrm>
          <a:prstGeom prst="rect">
            <a:avLst/>
          </a:prstGeom>
          <a:solidFill>
            <a:srgbClr val="00B0F0"/>
          </a:solidFill>
        </p:spPr>
        <p:style>
          <a:lnRef idx="3">
            <a:schemeClr val="lt1"/>
          </a:lnRef>
          <a:fillRef idx="1">
            <a:schemeClr val="accent1"/>
          </a:fillRef>
          <a:effectRef idx="1">
            <a:schemeClr val="accent1"/>
          </a:effectRef>
          <a:fontRef idx="minor">
            <a:schemeClr val="lt1"/>
          </a:fontRef>
        </p:style>
        <p:txBody>
          <a:bodyPr spcFirstLastPara="1" wrap="square" lIns="91425" tIns="45700" rIns="91425" bIns="45700" anchor="ctr" anchorCtr="0">
            <a:noAutofit/>
          </a:bodyPr>
          <a:lstStyle/>
          <a:p>
            <a:pPr algn="ctr"/>
            <a:r>
              <a:rPr lang="en-US" sz="2800">
                <a:latin typeface="+mj-lt"/>
              </a:rPr>
              <a:t>3</a:t>
            </a:r>
            <a:endParaRPr lang="en-US" sz="2800">
              <a:latin typeface="+mj-lt"/>
            </a:endParaRPr>
          </a:p>
        </p:txBody>
      </p:sp>
      <p:sp>
        <p:nvSpPr>
          <p:cNvPr id="8" name="Google Shape;529;p3"/>
          <p:cNvSpPr/>
          <p:nvPr/>
        </p:nvSpPr>
        <p:spPr>
          <a:xfrm>
            <a:off x="694175" y="4058156"/>
            <a:ext cx="4926926" cy="367030"/>
          </a:xfrm>
          <a:prstGeom prst="rect">
            <a:avLst/>
          </a:prstGeom>
          <a:noFill/>
          <a:ln>
            <a:noFill/>
          </a:ln>
        </p:spPr>
        <p:txBody>
          <a:bodyPr spcFirstLastPara="1" wrap="square" lIns="91425" tIns="45700" rIns="91425" bIns="45700" anchor="t" anchorCtr="0">
            <a:spAutoFit/>
          </a:bodyPr>
          <a:lstStyle/>
          <a:p>
            <a:pPr lvl="0"/>
            <a:r>
              <a:rPr lang="en-US" altLang="vi-VN" sz="1800">
                <a:solidFill>
                  <a:srgbClr val="3F3F3F"/>
                </a:solidFill>
                <a:ea typeface="Times New Roman" panose="02020603050405020304"/>
                <a:cs typeface="Times New Roman" panose="02020603050405020304"/>
                <a:sym typeface="Times New Roman" panose="02020603050405020304"/>
              </a:rPr>
              <a:t>Kết quả thực nghiệm và kiểm thử</a:t>
            </a:r>
            <a:endParaRPr lang="en-US" altLang="vi-VN" sz="1800">
              <a:solidFill>
                <a:srgbClr val="3F3F3F"/>
              </a:solidFill>
              <a:ea typeface="Times New Roman" panose="02020603050405020304"/>
              <a:cs typeface="Times New Roman" panose="02020603050405020304"/>
              <a:sym typeface="Times New Roman" panose="02020603050405020304"/>
            </a:endParaRPr>
          </a:p>
        </p:txBody>
      </p:sp>
      <p:sp>
        <p:nvSpPr>
          <p:cNvPr id="9" name="Google Shape;533;p3"/>
          <p:cNvSpPr/>
          <p:nvPr/>
        </p:nvSpPr>
        <p:spPr>
          <a:xfrm>
            <a:off x="680841" y="3967517"/>
            <a:ext cx="5440280" cy="829454"/>
          </a:xfrm>
          <a:prstGeom prst="rect">
            <a:avLst/>
          </a:prstGeom>
          <a:noFill/>
          <a:ln w="25400" cap="flat" cmpd="sng">
            <a:solidFill>
              <a:srgbClr val="F2F2F2"/>
            </a:solidFill>
            <a:prstDash val="lgDash"/>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chemeClr val="lt1"/>
              </a:solidFill>
              <a:latin typeface="+mj-lt"/>
              <a:ea typeface="Arial" panose="020B0604020202020204"/>
              <a:cs typeface="Arial" panose="020B0604020202020204"/>
              <a:sym typeface="Arial" panose="020B0604020202020204"/>
            </a:endParaRPr>
          </a:p>
        </p:txBody>
      </p:sp>
      <p:sp>
        <p:nvSpPr>
          <p:cNvPr id="10" name="Google Shape;527;p3"/>
          <p:cNvSpPr/>
          <p:nvPr/>
        </p:nvSpPr>
        <p:spPr>
          <a:xfrm>
            <a:off x="6143016" y="5371686"/>
            <a:ext cx="880712" cy="829456"/>
          </a:xfrm>
          <a:prstGeom prst="rect">
            <a:avLst/>
          </a:prstGeom>
          <a:solidFill>
            <a:srgbClr val="00B050"/>
          </a:solidFill>
        </p:spPr>
        <p:style>
          <a:lnRef idx="3">
            <a:schemeClr val="lt1"/>
          </a:lnRef>
          <a:fillRef idx="1">
            <a:schemeClr val="accent1"/>
          </a:fillRef>
          <a:effectRef idx="1">
            <a:schemeClr val="accent1"/>
          </a:effectRef>
          <a:fontRef idx="minor">
            <a:schemeClr val="lt1"/>
          </a:fontRef>
        </p:style>
        <p:txBody>
          <a:bodyPr spcFirstLastPara="1" wrap="square" lIns="91425" tIns="45700" rIns="91425" bIns="45700" anchor="ctr" anchorCtr="0">
            <a:noAutofit/>
          </a:bodyPr>
          <a:p>
            <a:pPr algn="ctr"/>
            <a:r>
              <a:rPr lang="en-US" sz="2800">
                <a:latin typeface="+mj-lt"/>
              </a:rPr>
              <a:t>4</a:t>
            </a:r>
            <a:endParaRPr lang="en-US" sz="2800">
              <a:latin typeface="+mj-lt"/>
            </a:endParaRPr>
          </a:p>
        </p:txBody>
      </p:sp>
      <p:sp>
        <p:nvSpPr>
          <p:cNvPr id="11" name="Google Shape;529;p3"/>
          <p:cNvSpPr/>
          <p:nvPr/>
        </p:nvSpPr>
        <p:spPr>
          <a:xfrm>
            <a:off x="771010" y="5443726"/>
            <a:ext cx="4926926" cy="367030"/>
          </a:xfrm>
          <a:prstGeom prst="rect">
            <a:avLst/>
          </a:prstGeom>
          <a:noFill/>
          <a:ln>
            <a:noFill/>
          </a:ln>
        </p:spPr>
        <p:txBody>
          <a:bodyPr spcFirstLastPara="1" wrap="square" lIns="91425" tIns="45700" rIns="91425" bIns="45700" anchor="t" anchorCtr="0">
            <a:spAutoFit/>
          </a:bodyPr>
          <a:p>
            <a:pPr lvl="0"/>
            <a:r>
              <a:rPr lang="en-US" altLang="vi-VN" sz="1800">
                <a:solidFill>
                  <a:srgbClr val="3F3F3F"/>
                </a:solidFill>
                <a:ea typeface="Times New Roman" panose="02020603050405020304"/>
                <a:cs typeface="Times New Roman" panose="02020603050405020304"/>
                <a:sym typeface="Times New Roman" panose="02020603050405020304"/>
              </a:rPr>
              <a:t>Kết luận và hướng phát triển</a:t>
            </a:r>
            <a:endParaRPr lang="en-US" altLang="vi-VN" sz="1800">
              <a:solidFill>
                <a:srgbClr val="3F3F3F"/>
              </a:solidFill>
              <a:ea typeface="Times New Roman" panose="02020603050405020304"/>
              <a:cs typeface="Times New Roman" panose="02020603050405020304"/>
              <a:sym typeface="Times New Roman" panose="02020603050405020304"/>
            </a:endParaRPr>
          </a:p>
        </p:txBody>
      </p:sp>
      <p:sp>
        <p:nvSpPr>
          <p:cNvPr id="12" name="Google Shape;533;p3"/>
          <p:cNvSpPr/>
          <p:nvPr/>
        </p:nvSpPr>
        <p:spPr>
          <a:xfrm>
            <a:off x="757555" y="5353050"/>
            <a:ext cx="5352415" cy="829310"/>
          </a:xfrm>
          <a:prstGeom prst="rect">
            <a:avLst/>
          </a:prstGeom>
          <a:noFill/>
          <a:ln w="25400" cap="flat" cmpd="sng">
            <a:solidFill>
              <a:srgbClr val="F2F2F2"/>
            </a:solidFill>
            <a:prstDash val="lgDash"/>
            <a:miter lim="8000"/>
            <a:headEnd type="none" w="sm" len="sm"/>
            <a:tailEnd type="none" w="sm" len="sm"/>
          </a:ln>
        </p:spPr>
        <p:txBody>
          <a:bodyPr spcFirstLastPara="1" wrap="square" lIns="91425" tIns="45700" rIns="91425" bIns="45700" anchor="ctr" anchorCtr="0">
            <a:noAutofit/>
          </a:bodyPr>
          <a:p>
            <a:pPr marL="0" marR="0" lvl="0" indent="0" algn="ctr" rtl="0">
              <a:spcBef>
                <a:spcPts val="0"/>
              </a:spcBef>
              <a:spcAft>
                <a:spcPts val="0"/>
              </a:spcAft>
              <a:buNone/>
            </a:pPr>
            <a:endParaRPr>
              <a:solidFill>
                <a:schemeClr val="lt1"/>
              </a:solidFill>
              <a:latin typeface="+mj-lt"/>
              <a:ea typeface="Arial" panose="020B0604020202020204"/>
              <a:cs typeface="Arial" panose="020B0604020202020204"/>
              <a:sym typeface="Arial" panose="020B0604020202020204"/>
            </a:endParaRPr>
          </a:p>
        </p:txBody>
      </p:sp>
    </p:spTree>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48"/>
        <p:cNvGrpSpPr/>
        <p:nvPr/>
      </p:nvGrpSpPr>
      <p:grpSpPr>
        <a:xfrm>
          <a:off x="0" y="0"/>
          <a:ext cx="0" cy="0"/>
          <a:chOff x="0" y="0"/>
          <a:chExt cx="0" cy="0"/>
        </a:xfrm>
      </p:grpSpPr>
      <p:grpSp>
        <p:nvGrpSpPr>
          <p:cNvPr id="549" name="Google Shape;549;p4"/>
          <p:cNvGrpSpPr/>
          <p:nvPr/>
        </p:nvGrpSpPr>
        <p:grpSpPr>
          <a:xfrm>
            <a:off x="2386080" y="0"/>
            <a:ext cx="3314880" cy="6857640"/>
            <a:chOff x="2386080" y="0"/>
            <a:chExt cx="3314880" cy="6857640"/>
          </a:xfrm>
        </p:grpSpPr>
        <p:sp>
          <p:nvSpPr>
            <p:cNvPr id="550" name="Google Shape;550;p4"/>
            <p:cNvSpPr/>
            <p:nvPr/>
          </p:nvSpPr>
          <p:spPr>
            <a:xfrm>
              <a:off x="3050280" y="0"/>
              <a:ext cx="1325520" cy="1142640"/>
            </a:xfrm>
            <a:prstGeom prst="triangle">
              <a:avLst>
                <a:gd name="adj" fmla="val 50000"/>
              </a:avLst>
            </a:prstGeom>
            <a:gradFill>
              <a:gsLst>
                <a:gs pos="0">
                  <a:srgbClr val="CF0000"/>
                </a:gs>
                <a:gs pos="48000">
                  <a:srgbClr val="FF3C3C"/>
                </a:gs>
                <a:gs pos="100000">
                  <a:srgbClr val="FF8787"/>
                </a:gs>
              </a:gsLst>
              <a:lin ang="162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1" name="Google Shape;551;p4"/>
            <p:cNvSpPr/>
            <p:nvPr/>
          </p:nvSpPr>
          <p:spPr>
            <a:xfrm rot="10800000" flipH="1">
              <a:off x="3050280" y="114264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2" name="Google Shape;552;p4"/>
            <p:cNvSpPr/>
            <p:nvPr/>
          </p:nvSpPr>
          <p:spPr>
            <a:xfrm rot="10800000" flipH="1">
              <a:off x="2386080" y="0"/>
              <a:ext cx="1325520" cy="1142640"/>
            </a:xfrm>
            <a:prstGeom prst="triangle">
              <a:avLst>
                <a:gd name="adj" fmla="val 50000"/>
              </a:avLst>
            </a:prstGeom>
            <a:gradFill>
              <a:gsLst>
                <a:gs pos="0">
                  <a:srgbClr val="FF7A7B"/>
                </a:gs>
                <a:gs pos="35000">
                  <a:srgbClr val="FFA3A3"/>
                </a:gs>
                <a:gs pos="100000">
                  <a:srgbClr val="FFD6D6"/>
                </a:gs>
              </a:gsLst>
              <a:lin ang="16200000" scaled="0"/>
            </a:gradFill>
            <a:ln w="9525" cap="flat" cmpd="sng">
              <a:solidFill>
                <a:srgbClr val="FD3030"/>
              </a:solidFill>
              <a:prstDash val="solid"/>
              <a:miter lim="8000"/>
              <a:headEnd type="none" w="sm" len="sm"/>
              <a:tailEnd type="none" w="sm" len="sm"/>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3" name="Google Shape;553;p4"/>
            <p:cNvSpPr/>
            <p:nvPr/>
          </p:nvSpPr>
          <p:spPr>
            <a:xfrm>
              <a:off x="3712320" y="114300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4" name="Google Shape;554;p4"/>
            <p:cNvSpPr/>
            <p:nvPr/>
          </p:nvSpPr>
          <p:spPr>
            <a:xfrm rot="10800000" flipH="1">
              <a:off x="3713400" y="2285640"/>
              <a:ext cx="1325520" cy="114264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5" name="Google Shape;555;p4"/>
            <p:cNvSpPr/>
            <p:nvPr/>
          </p:nvSpPr>
          <p:spPr>
            <a:xfrm>
              <a:off x="4375440" y="2286000"/>
              <a:ext cx="1325520" cy="114264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6" name="Google Shape;556;p4"/>
            <p:cNvSpPr/>
            <p:nvPr/>
          </p:nvSpPr>
          <p:spPr>
            <a:xfrm rot="10800000" flipH="1">
              <a:off x="4375440" y="342864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7" name="Google Shape;557;p4"/>
            <p:cNvSpPr/>
            <p:nvPr/>
          </p:nvSpPr>
          <p:spPr>
            <a:xfrm>
              <a:off x="3711960" y="342900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8" name="Google Shape;558;p4"/>
            <p:cNvSpPr/>
            <p:nvPr/>
          </p:nvSpPr>
          <p:spPr>
            <a:xfrm rot="10800000" flipH="1">
              <a:off x="3711960" y="4571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9" name="Google Shape;559;p4"/>
            <p:cNvSpPr/>
            <p:nvPr/>
          </p:nvSpPr>
          <p:spPr>
            <a:xfrm>
              <a:off x="3047400" y="4572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0" name="Google Shape;560;p4"/>
            <p:cNvSpPr/>
            <p:nvPr/>
          </p:nvSpPr>
          <p:spPr>
            <a:xfrm rot="10800000" flipH="1">
              <a:off x="3050280" y="5714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1" name="Google Shape;561;p4"/>
            <p:cNvSpPr/>
            <p:nvPr/>
          </p:nvSpPr>
          <p:spPr>
            <a:xfrm>
              <a:off x="2386080" y="5715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62" name="Google Shape;562;p4"/>
          <p:cNvSpPr/>
          <p:nvPr/>
        </p:nvSpPr>
        <p:spPr>
          <a:xfrm>
            <a:off x="820800" y="3013560"/>
            <a:ext cx="3767760" cy="8215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4800" b="1" i="1" strike="noStrike">
                <a:solidFill>
                  <a:srgbClr val="FF3737"/>
                </a:solidFill>
                <a:latin typeface="Calibri" panose="020F0502020204030204"/>
                <a:ea typeface="Calibri" panose="020F0502020204030204"/>
                <a:cs typeface="Calibri" panose="020F0502020204030204"/>
                <a:sym typeface="Calibri" panose="020F0502020204030204"/>
              </a:rPr>
              <a:t>Phần 01 :</a:t>
            </a:r>
            <a:endParaRPr sz="4800" b="0" strike="noStrike">
              <a:solidFill>
                <a:schemeClr val="dk1"/>
              </a:solidFill>
              <a:latin typeface="Arial" panose="020B0604020202020204"/>
              <a:ea typeface="Arial" panose="020B0604020202020204"/>
              <a:cs typeface="Arial" panose="020B0604020202020204"/>
              <a:sym typeface="Arial" panose="020B0604020202020204"/>
            </a:endParaRPr>
          </a:p>
        </p:txBody>
      </p:sp>
      <p:grpSp>
        <p:nvGrpSpPr>
          <p:cNvPr id="563" name="Google Shape;563;p4"/>
          <p:cNvGrpSpPr/>
          <p:nvPr/>
        </p:nvGrpSpPr>
        <p:grpSpPr>
          <a:xfrm>
            <a:off x="5867401" y="2495347"/>
            <a:ext cx="4937098" cy="2914853"/>
            <a:chOff x="5894486" y="1770109"/>
            <a:chExt cx="5259520" cy="365051"/>
          </a:xfrm>
        </p:grpSpPr>
        <p:sp>
          <p:nvSpPr>
            <p:cNvPr id="564" name="Google Shape;564;p4"/>
            <p:cNvSpPr/>
            <p:nvPr/>
          </p:nvSpPr>
          <p:spPr>
            <a:xfrm>
              <a:off x="5894486" y="1770109"/>
              <a:ext cx="5259520" cy="242396"/>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None/>
              </a:pPr>
              <a:r>
                <a:rPr lang="en-US" sz="6000" b="1" strike="noStrike">
                  <a:solidFill>
                    <a:srgbClr val="414141"/>
                  </a:solidFill>
                  <a:latin typeface="Calibri" panose="020F0502020204030204"/>
                  <a:ea typeface="Calibri" panose="020F0502020204030204"/>
                  <a:cs typeface="Calibri" panose="020F0502020204030204"/>
                  <a:sym typeface="Calibri" panose="020F0502020204030204"/>
                </a:rPr>
                <a:t>TỔNG QUAN </a:t>
              </a:r>
              <a:endParaRPr lang="en-US" sz="6000" b="1" strike="noStrike">
                <a:solidFill>
                  <a:srgbClr val="414141"/>
                </a:solidFill>
                <a:latin typeface="Calibri" panose="020F0502020204030204"/>
                <a:ea typeface="Calibri" panose="020F0502020204030204"/>
                <a:cs typeface="Calibri" panose="020F0502020204030204"/>
                <a:sym typeface="Calibri" panose="020F0502020204030204"/>
              </a:endParaRPr>
            </a:p>
            <a:p>
              <a:pPr marL="0" marR="0" lvl="0" indent="0" algn="ctr" rtl="0">
                <a:lnSpc>
                  <a:spcPct val="100000"/>
                </a:lnSpc>
                <a:spcBef>
                  <a:spcPts val="0"/>
                </a:spcBef>
                <a:spcAft>
                  <a:spcPts val="0"/>
                </a:spcAft>
                <a:buNone/>
              </a:pPr>
              <a:r>
                <a:rPr lang="en-US" sz="6000" b="1" strike="noStrike">
                  <a:solidFill>
                    <a:srgbClr val="414141"/>
                  </a:solidFill>
                  <a:latin typeface="Calibri" panose="020F0502020204030204"/>
                  <a:ea typeface="Calibri" panose="020F0502020204030204"/>
                  <a:cs typeface="Calibri" panose="020F0502020204030204"/>
                  <a:sym typeface="Calibri" panose="020F0502020204030204"/>
                </a:rPr>
                <a:t>VỀ ĐỀ TÀI</a:t>
              </a:r>
              <a:endParaRPr sz="6000" b="0" strike="noStrike">
                <a:solidFill>
                  <a:schemeClr val="dk1"/>
                </a:solidFill>
                <a:latin typeface="Arial" panose="020B0604020202020204"/>
                <a:ea typeface="Arial" panose="020B0604020202020204"/>
                <a:cs typeface="Arial" panose="020B0604020202020204"/>
                <a:sym typeface="Arial" panose="020B0604020202020204"/>
              </a:endParaRPr>
            </a:p>
          </p:txBody>
        </p:sp>
        <p:sp>
          <p:nvSpPr>
            <p:cNvPr id="565" name="Google Shape;565;p4"/>
            <p:cNvSpPr/>
            <p:nvPr/>
          </p:nvSpPr>
          <p:spPr>
            <a:xfrm>
              <a:off x="6525360" y="1770480"/>
              <a:ext cx="297000" cy="3646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None/>
              </a:pPr>
              <a:r>
                <a:rPr lang="en-US" sz="1800" b="0" i="1" strike="noStrike">
                  <a:solidFill>
                    <a:srgbClr val="FFFFFF"/>
                  </a:solidFill>
                  <a:latin typeface="Calibri" panose="020F0502020204030204"/>
                  <a:ea typeface="Calibri" panose="020F0502020204030204"/>
                  <a:cs typeface="Calibri" panose="020F0502020204030204"/>
                  <a:sym typeface="Calibri" panose="020F0502020204030204"/>
                </a:rPr>
                <a:t>1</a:t>
              </a:r>
              <a:endParaRPr sz="1800" b="0" strike="noStrike">
                <a:solidFill>
                  <a:schemeClr val="dk1"/>
                </a:solidFill>
                <a:latin typeface="Arial" panose="020B0604020202020204"/>
                <a:ea typeface="Arial" panose="020B0604020202020204"/>
                <a:cs typeface="Arial" panose="020B0604020202020204"/>
                <a:sym typeface="Arial" panose="020B0604020202020204"/>
              </a:endParaRPr>
            </a:p>
          </p:txBody>
        </p:sp>
      </p:grpSp>
      <p:sp>
        <p:nvSpPr>
          <p:cNvPr id="566" name="Google Shape;566;p4"/>
          <p:cNvSpPr/>
          <p:nvPr/>
        </p:nvSpPr>
        <p:spPr>
          <a:xfrm>
            <a:off x="10907939" y="3127595"/>
            <a:ext cx="643320" cy="59328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7" name="Google Shape;567;p4"/>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Arial" panose="020B0604020202020204"/>
                <a:ea typeface="Arial" panose="020B0604020202020204"/>
                <a:cs typeface="Arial" panose="020B0604020202020204"/>
                <a:sym typeface="Arial" panose="020B0604020202020204"/>
              </a:rPr>
              <a:t>Đồ án tốt nghiệp</a:t>
            </a: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2" name="Google Shape;480;p2"/>
          <p:cNvSpPr txBox="1"/>
          <p:nvPr/>
        </p:nvSpPr>
        <p:spPr>
          <a:xfrm>
            <a:off x="9113240" y="6271924"/>
            <a:ext cx="3048000" cy="36512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en-US" sz="1800">
                <a:solidFill>
                  <a:schemeClr val="dk1"/>
                </a:solidFill>
              </a:rPr>
              <a:t>Khoa công nghệ thông tin</a:t>
            </a:r>
            <a:endParaRPr lang="en-US" sz="1800">
              <a:solidFill>
                <a:schemeClr val="dk1"/>
              </a:solidFill>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72"/>
        <p:cNvGrpSpPr/>
        <p:nvPr/>
      </p:nvGrpSpPr>
      <p:grpSpPr>
        <a:xfrm>
          <a:off x="0" y="0"/>
          <a:ext cx="0" cy="0"/>
          <a:chOff x="0" y="0"/>
          <a:chExt cx="0" cy="0"/>
        </a:xfrm>
      </p:grpSpPr>
      <p:sp>
        <p:nvSpPr>
          <p:cNvPr id="573" name="Google Shape;573;p5"/>
          <p:cNvSpPr/>
          <p:nvPr/>
        </p:nvSpPr>
        <p:spPr>
          <a:xfrm>
            <a:off x="766440" y="1781640"/>
            <a:ext cx="2146680" cy="214524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6" name="Google Shape;576;p5"/>
          <p:cNvSpPr/>
          <p:nvPr/>
        </p:nvSpPr>
        <p:spPr>
          <a:xfrm>
            <a:off x="9276840" y="1779840"/>
            <a:ext cx="2183400" cy="214524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7" name="Google Shape;577;p5"/>
          <p:cNvSpPr/>
          <p:nvPr/>
        </p:nvSpPr>
        <p:spPr>
          <a:xfrm>
            <a:off x="927360" y="4388040"/>
            <a:ext cx="1809360" cy="965160"/>
          </a:xfrm>
          <a:prstGeom prst="rect">
            <a:avLst/>
          </a:prstGeom>
          <a:noFill/>
          <a:ln>
            <a:noFill/>
          </a:ln>
        </p:spPr>
        <p:txBody>
          <a:bodyPr spcFirstLastPara="1" wrap="square" lIns="90000" tIns="45000" rIns="90000" bIns="45000" anchor="t" anchorCtr="0">
            <a:spAutoFit/>
          </a:bodyPr>
          <a:lstStyle/>
          <a:p>
            <a:pPr marL="0" marR="0" lvl="0" indent="0" algn="l" rtl="0">
              <a:lnSpc>
                <a:spcPct val="120000"/>
              </a:lnSpc>
              <a:spcBef>
                <a:spcPts val="0"/>
              </a:spcBef>
              <a:spcAft>
                <a:spcPts val="0"/>
              </a:spcAft>
              <a:buNone/>
            </a:pPr>
            <a:r>
              <a:rPr lang="en-US" sz="1200" b="0" strike="noStrike">
                <a:solidFill>
                  <a:srgbClr val="FFFFFF"/>
                </a:solidFill>
                <a:latin typeface="Arial" panose="020B0604020202020204"/>
                <a:ea typeface="Arial" panose="020B0604020202020204"/>
                <a:cs typeface="Arial" panose="020B0604020202020204"/>
                <a:sym typeface="Arial" panose="020B0604020202020204"/>
              </a:rPr>
              <a:t>click to add your text here click to add your text here click to add your text here.</a:t>
            </a:r>
            <a:endParaRPr sz="1200" b="0" strike="noStrike">
              <a:solidFill>
                <a:schemeClr val="dk1"/>
              </a:solidFill>
              <a:latin typeface="Arial" panose="020B0604020202020204"/>
              <a:ea typeface="Arial" panose="020B0604020202020204"/>
              <a:cs typeface="Arial" panose="020B0604020202020204"/>
              <a:sym typeface="Arial" panose="020B0604020202020204"/>
            </a:endParaRPr>
          </a:p>
        </p:txBody>
      </p:sp>
      <p:sp>
        <p:nvSpPr>
          <p:cNvPr id="581" name="Google Shape;581;p5"/>
          <p:cNvSpPr/>
          <p:nvPr/>
        </p:nvSpPr>
        <p:spPr>
          <a:xfrm>
            <a:off x="8149680" y="4361400"/>
            <a:ext cx="3238200" cy="39528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2" name="Google Shape;582;p5"/>
          <p:cNvSpPr/>
          <p:nvPr/>
        </p:nvSpPr>
        <p:spPr>
          <a:xfrm>
            <a:off x="2106719" y="456480"/>
            <a:ext cx="4663357" cy="457835"/>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2400" b="1" strike="noStrike">
                <a:solidFill>
                  <a:srgbClr val="FF3737"/>
                </a:solidFill>
                <a:latin typeface="Calibri" panose="020F0502020204030204"/>
                <a:ea typeface="Calibri" panose="020F0502020204030204"/>
                <a:cs typeface="Calibri" panose="020F0502020204030204"/>
                <a:sym typeface="Calibri" panose="020F0502020204030204"/>
              </a:rPr>
              <a:t>1. ĐƯA RA VẤN ĐỀ</a:t>
            </a:r>
            <a:endParaRPr sz="2400" b="0" strike="noStrike">
              <a:solidFill>
                <a:schemeClr val="dk1"/>
              </a:solidFill>
              <a:latin typeface="Arial" panose="020B0604020202020204"/>
              <a:ea typeface="Arial" panose="020B0604020202020204"/>
              <a:cs typeface="Arial" panose="020B0604020202020204"/>
              <a:sym typeface="Arial" panose="020B0604020202020204"/>
            </a:endParaRPr>
          </a:p>
        </p:txBody>
      </p:sp>
      <p:sp>
        <p:nvSpPr>
          <p:cNvPr id="5" name="Google Shape;567;p4"/>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Arial" panose="020B0604020202020204"/>
                <a:ea typeface="Arial" panose="020B0604020202020204"/>
                <a:cs typeface="Arial" panose="020B0604020202020204"/>
                <a:sym typeface="Arial" panose="020B0604020202020204"/>
              </a:rPr>
              <a:t>Đồ án tốt nghiệp</a:t>
            </a: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6" name="Google Shape;480;p2"/>
          <p:cNvSpPr txBox="1"/>
          <p:nvPr/>
        </p:nvSpPr>
        <p:spPr>
          <a:xfrm>
            <a:off x="9113240" y="6271924"/>
            <a:ext cx="3048000" cy="36512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en-US" sz="1800">
                <a:solidFill>
                  <a:schemeClr val="dk1"/>
                </a:solidFill>
              </a:rPr>
              <a:t>Khoa công nghệ thông tin</a:t>
            </a:r>
            <a:endParaRPr lang="en-US" sz="1800">
              <a:solidFill>
                <a:schemeClr val="dk1"/>
              </a:solidFill>
            </a:endParaRPr>
          </a:p>
        </p:txBody>
      </p:sp>
      <p:sp>
        <p:nvSpPr>
          <p:cNvPr id="9" name="TextBox 8"/>
          <p:cNvSpPr txBox="1"/>
          <p:nvPr/>
        </p:nvSpPr>
        <p:spPr>
          <a:xfrm>
            <a:off x="1608455" y="1384935"/>
            <a:ext cx="8974455" cy="1170940"/>
          </a:xfrm>
          <a:prstGeom prst="rect">
            <a:avLst/>
          </a:prstGeom>
          <a:noFill/>
        </p:spPr>
        <p:txBody>
          <a:bodyPr wrap="square">
            <a:noAutofit/>
          </a:bodyPr>
          <a:lstStyle/>
          <a:p>
            <a:pPr marL="0" indent="0" algn="l">
              <a:lnSpc>
                <a:spcPct val="120000"/>
              </a:lnSpc>
              <a:buFontTx/>
              <a:buNone/>
            </a:pPr>
            <a:r>
              <a:rPr lang="en-US" altLang="vi-VN" sz="2000">
                <a:solidFill>
                  <a:schemeClr val="tx1"/>
                </a:solidFill>
                <a:latin typeface="Arial (Headings)"/>
                <a:ea typeface="Times New Roman" panose="02020603050405020304"/>
              </a:rPr>
              <a:t>- Việc quản lý sản phẩm, đơn hàng và cách tiếp thị sản phẩm đến với người tiêu dùng cho chuỗi cửa hàng của một đơn vị công ty tốn nhiều chi phí và nguồn lực.</a:t>
            </a:r>
            <a:endParaRPr lang="en-US" altLang="vi-VN" sz="2000" b="0" strike="noStrike">
              <a:solidFill>
                <a:schemeClr val="tx1"/>
              </a:solidFill>
              <a:latin typeface="Arial (Headings)"/>
              <a:sym typeface="Arial" panose="020B0604020202020204"/>
            </a:endParaRPr>
          </a:p>
        </p:txBody>
      </p:sp>
      <p:sp>
        <p:nvSpPr>
          <p:cNvPr id="3" name="TextBox 8"/>
          <p:cNvSpPr txBox="1"/>
          <p:nvPr/>
        </p:nvSpPr>
        <p:spPr>
          <a:xfrm>
            <a:off x="1436370" y="2663825"/>
            <a:ext cx="8974455" cy="1170940"/>
          </a:xfrm>
          <a:prstGeom prst="rect">
            <a:avLst/>
          </a:prstGeom>
          <a:noFill/>
        </p:spPr>
        <p:txBody>
          <a:bodyPr wrap="square">
            <a:noAutofit/>
          </a:bodyPr>
          <a:lstStyle/>
          <a:p>
            <a:pPr marL="0" indent="0" algn="l">
              <a:lnSpc>
                <a:spcPct val="120000"/>
              </a:lnSpc>
              <a:buFontTx/>
              <a:buNone/>
            </a:pPr>
            <a:r>
              <a:rPr lang="en-US" altLang="vi-VN" sz="2000" b="0" strike="noStrike">
                <a:solidFill>
                  <a:schemeClr val="tx1"/>
                </a:solidFill>
                <a:latin typeface="Arial (Headings)"/>
                <a:sym typeface="Arial" panose="020B0604020202020204"/>
              </a:rPr>
              <a:t>- Người tiêu dùng bất tiện trong việc mua hàng, tìm kiếm sản phẩm và mua hàng không chính hãng trên thị trường.</a:t>
            </a:r>
            <a:endParaRPr lang="en-US" altLang="vi-VN" sz="2000" b="0" strike="noStrike">
              <a:solidFill>
                <a:schemeClr val="tx1"/>
              </a:solidFill>
              <a:latin typeface="Arial (Headings)"/>
              <a:sym typeface="Arial" panose="020B0604020202020204"/>
            </a:endParaRPr>
          </a:p>
        </p:txBody>
      </p:sp>
      <p:pic>
        <p:nvPicPr>
          <p:cNvPr id="4" name="Picture 3" descr="png-transparent-boy-animation-cartoon-character-stick-figure-powerpoint-animation-facial-expression-smile"/>
          <p:cNvPicPr>
            <a:picLocks noChangeAspect="1"/>
          </p:cNvPicPr>
          <p:nvPr/>
        </p:nvPicPr>
        <p:blipFill>
          <a:blip r:embed="rId1"/>
          <a:stretch>
            <a:fillRect/>
          </a:stretch>
        </p:blipFill>
        <p:spPr>
          <a:xfrm>
            <a:off x="8517255" y="3582035"/>
            <a:ext cx="3332480" cy="1953895"/>
          </a:xfrm>
          <a:prstGeom prst="rect">
            <a:avLst/>
          </a:prstGeom>
        </p:spPr>
      </p:pic>
      <p:sp>
        <p:nvSpPr>
          <p:cNvPr id="8" name="TextBox 8"/>
          <p:cNvSpPr txBox="1"/>
          <p:nvPr/>
        </p:nvSpPr>
        <p:spPr>
          <a:xfrm>
            <a:off x="4424045" y="3500755"/>
            <a:ext cx="3629660" cy="676275"/>
          </a:xfrm>
          <a:prstGeom prst="rect">
            <a:avLst/>
          </a:prstGeom>
          <a:noFill/>
        </p:spPr>
        <p:txBody>
          <a:bodyPr wrap="square">
            <a:noAutofit/>
          </a:bodyPr>
          <a:p>
            <a:pPr marL="0" indent="0" algn="l">
              <a:lnSpc>
                <a:spcPct val="120000"/>
              </a:lnSpc>
              <a:buFontTx/>
              <a:buNone/>
            </a:pPr>
            <a:r>
              <a:rPr lang="en-US" altLang="vi-VN" sz="3200" b="1" strike="noStrike">
                <a:solidFill>
                  <a:schemeClr val="tx1"/>
                </a:solidFill>
                <a:latin typeface="Arial (Headings)"/>
                <a:sym typeface="Arial" panose="020B0604020202020204"/>
              </a:rPr>
              <a:t>GIẢI PHÁP ?</a:t>
            </a:r>
            <a:endParaRPr lang="en-US" altLang="vi-VN" sz="3200" b="1" strike="noStrike">
              <a:solidFill>
                <a:schemeClr val="tx1"/>
              </a:solidFill>
              <a:latin typeface="Arial (Headings)"/>
              <a:sym typeface="Arial" panose="020B0604020202020204"/>
            </a:endParaRPr>
          </a:p>
        </p:txBody>
      </p:sp>
      <p:sp>
        <p:nvSpPr>
          <p:cNvPr id="10" name="TextBox 8"/>
          <p:cNvSpPr txBox="1"/>
          <p:nvPr/>
        </p:nvSpPr>
        <p:spPr>
          <a:xfrm>
            <a:off x="1170305" y="4387850"/>
            <a:ext cx="6883400" cy="847090"/>
          </a:xfrm>
          <a:prstGeom prst="rect">
            <a:avLst/>
          </a:prstGeom>
          <a:noFill/>
        </p:spPr>
        <p:txBody>
          <a:bodyPr wrap="square">
            <a:noAutofit/>
          </a:bodyPr>
          <a:p>
            <a:pPr marL="0" indent="0" algn="just">
              <a:lnSpc>
                <a:spcPct val="120000"/>
              </a:lnSpc>
              <a:buFontTx/>
              <a:buNone/>
            </a:pPr>
            <a:r>
              <a:rPr lang="en-US" altLang="vi-VN" sz="2000" b="1" strike="noStrike">
                <a:solidFill>
                  <a:srgbClr val="FF0000"/>
                </a:solidFill>
                <a:latin typeface="Arial (Headings)"/>
                <a:sym typeface="Arial" panose="020B0604020202020204"/>
              </a:rPr>
              <a:t>Thương mại điện tử ( Ứng dụng CNTT vào lĩnh vực quản lý hàng hóa và mua hàng trực tuyến) </a:t>
            </a:r>
            <a:endParaRPr lang="en-US" altLang="vi-VN" sz="2000" b="1" strike="noStrike">
              <a:solidFill>
                <a:srgbClr val="FF0000"/>
              </a:solidFill>
              <a:latin typeface="Arial (Headings)"/>
              <a:sym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3"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plus(in)">
                                      <p:cBhvr>
                                        <p:cTn id="7" dur="2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10">
                                            <p:txEl>
                                              <p:pRg st="0" end="0"/>
                                            </p:txEl>
                                          </p:spTgt>
                                        </p:tgtEl>
                                        <p:attrNameLst>
                                          <p:attrName>style.visibility</p:attrName>
                                        </p:attrNameLst>
                                      </p:cBhvr>
                                      <p:to>
                                        <p:strVal val="visible"/>
                                      </p:to>
                                    </p:set>
                                    <p:anim to="" calcmode="lin" valueType="num">
                                      <p:cBhvr>
                                        <p:cTn id="12" dur="1" fill="hold"/>
                                        <p:tgtEl>
                                          <p:spTgt spid="10">
                                            <p:txEl>
                                              <p:pRg st="0" end="0"/>
                                            </p:txEl>
                                          </p:spTgt>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90"/>
        <p:cNvGrpSpPr/>
        <p:nvPr/>
      </p:nvGrpSpPr>
      <p:grpSpPr>
        <a:xfrm>
          <a:off x="0" y="0"/>
          <a:ext cx="0" cy="0"/>
          <a:chOff x="0" y="0"/>
          <a:chExt cx="0" cy="0"/>
        </a:xfrm>
      </p:grpSpPr>
      <p:sp>
        <p:nvSpPr>
          <p:cNvPr id="591" name="Google Shape;591;p6"/>
          <p:cNvSpPr/>
          <p:nvPr/>
        </p:nvSpPr>
        <p:spPr>
          <a:xfrm>
            <a:off x="2133600" y="457200"/>
            <a:ext cx="2736979" cy="4561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2400" b="1" strike="noStrike">
                <a:solidFill>
                  <a:srgbClr val="202020"/>
                </a:solidFill>
                <a:latin typeface="Calibri" panose="020F0502020204030204"/>
                <a:ea typeface="Calibri" panose="020F0502020204030204"/>
                <a:cs typeface="Calibri" panose="020F0502020204030204"/>
                <a:sym typeface="Calibri" panose="020F0502020204030204"/>
              </a:rPr>
              <a:t>LÝ DO CHỌN ĐỀ TÀI</a:t>
            </a:r>
            <a:endParaRPr sz="2400" b="0" strike="noStrike">
              <a:solidFill>
                <a:srgbClr val="202020"/>
              </a:solidFill>
              <a:latin typeface="Arial" panose="020B0604020202020204"/>
              <a:ea typeface="Arial" panose="020B0604020202020204"/>
              <a:cs typeface="Arial" panose="020B0604020202020204"/>
              <a:sym typeface="Arial" panose="020B0604020202020204"/>
            </a:endParaRPr>
          </a:p>
        </p:txBody>
      </p:sp>
      <p:grpSp>
        <p:nvGrpSpPr>
          <p:cNvPr id="592" name="Google Shape;592;p6"/>
          <p:cNvGrpSpPr/>
          <p:nvPr/>
        </p:nvGrpSpPr>
        <p:grpSpPr>
          <a:xfrm>
            <a:off x="4171161" y="1568248"/>
            <a:ext cx="3353532" cy="2494709"/>
            <a:chOff x="4543425" y="2828924"/>
            <a:chExt cx="3105150" cy="2276476"/>
          </a:xfrm>
        </p:grpSpPr>
        <p:sp>
          <p:nvSpPr>
            <p:cNvPr id="593" name="Google Shape;593;p6"/>
            <p:cNvSpPr/>
            <p:nvPr/>
          </p:nvSpPr>
          <p:spPr>
            <a:xfrm>
              <a:off x="4543425" y="2828925"/>
              <a:ext cx="3105150" cy="2276475"/>
            </a:xfrm>
            <a:prstGeom prst="rect">
              <a:avLst/>
            </a:prstGeom>
            <a:solidFill>
              <a:schemeClr val="lt1"/>
            </a:solidFill>
            <a:ln>
              <a:noFill/>
            </a:ln>
            <a:effectLst>
              <a:outerShdw blurRad="76200" sx="102000" sy="102000" algn="ctr" rotWithShape="0">
                <a:srgbClr val="3F3F3F">
                  <a:alpha val="2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594" name="Google Shape;594;p6"/>
            <p:cNvSpPr txBox="1"/>
            <p:nvPr/>
          </p:nvSpPr>
          <p:spPr>
            <a:xfrm>
              <a:off x="4792312" y="3077162"/>
              <a:ext cx="2689700" cy="160082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a:solidFill>
                    <a:schemeClr val="dk1"/>
                  </a:solidFill>
                  <a:latin typeface="+mj-lt"/>
                  <a:ea typeface="Times New Roman" panose="02020603050405020304"/>
                  <a:cs typeface="Times New Roman" panose="02020603050405020304"/>
                  <a:sym typeface="Times New Roman" panose="02020603050405020304"/>
                </a:rPr>
                <a:t>Kết hợp kinh doanh trực tuyến và kinh doanh truyền thống giúp tối ưu lợi nhuận. Dễ dàng quản lý, kiểm soát hệ thống hàng hóa.</a:t>
              </a:r>
              <a:endParaRPr sz="1800" b="1">
                <a:solidFill>
                  <a:schemeClr val="dk1"/>
                </a:solidFill>
                <a:latin typeface="+mj-lt"/>
                <a:ea typeface="Times New Roman" panose="02020603050405020304"/>
                <a:cs typeface="Times New Roman" panose="02020603050405020304"/>
                <a:sym typeface="Times New Roman" panose="02020603050405020304"/>
              </a:endParaRPr>
            </a:p>
          </p:txBody>
        </p:sp>
        <p:cxnSp>
          <p:nvCxnSpPr>
            <p:cNvPr id="595" name="Google Shape;595;p6"/>
            <p:cNvCxnSpPr/>
            <p:nvPr/>
          </p:nvCxnSpPr>
          <p:spPr>
            <a:xfrm>
              <a:off x="4560095" y="2828924"/>
              <a:ext cx="0" cy="1138238"/>
            </a:xfrm>
            <a:prstGeom prst="straightConnector1">
              <a:avLst/>
            </a:prstGeom>
            <a:noFill/>
            <a:ln w="38100" cap="flat" cmpd="sng">
              <a:solidFill>
                <a:srgbClr val="FFA956"/>
              </a:solidFill>
              <a:prstDash val="solid"/>
              <a:miter lim="8000"/>
              <a:headEnd type="none" w="sm" len="sm"/>
              <a:tailEnd type="none" w="sm" len="sm"/>
            </a:ln>
          </p:spPr>
        </p:cxnSp>
        <p:cxnSp>
          <p:nvCxnSpPr>
            <p:cNvPr id="597" name="Google Shape;597;p6"/>
            <p:cNvCxnSpPr/>
            <p:nvPr/>
          </p:nvCxnSpPr>
          <p:spPr>
            <a:xfrm rot="10800000">
              <a:off x="7631905" y="3967162"/>
              <a:ext cx="0" cy="1138238"/>
            </a:xfrm>
            <a:prstGeom prst="straightConnector1">
              <a:avLst/>
            </a:prstGeom>
            <a:noFill/>
            <a:ln w="38100" cap="flat" cmpd="sng">
              <a:solidFill>
                <a:srgbClr val="FFA956"/>
              </a:solidFill>
              <a:prstDash val="solid"/>
              <a:miter lim="8000"/>
              <a:headEnd type="none" w="sm" len="sm"/>
              <a:tailEnd type="none" w="sm" len="sm"/>
            </a:ln>
          </p:spPr>
        </p:cxnSp>
      </p:grpSp>
      <p:grpSp>
        <p:nvGrpSpPr>
          <p:cNvPr id="600" name="Google Shape;600;p6"/>
          <p:cNvGrpSpPr/>
          <p:nvPr/>
        </p:nvGrpSpPr>
        <p:grpSpPr>
          <a:xfrm>
            <a:off x="223971" y="1563292"/>
            <a:ext cx="3587347" cy="2551092"/>
            <a:chOff x="7926362" y="2819876"/>
            <a:chExt cx="3285190" cy="2327926"/>
          </a:xfrm>
        </p:grpSpPr>
        <p:sp>
          <p:nvSpPr>
            <p:cNvPr id="601" name="Google Shape;601;p6"/>
            <p:cNvSpPr/>
            <p:nvPr/>
          </p:nvSpPr>
          <p:spPr>
            <a:xfrm>
              <a:off x="8016382" y="2819876"/>
              <a:ext cx="3105150" cy="2276475"/>
            </a:xfrm>
            <a:prstGeom prst="rect">
              <a:avLst/>
            </a:prstGeom>
            <a:solidFill>
              <a:schemeClr val="lt1"/>
            </a:solidFill>
            <a:ln>
              <a:noFill/>
            </a:ln>
            <a:effectLst>
              <a:outerShdw blurRad="76200" sx="102000" sy="102000" algn="ctr" rotWithShape="0">
                <a:srgbClr val="3F3F3F">
                  <a:alpha val="2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602" name="Google Shape;602;p6"/>
            <p:cNvSpPr txBox="1"/>
            <p:nvPr/>
          </p:nvSpPr>
          <p:spPr>
            <a:xfrm>
              <a:off x="7926362" y="3043815"/>
              <a:ext cx="3285190" cy="210398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a:solidFill>
                    <a:schemeClr val="dk1"/>
                  </a:solidFill>
                  <a:latin typeface="+mj-lt"/>
                  <a:ea typeface="Times New Roman" panose="02020603050405020304"/>
                  <a:cs typeface="Times New Roman" panose="02020603050405020304"/>
                  <a:sym typeface="Times New Roman" panose="02020603050405020304"/>
                </a:rPr>
                <a:t>Phục vụ cho nhu cầu của khách hàng trong thời đại số bùng nổ, giúp khách hàng chỉ cần một vài thao tác là có thể mua hàng, dễ dàng trong việc tìm kiếm sản phẩm và tiếp thị sản phẩm mới tiết kiệm rất nhiều thời gian</a:t>
              </a:r>
              <a:endParaRPr sz="1800" b="1">
                <a:solidFill>
                  <a:schemeClr val="dk1"/>
                </a:solidFill>
                <a:latin typeface="+mj-lt"/>
                <a:ea typeface="Times New Roman" panose="02020603050405020304"/>
                <a:cs typeface="Times New Roman" panose="02020603050405020304"/>
                <a:sym typeface="Times New Roman" panose="02020603050405020304"/>
              </a:endParaRPr>
            </a:p>
          </p:txBody>
        </p:sp>
        <p:cxnSp>
          <p:nvCxnSpPr>
            <p:cNvPr id="603" name="Google Shape;603;p6"/>
            <p:cNvCxnSpPr/>
            <p:nvPr/>
          </p:nvCxnSpPr>
          <p:spPr>
            <a:xfrm>
              <a:off x="7971474" y="2828924"/>
              <a:ext cx="0" cy="1138238"/>
            </a:xfrm>
            <a:prstGeom prst="straightConnector1">
              <a:avLst/>
            </a:prstGeom>
            <a:noFill/>
            <a:ln w="38100" cap="flat" cmpd="sng">
              <a:solidFill>
                <a:srgbClr val="695E78"/>
              </a:solidFill>
              <a:prstDash val="solid"/>
              <a:miter lim="8000"/>
              <a:headEnd type="none" w="sm" len="sm"/>
              <a:tailEnd type="none" w="sm" len="sm"/>
            </a:ln>
          </p:spPr>
        </p:cxnSp>
        <p:cxnSp>
          <p:nvCxnSpPr>
            <p:cNvPr id="605" name="Google Shape;605;p6"/>
            <p:cNvCxnSpPr/>
            <p:nvPr/>
          </p:nvCxnSpPr>
          <p:spPr>
            <a:xfrm rot="10800000">
              <a:off x="11043284" y="3967162"/>
              <a:ext cx="0" cy="1138238"/>
            </a:xfrm>
            <a:prstGeom prst="straightConnector1">
              <a:avLst/>
            </a:prstGeom>
            <a:noFill/>
            <a:ln w="38100" cap="flat" cmpd="sng">
              <a:solidFill>
                <a:srgbClr val="695E78"/>
              </a:solidFill>
              <a:prstDash val="solid"/>
              <a:miter lim="8000"/>
              <a:headEnd type="none" w="sm" len="sm"/>
              <a:tailEnd type="none" w="sm" len="sm"/>
            </a:ln>
          </p:spPr>
        </p:cxnSp>
      </p:grpSp>
      <p:grpSp>
        <p:nvGrpSpPr>
          <p:cNvPr id="608" name="Google Shape;608;p6"/>
          <p:cNvGrpSpPr/>
          <p:nvPr/>
        </p:nvGrpSpPr>
        <p:grpSpPr>
          <a:xfrm>
            <a:off x="856547" y="4547374"/>
            <a:ext cx="9743804" cy="1013460"/>
            <a:chOff x="1061986" y="4966692"/>
            <a:chExt cx="9743804" cy="1013460"/>
          </a:xfrm>
        </p:grpSpPr>
        <p:sp>
          <p:nvSpPr>
            <p:cNvPr id="609" name="Google Shape;609;p6"/>
            <p:cNvSpPr/>
            <p:nvPr/>
          </p:nvSpPr>
          <p:spPr>
            <a:xfrm>
              <a:off x="1061986" y="5065315"/>
              <a:ext cx="848720" cy="510639"/>
            </a:xfrm>
            <a:prstGeom prst="rightArrow">
              <a:avLst>
                <a:gd name="adj1" fmla="val 50000"/>
                <a:gd name="adj2" fmla="val 500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610" name="Google Shape;610;p6"/>
            <p:cNvSpPr txBox="1"/>
            <p:nvPr/>
          </p:nvSpPr>
          <p:spPr>
            <a:xfrm>
              <a:off x="2274483" y="4966692"/>
              <a:ext cx="8531307" cy="101346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mj-lt"/>
                  <a:ea typeface="Times New Roman" panose="02020603050405020304"/>
                  <a:cs typeface="Times New Roman" panose="02020603050405020304"/>
                  <a:sym typeface="Times New Roman" panose="02020603050405020304"/>
                </a:rPr>
                <a:t>Xây dựng website bán sữa TH True Milk là việc cần thiết để tạo điều kiện thuận lợi cho người tiêu dùng dễ dàng tiếp cận được sản phẩm, sử dụng dịch vụ mọi lúc mọi nơi.  </a:t>
              </a:r>
              <a:endParaRPr sz="2000">
                <a:solidFill>
                  <a:schemeClr val="dk1"/>
                </a:solidFill>
                <a:latin typeface="+mj-lt"/>
                <a:ea typeface="Times New Roman" panose="02020603050405020304"/>
                <a:cs typeface="Times New Roman" panose="02020603050405020304"/>
                <a:sym typeface="Times New Roman" panose="02020603050405020304"/>
              </a:endParaRPr>
            </a:p>
          </p:txBody>
        </p:sp>
      </p:grpSp>
      <p:grpSp>
        <p:nvGrpSpPr>
          <p:cNvPr id="611" name="Google Shape;611;p6"/>
          <p:cNvGrpSpPr/>
          <p:nvPr/>
        </p:nvGrpSpPr>
        <p:grpSpPr>
          <a:xfrm>
            <a:off x="8082738" y="1573206"/>
            <a:ext cx="3323536" cy="2455941"/>
            <a:chOff x="1015001" y="1430874"/>
            <a:chExt cx="3105150" cy="2294164"/>
          </a:xfrm>
        </p:grpSpPr>
        <p:grpSp>
          <p:nvGrpSpPr>
            <p:cNvPr id="612" name="Google Shape;612;p6"/>
            <p:cNvGrpSpPr/>
            <p:nvPr/>
          </p:nvGrpSpPr>
          <p:grpSpPr>
            <a:xfrm>
              <a:off x="1015001" y="1430874"/>
              <a:ext cx="3105150" cy="2294164"/>
              <a:chOff x="1121329" y="2828924"/>
              <a:chExt cx="3105150" cy="2294164"/>
            </a:xfrm>
          </p:grpSpPr>
          <p:sp>
            <p:nvSpPr>
              <p:cNvPr id="613" name="Google Shape;613;p6"/>
              <p:cNvSpPr/>
              <p:nvPr/>
            </p:nvSpPr>
            <p:spPr>
              <a:xfrm>
                <a:off x="1121329" y="2846613"/>
                <a:ext cx="3105150" cy="2276475"/>
              </a:xfrm>
              <a:prstGeom prst="rect">
                <a:avLst/>
              </a:prstGeom>
              <a:solidFill>
                <a:schemeClr val="lt1"/>
              </a:solidFill>
              <a:ln>
                <a:noFill/>
              </a:ln>
              <a:effectLst>
                <a:outerShdw blurRad="76200" sx="102000" sy="102000" algn="ctr" rotWithShape="0">
                  <a:srgbClr val="3F3F3F">
                    <a:alpha val="2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cxnSp>
            <p:nvCxnSpPr>
              <p:cNvPr id="614" name="Google Shape;614;p6"/>
              <p:cNvCxnSpPr/>
              <p:nvPr/>
            </p:nvCxnSpPr>
            <p:spPr>
              <a:xfrm>
                <a:off x="1146335" y="2828924"/>
                <a:ext cx="0" cy="1138238"/>
              </a:xfrm>
              <a:prstGeom prst="straightConnector1">
                <a:avLst/>
              </a:prstGeom>
              <a:noFill/>
              <a:ln w="38100" cap="flat" cmpd="sng">
                <a:solidFill>
                  <a:srgbClr val="D8717B"/>
                </a:solidFill>
                <a:prstDash val="solid"/>
                <a:miter lim="8000"/>
                <a:headEnd type="none" w="sm" len="sm"/>
                <a:tailEnd type="none" w="sm" len="sm"/>
              </a:ln>
            </p:spPr>
          </p:cxnSp>
          <p:cxnSp>
            <p:nvCxnSpPr>
              <p:cNvPr id="616" name="Google Shape;616;p6"/>
              <p:cNvCxnSpPr/>
              <p:nvPr/>
            </p:nvCxnSpPr>
            <p:spPr>
              <a:xfrm rot="10800000">
                <a:off x="4218145" y="3967162"/>
                <a:ext cx="0" cy="1138238"/>
              </a:xfrm>
              <a:prstGeom prst="straightConnector1">
                <a:avLst/>
              </a:prstGeom>
              <a:noFill/>
              <a:ln w="38100" cap="flat" cmpd="sng">
                <a:solidFill>
                  <a:srgbClr val="D8717B"/>
                </a:solidFill>
                <a:prstDash val="solid"/>
                <a:miter lim="8000"/>
                <a:headEnd type="none" w="sm" len="sm"/>
                <a:tailEnd type="none" w="sm" len="sm"/>
              </a:ln>
            </p:spPr>
          </p:cxnSp>
        </p:grpSp>
        <p:sp>
          <p:nvSpPr>
            <p:cNvPr id="619" name="Google Shape;619;p6"/>
            <p:cNvSpPr txBox="1"/>
            <p:nvPr/>
          </p:nvSpPr>
          <p:spPr>
            <a:xfrm>
              <a:off x="1080397" y="1680358"/>
              <a:ext cx="2991032" cy="111872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a:solidFill>
                    <a:schemeClr val="dk1"/>
                  </a:solidFill>
                  <a:latin typeface="+mj-lt"/>
                  <a:ea typeface="Times New Roman" panose="02020603050405020304"/>
                  <a:cs typeface="Times New Roman" panose="02020603050405020304"/>
                  <a:sym typeface="Times New Roman" panose="02020603050405020304"/>
                </a:rPr>
                <a:t>Quảng bá được hình ảnh, xây dựng thương hiệu và uy tín cho công ty TH True Milk. </a:t>
              </a:r>
              <a:endParaRPr sz="1800" b="1">
                <a:solidFill>
                  <a:schemeClr val="dk1"/>
                </a:solidFill>
                <a:latin typeface="+mj-lt"/>
                <a:ea typeface="Times New Roman" panose="02020603050405020304"/>
                <a:cs typeface="Times New Roman" panose="02020603050405020304"/>
                <a:sym typeface="Times New Roman" panose="02020603050405020304"/>
              </a:endParaRPr>
            </a:p>
          </p:txBody>
        </p:sp>
      </p:grpSp>
      <p:sp>
        <p:nvSpPr>
          <p:cNvPr id="2" name="Google Shape;567;p4"/>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Arial" panose="020B0604020202020204"/>
                <a:ea typeface="Arial" panose="020B0604020202020204"/>
                <a:cs typeface="Arial" panose="020B0604020202020204"/>
                <a:sym typeface="Arial" panose="020B0604020202020204"/>
              </a:rPr>
              <a:t>Đồ án tốt nghiệp</a:t>
            </a: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3" name="Google Shape;480;p2"/>
          <p:cNvSpPr txBox="1"/>
          <p:nvPr/>
        </p:nvSpPr>
        <p:spPr>
          <a:xfrm>
            <a:off x="9113240" y="6271924"/>
            <a:ext cx="3048000" cy="36512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en-US" sz="1800">
                <a:solidFill>
                  <a:schemeClr val="dk1"/>
                </a:solidFill>
              </a:rPr>
              <a:t>Khoa công nghệ thông tin</a:t>
            </a:r>
            <a:endParaRPr lang="en-US" sz="1800">
              <a:solidFill>
                <a:schemeClr val="dk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11"/>
                                        </p:tgtEl>
                                        <p:attrNameLst>
                                          <p:attrName>style.visibility</p:attrName>
                                        </p:attrNameLst>
                                      </p:cBhvr>
                                      <p:to>
                                        <p:strVal val="visible"/>
                                      </p:to>
                                    </p:set>
                                    <p:animEffect transition="in" filter="fade">
                                      <p:cBhvr>
                                        <p:cTn id="7" dur="500"/>
                                        <p:tgtEl>
                                          <p:spTgt spid="611"/>
                                        </p:tgtEl>
                                      </p:cBhvr>
                                    </p:animEffect>
                                  </p:childTnLst>
                                </p:cTn>
                              </p:par>
                              <p:par>
                                <p:cTn id="8" presetID="10" presetClass="entr" presetSubtype="0" fill="hold" nodeType="withEffect">
                                  <p:stCondLst>
                                    <p:cond delay="0"/>
                                  </p:stCondLst>
                                  <p:childTnLst>
                                    <p:set>
                                      <p:cBhvr>
                                        <p:cTn id="9" dur="1" fill="hold">
                                          <p:stCondLst>
                                            <p:cond delay="0"/>
                                          </p:stCondLst>
                                        </p:cTn>
                                        <p:tgtEl>
                                          <p:spTgt spid="592"/>
                                        </p:tgtEl>
                                        <p:attrNameLst>
                                          <p:attrName>style.visibility</p:attrName>
                                        </p:attrNameLst>
                                      </p:cBhvr>
                                      <p:to>
                                        <p:strVal val="visible"/>
                                      </p:to>
                                    </p:set>
                                    <p:animEffect transition="in" filter="fade">
                                      <p:cBhvr>
                                        <p:cTn id="10" dur="500"/>
                                        <p:tgtEl>
                                          <p:spTgt spid="592"/>
                                        </p:tgtEl>
                                      </p:cBhvr>
                                    </p:animEffect>
                                  </p:childTnLst>
                                </p:cTn>
                              </p:par>
                              <p:par>
                                <p:cTn id="11" presetID="10" presetClass="entr" presetSubtype="0" fill="hold" nodeType="withEffect">
                                  <p:stCondLst>
                                    <p:cond delay="0"/>
                                  </p:stCondLst>
                                  <p:childTnLst>
                                    <p:set>
                                      <p:cBhvr>
                                        <p:cTn id="12" dur="1" fill="hold">
                                          <p:stCondLst>
                                            <p:cond delay="0"/>
                                          </p:stCondLst>
                                        </p:cTn>
                                        <p:tgtEl>
                                          <p:spTgt spid="600"/>
                                        </p:tgtEl>
                                        <p:attrNameLst>
                                          <p:attrName>style.visibility</p:attrName>
                                        </p:attrNameLst>
                                      </p:cBhvr>
                                      <p:to>
                                        <p:strVal val="visible"/>
                                      </p:to>
                                    </p:set>
                                    <p:animEffect transition="in" filter="fade">
                                      <p:cBhvr>
                                        <p:cTn id="13" dur="500"/>
                                        <p:tgtEl>
                                          <p:spTgt spid="600"/>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608"/>
                                        </p:tgtEl>
                                        <p:attrNameLst>
                                          <p:attrName>style.visibility</p:attrName>
                                        </p:attrNameLst>
                                      </p:cBhvr>
                                      <p:to>
                                        <p:strVal val="visible"/>
                                      </p:to>
                                    </p:set>
                                    <p:animEffect transition="in" filter="fade">
                                      <p:cBhvr>
                                        <p:cTn id="18" dur="500"/>
                                        <p:tgtEl>
                                          <p:spTgt spid="6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34"/>
        <p:cNvGrpSpPr/>
        <p:nvPr/>
      </p:nvGrpSpPr>
      <p:grpSpPr>
        <a:xfrm>
          <a:off x="0" y="0"/>
          <a:ext cx="0" cy="0"/>
          <a:chOff x="0" y="0"/>
          <a:chExt cx="0" cy="0"/>
        </a:xfrm>
      </p:grpSpPr>
      <p:grpSp>
        <p:nvGrpSpPr>
          <p:cNvPr id="635" name="Google Shape;635;p8"/>
          <p:cNvGrpSpPr/>
          <p:nvPr/>
        </p:nvGrpSpPr>
        <p:grpSpPr>
          <a:xfrm>
            <a:off x="1165225" y="1228090"/>
            <a:ext cx="4442460" cy="3732530"/>
            <a:chOff x="956728" y="1606680"/>
            <a:chExt cx="4177592" cy="1186920"/>
          </a:xfrm>
        </p:grpSpPr>
        <p:sp>
          <p:nvSpPr>
            <p:cNvPr id="636" name="Google Shape;636;p8"/>
            <p:cNvSpPr/>
            <p:nvPr/>
          </p:nvSpPr>
          <p:spPr>
            <a:xfrm>
              <a:off x="1079640" y="1606680"/>
              <a:ext cx="4054680" cy="118692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7" name="Google Shape;637;p8"/>
            <p:cNvSpPr/>
            <p:nvPr/>
          </p:nvSpPr>
          <p:spPr>
            <a:xfrm>
              <a:off x="1136347" y="1633191"/>
              <a:ext cx="3937353" cy="133877"/>
            </a:xfrm>
            <a:prstGeom prst="rect">
              <a:avLst/>
            </a:prstGeom>
            <a:solidFill>
              <a:schemeClr val="accent1"/>
            </a:solidFill>
            <a:ln>
              <a:noFill/>
            </a:ln>
          </p:spPr>
          <p:txBody>
            <a:bodyPr spcFirstLastPara="1" wrap="square" lIns="90000" tIns="45000" rIns="90000" bIns="45000" anchor="t" anchorCtr="0">
              <a:spAutoFit/>
            </a:bodyPr>
            <a:lstStyle/>
            <a:p>
              <a:pPr marL="0" marR="0" lvl="0" indent="0" algn="ctr" rtl="0">
                <a:lnSpc>
                  <a:spcPct val="120000"/>
                </a:lnSpc>
                <a:spcBef>
                  <a:spcPts val="0"/>
                </a:spcBef>
                <a:spcAft>
                  <a:spcPts val="0"/>
                </a:spcAft>
                <a:buNone/>
              </a:pPr>
              <a:r>
                <a:rPr lang="en-US" sz="1800" b="1">
                  <a:solidFill>
                    <a:srgbClr val="FFFFFF"/>
                  </a:solidFill>
                  <a:latin typeface="Calibri" panose="020F0502020204030204"/>
                  <a:ea typeface="Calibri" panose="020F0502020204030204"/>
                  <a:cs typeface="Calibri" panose="020F0502020204030204"/>
                  <a:sym typeface="Calibri" panose="020F0502020204030204"/>
                </a:rPr>
                <a:t>PHÍA NGƯỜI DÙNG</a:t>
              </a:r>
              <a:endParaRPr sz="1800" b="0" strike="noStrike">
                <a:solidFill>
                  <a:schemeClr val="dk1"/>
                </a:solidFill>
                <a:latin typeface="Arial" panose="020B0604020202020204"/>
                <a:ea typeface="Arial" panose="020B0604020202020204"/>
                <a:cs typeface="Arial" panose="020B0604020202020204"/>
                <a:sym typeface="Arial" panose="020B0604020202020204"/>
              </a:endParaRPr>
            </a:p>
          </p:txBody>
        </p:sp>
        <p:cxnSp>
          <p:nvCxnSpPr>
            <p:cNvPr id="638" name="Google Shape;638;p8"/>
            <p:cNvCxnSpPr/>
            <p:nvPr/>
          </p:nvCxnSpPr>
          <p:spPr>
            <a:xfrm>
              <a:off x="956728" y="1787661"/>
              <a:ext cx="4177592" cy="0"/>
            </a:xfrm>
            <a:prstGeom prst="straightConnector1">
              <a:avLst/>
            </a:prstGeom>
            <a:noFill/>
            <a:ln w="9525" cap="flat" cmpd="sng">
              <a:solidFill>
                <a:schemeClr val="lt1"/>
              </a:solidFill>
              <a:prstDash val="solid"/>
              <a:miter lim="8000"/>
              <a:headEnd type="none" w="sm" len="sm"/>
              <a:tailEnd type="none" w="sm" len="sm"/>
            </a:ln>
          </p:spPr>
        </p:cxnSp>
      </p:grpSp>
      <p:grpSp>
        <p:nvGrpSpPr>
          <p:cNvPr id="639" name="Google Shape;639;p8"/>
          <p:cNvGrpSpPr/>
          <p:nvPr/>
        </p:nvGrpSpPr>
        <p:grpSpPr>
          <a:xfrm>
            <a:off x="6704330" y="1530350"/>
            <a:ext cx="4706620" cy="4066540"/>
            <a:chOff x="1079640" y="3204720"/>
            <a:chExt cx="4054680" cy="1186920"/>
          </a:xfrm>
        </p:grpSpPr>
        <p:sp>
          <p:nvSpPr>
            <p:cNvPr id="640" name="Google Shape;640;p8"/>
            <p:cNvSpPr/>
            <p:nvPr/>
          </p:nvSpPr>
          <p:spPr>
            <a:xfrm>
              <a:off x="1079640" y="3204720"/>
              <a:ext cx="4054680" cy="118692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1" name="Google Shape;641;p8"/>
            <p:cNvSpPr/>
            <p:nvPr/>
          </p:nvSpPr>
          <p:spPr>
            <a:xfrm>
              <a:off x="1285645" y="3231231"/>
              <a:ext cx="3760258" cy="122881"/>
            </a:xfrm>
            <a:prstGeom prst="rect">
              <a:avLst/>
            </a:prstGeom>
            <a:noFill/>
            <a:ln>
              <a:noFill/>
            </a:ln>
          </p:spPr>
          <p:txBody>
            <a:bodyPr spcFirstLastPara="1" wrap="square" lIns="90000" tIns="45000" rIns="90000" bIns="45000" anchor="t" anchorCtr="0">
              <a:spAutoFit/>
            </a:bodyPr>
            <a:lstStyle/>
            <a:p>
              <a:pPr marL="0" marR="0" lvl="0" indent="0" algn="ctr" rtl="0">
                <a:lnSpc>
                  <a:spcPct val="120000"/>
                </a:lnSpc>
                <a:spcBef>
                  <a:spcPts val="0"/>
                </a:spcBef>
                <a:spcAft>
                  <a:spcPts val="0"/>
                </a:spcAft>
                <a:buNone/>
              </a:pPr>
              <a:r>
                <a:rPr lang="en-US" sz="1800" b="1">
                  <a:solidFill>
                    <a:srgbClr val="FFFFFF"/>
                  </a:solidFill>
                  <a:latin typeface="Calibri" panose="020F0502020204030204"/>
                  <a:cs typeface="Calibri" panose="020F0502020204030204"/>
                  <a:sym typeface="Calibri" panose="020F0502020204030204"/>
                </a:rPr>
                <a:t>PHÍA QUẢN TRỊ</a:t>
              </a:r>
              <a:endParaRPr lang="en-US" sz="1800" b="1">
                <a:solidFill>
                  <a:srgbClr val="FFFFFF"/>
                </a:solidFill>
                <a:latin typeface="Calibri" panose="020F0502020204030204"/>
                <a:cs typeface="Calibri" panose="020F0502020204030204"/>
                <a:sym typeface="Calibri" panose="020F0502020204030204"/>
              </a:endParaRPr>
            </a:p>
          </p:txBody>
        </p:sp>
        <p:cxnSp>
          <p:nvCxnSpPr>
            <p:cNvPr id="642" name="Google Shape;642;p8"/>
            <p:cNvCxnSpPr/>
            <p:nvPr/>
          </p:nvCxnSpPr>
          <p:spPr>
            <a:xfrm>
              <a:off x="1079640" y="3383759"/>
              <a:ext cx="4054680" cy="0"/>
            </a:xfrm>
            <a:prstGeom prst="straightConnector1">
              <a:avLst/>
            </a:prstGeom>
            <a:noFill/>
            <a:ln w="9525" cap="flat" cmpd="sng">
              <a:solidFill>
                <a:schemeClr val="lt1"/>
              </a:solidFill>
              <a:prstDash val="solid"/>
              <a:miter lim="8000"/>
              <a:headEnd type="none" w="sm" len="sm"/>
              <a:tailEnd type="none" w="sm" len="sm"/>
            </a:ln>
          </p:spPr>
        </p:cxnSp>
      </p:grpSp>
      <p:sp>
        <p:nvSpPr>
          <p:cNvPr id="646" name="Google Shape;646;p8"/>
          <p:cNvSpPr/>
          <p:nvPr/>
        </p:nvSpPr>
        <p:spPr>
          <a:xfrm>
            <a:off x="2008440" y="399600"/>
            <a:ext cx="3862440" cy="4561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2400" b="1" strike="noStrike">
                <a:solidFill>
                  <a:srgbClr val="FF3737"/>
                </a:solidFill>
                <a:latin typeface="Calibri" panose="020F0502020204030204"/>
                <a:ea typeface="Calibri" panose="020F0502020204030204"/>
                <a:cs typeface="Calibri" panose="020F0502020204030204"/>
                <a:sym typeface="Calibri" panose="020F0502020204030204"/>
              </a:rPr>
              <a:t>CHỨC NĂNG</a:t>
            </a:r>
            <a:endParaRPr sz="2400" b="0" strike="noStrike">
              <a:solidFill>
                <a:schemeClr val="dk1"/>
              </a:solidFill>
              <a:latin typeface="Arial" panose="020B0604020202020204"/>
              <a:ea typeface="Arial" panose="020B0604020202020204"/>
              <a:cs typeface="Arial" panose="020B0604020202020204"/>
              <a:sym typeface="Arial" panose="020B0604020202020204"/>
            </a:endParaRPr>
          </a:p>
        </p:txBody>
      </p:sp>
      <p:sp>
        <p:nvSpPr>
          <p:cNvPr id="2" name="Google Shape;567;p4"/>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Arial" panose="020B0604020202020204"/>
                <a:ea typeface="Arial" panose="020B0604020202020204"/>
                <a:cs typeface="Arial" panose="020B0604020202020204"/>
                <a:sym typeface="Arial" panose="020B0604020202020204"/>
              </a:rPr>
              <a:t>Đồ án tốt nghiệp</a:t>
            </a: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3" name="Google Shape;480;p2"/>
          <p:cNvSpPr txBox="1"/>
          <p:nvPr/>
        </p:nvSpPr>
        <p:spPr>
          <a:xfrm>
            <a:off x="9113240" y="6271924"/>
            <a:ext cx="3048000" cy="36512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en-US" sz="1800">
                <a:solidFill>
                  <a:schemeClr val="dk1"/>
                </a:solidFill>
              </a:rPr>
              <a:t>Khoa công nghệ thông tin</a:t>
            </a:r>
            <a:endParaRPr lang="en-US" sz="1800">
              <a:solidFill>
                <a:schemeClr val="dk1"/>
              </a:solidFill>
            </a:endParaRPr>
          </a:p>
        </p:txBody>
      </p:sp>
      <p:sp>
        <p:nvSpPr>
          <p:cNvPr id="6" name="Google Shape;637;p8"/>
          <p:cNvSpPr/>
          <p:nvPr/>
        </p:nvSpPr>
        <p:spPr>
          <a:xfrm>
            <a:off x="1280795" y="1815465"/>
            <a:ext cx="4326890" cy="4099560"/>
          </a:xfrm>
          <a:prstGeom prst="rect">
            <a:avLst/>
          </a:prstGeom>
          <a:solidFill>
            <a:schemeClr val="accent1"/>
          </a:solidFill>
          <a:ln>
            <a:noFill/>
          </a:ln>
        </p:spPr>
        <p:txBody>
          <a:bodyPr spcFirstLastPara="1" wrap="square" lIns="90000" tIns="45000" rIns="90000" bIns="45000" anchor="t" anchorCtr="0">
            <a:noAutofit/>
          </a:bodyPr>
          <a:lstStyle/>
          <a:p>
            <a:pPr marR="0" lvl="0" algn="ctr" rtl="0">
              <a:lnSpc>
                <a:spcPct val="120000"/>
              </a:lnSpc>
              <a:spcBef>
                <a:spcPts val="0"/>
              </a:spcBef>
              <a:spcAft>
                <a:spcPts val="0"/>
              </a:spcAft>
            </a:pPr>
            <a:r>
              <a:rPr lang="en-US" sz="1800" b="1">
                <a:solidFill>
                  <a:schemeClr val="bg1"/>
                </a:solidFill>
                <a:latin typeface="Calibri" panose="020F0502020204030204"/>
                <a:ea typeface="Calibri" panose="020F0502020204030204"/>
                <a:cs typeface="Calibri" panose="020F0502020204030204"/>
                <a:sym typeface="Calibri" panose="020F0502020204030204"/>
              </a:rPr>
              <a:t>ĐĂNG KÝ </a:t>
            </a:r>
            <a:endParaRPr lang="en-US" sz="1800" b="1">
              <a:solidFill>
                <a:schemeClr val="bg1"/>
              </a:solidFill>
              <a:latin typeface="Calibri" panose="020F0502020204030204"/>
              <a:ea typeface="Calibri" panose="020F0502020204030204"/>
              <a:cs typeface="Calibri" panose="020F0502020204030204"/>
              <a:sym typeface="Calibri" panose="020F0502020204030204"/>
            </a:endParaRPr>
          </a:p>
          <a:p>
            <a:pPr marR="0" lvl="0" algn="ctr" rtl="0">
              <a:lnSpc>
                <a:spcPct val="120000"/>
              </a:lnSpc>
              <a:spcBef>
                <a:spcPts val="0"/>
              </a:spcBef>
              <a:spcAft>
                <a:spcPts val="0"/>
              </a:spcAft>
            </a:pPr>
            <a:r>
              <a:rPr lang="en-US" sz="1800" b="1">
                <a:solidFill>
                  <a:schemeClr val="bg1"/>
                </a:solidFill>
                <a:latin typeface="Calibri" panose="020F0502020204030204"/>
                <a:ea typeface="Calibri" panose="020F0502020204030204"/>
                <a:cs typeface="Calibri" panose="020F0502020204030204"/>
                <a:sym typeface="Calibri" panose="020F0502020204030204"/>
              </a:rPr>
              <a:t>ĐĂNG NHẬP</a:t>
            </a:r>
            <a:endParaRPr lang="en-US" sz="1800" b="1">
              <a:solidFill>
                <a:schemeClr val="bg1"/>
              </a:solidFill>
              <a:latin typeface="Calibri" panose="020F0502020204030204"/>
              <a:ea typeface="Calibri" panose="020F0502020204030204"/>
              <a:cs typeface="Calibri" panose="020F0502020204030204"/>
              <a:sym typeface="Calibri" panose="020F0502020204030204"/>
            </a:endParaRPr>
          </a:p>
          <a:p>
            <a:pPr marR="0" lvl="0" algn="ctr" rtl="0">
              <a:lnSpc>
                <a:spcPct val="120000"/>
              </a:lnSpc>
              <a:spcBef>
                <a:spcPts val="0"/>
              </a:spcBef>
              <a:spcAft>
                <a:spcPts val="0"/>
              </a:spcAft>
            </a:pPr>
            <a:r>
              <a:rPr lang="en-US" sz="1800" b="1">
                <a:solidFill>
                  <a:schemeClr val="bg1"/>
                </a:solidFill>
                <a:latin typeface="Calibri" panose="020F0502020204030204"/>
                <a:ea typeface="Arial" panose="020B0604020202020204"/>
                <a:cs typeface="Calibri" panose="020F0502020204030204"/>
                <a:sym typeface="Calibri" panose="020F0502020204030204"/>
              </a:rPr>
              <a:t>ĐĂNG XUẤT</a:t>
            </a:r>
            <a:endParaRPr lang="en-US" sz="1800" b="1">
              <a:solidFill>
                <a:schemeClr val="bg1"/>
              </a:solidFill>
              <a:latin typeface="Calibri" panose="020F0502020204030204"/>
              <a:ea typeface="Arial" panose="020B0604020202020204"/>
              <a:cs typeface="Calibri" panose="020F0502020204030204"/>
              <a:sym typeface="Calibri" panose="020F0502020204030204"/>
            </a:endParaRPr>
          </a:p>
          <a:p>
            <a:pPr marR="0" lvl="0" algn="ctr" rtl="0">
              <a:lnSpc>
                <a:spcPct val="120000"/>
              </a:lnSpc>
              <a:spcBef>
                <a:spcPts val="0"/>
              </a:spcBef>
              <a:spcAft>
                <a:spcPts val="0"/>
              </a:spcAft>
            </a:pPr>
            <a:r>
              <a:rPr lang="en-US" sz="1800" b="1">
                <a:solidFill>
                  <a:schemeClr val="bg1"/>
                </a:solidFill>
                <a:latin typeface="Calibri" panose="020F0502020204030204"/>
                <a:ea typeface="Arial" panose="020B0604020202020204"/>
                <a:cs typeface="Calibri" panose="020F0502020204030204"/>
                <a:sym typeface="Calibri" panose="020F0502020204030204"/>
              </a:rPr>
              <a:t>TÌM KIẾM SẢN PHẨM THEO TÊN SẢN PHẨM </a:t>
            </a:r>
            <a:r>
              <a:rPr lang="en-US" sz="1800" b="1">
                <a:solidFill>
                  <a:schemeClr val="bg1"/>
                </a:solidFill>
                <a:latin typeface="Calibri" panose="020F0502020204030204"/>
                <a:cs typeface="Calibri" panose="020F0502020204030204"/>
                <a:sym typeface="Calibri" panose="020F0502020204030204"/>
              </a:rPr>
              <a:t>XEM SẢN PHẨM THEO DANH MỤC</a:t>
            </a:r>
            <a:endParaRPr lang="en-US" sz="1800" b="1">
              <a:solidFill>
                <a:schemeClr val="bg1"/>
              </a:solidFill>
              <a:latin typeface="Calibri" panose="020F0502020204030204"/>
              <a:cs typeface="Calibri" panose="020F0502020204030204"/>
              <a:sym typeface="Calibri" panose="020F0502020204030204"/>
            </a:endParaRPr>
          </a:p>
          <a:p>
            <a:pPr marR="0" lvl="0" algn="ctr" rtl="0">
              <a:lnSpc>
                <a:spcPct val="120000"/>
              </a:lnSpc>
              <a:spcBef>
                <a:spcPts val="0"/>
              </a:spcBef>
              <a:spcAft>
                <a:spcPts val="0"/>
              </a:spcAft>
            </a:pPr>
            <a:r>
              <a:rPr lang="en-US" sz="1800" b="1">
                <a:solidFill>
                  <a:schemeClr val="bg1"/>
                </a:solidFill>
                <a:latin typeface="Calibri" panose="020F0502020204030204"/>
                <a:cs typeface="Calibri" panose="020F0502020204030204"/>
                <a:sym typeface="Calibri" panose="020F0502020204030204"/>
              </a:rPr>
              <a:t>XEM THÔNG TIN CHI TIẾT SẢN PHẨM</a:t>
            </a:r>
            <a:endParaRPr lang="en-US" sz="1800" b="1">
              <a:solidFill>
                <a:schemeClr val="bg1"/>
              </a:solidFill>
              <a:latin typeface="Calibri" panose="020F0502020204030204"/>
              <a:cs typeface="Calibri" panose="020F0502020204030204"/>
              <a:sym typeface="Calibri" panose="020F0502020204030204"/>
            </a:endParaRPr>
          </a:p>
          <a:p>
            <a:pPr marR="0" lvl="0" algn="ctr" rtl="0">
              <a:lnSpc>
                <a:spcPct val="120000"/>
              </a:lnSpc>
              <a:spcBef>
                <a:spcPts val="0"/>
              </a:spcBef>
              <a:spcAft>
                <a:spcPts val="0"/>
              </a:spcAft>
            </a:pPr>
            <a:r>
              <a:rPr lang="en-US" sz="1800" b="1">
                <a:solidFill>
                  <a:schemeClr val="bg1"/>
                </a:solidFill>
                <a:latin typeface="Calibri" panose="020F0502020204030204"/>
                <a:ea typeface="Arial" panose="020B0604020202020204"/>
                <a:cs typeface="Calibri" panose="020F0502020204030204"/>
                <a:sym typeface="Calibri" panose="020F0502020204030204"/>
              </a:rPr>
              <a:t>XEM TIN TỨC</a:t>
            </a:r>
            <a:endParaRPr lang="en-US" sz="1800" b="1">
              <a:solidFill>
                <a:schemeClr val="bg1"/>
              </a:solidFill>
              <a:latin typeface="Calibri" panose="020F0502020204030204"/>
              <a:ea typeface="Arial" panose="020B0604020202020204"/>
              <a:cs typeface="Calibri" panose="020F0502020204030204"/>
              <a:sym typeface="Calibri" panose="020F0502020204030204"/>
            </a:endParaRPr>
          </a:p>
          <a:p>
            <a:pPr marR="0" lvl="0" algn="ctr" rtl="0">
              <a:lnSpc>
                <a:spcPct val="120000"/>
              </a:lnSpc>
              <a:spcBef>
                <a:spcPts val="0"/>
              </a:spcBef>
              <a:spcAft>
                <a:spcPts val="0"/>
              </a:spcAft>
            </a:pPr>
            <a:r>
              <a:rPr lang="en-US" sz="1800" b="1">
                <a:solidFill>
                  <a:schemeClr val="bg1"/>
                </a:solidFill>
                <a:latin typeface="Calibri" panose="020F0502020204030204"/>
                <a:ea typeface="Arial" panose="020B0604020202020204"/>
                <a:cs typeface="Calibri" panose="020F0502020204030204"/>
                <a:sym typeface="Calibri" panose="020F0502020204030204"/>
              </a:rPr>
              <a:t>LIÊN HỆ</a:t>
            </a:r>
            <a:endParaRPr lang="en-US" sz="1800" b="1">
              <a:solidFill>
                <a:schemeClr val="bg1"/>
              </a:solidFill>
              <a:latin typeface="Calibri" panose="020F0502020204030204"/>
              <a:ea typeface="Arial" panose="020B0604020202020204"/>
              <a:cs typeface="Calibri" panose="020F0502020204030204"/>
              <a:sym typeface="Calibri" panose="020F0502020204030204"/>
            </a:endParaRPr>
          </a:p>
          <a:p>
            <a:pPr marR="0" lvl="0" algn="ctr" rtl="0">
              <a:lnSpc>
                <a:spcPct val="120000"/>
              </a:lnSpc>
              <a:spcBef>
                <a:spcPts val="0"/>
              </a:spcBef>
              <a:spcAft>
                <a:spcPts val="0"/>
              </a:spcAft>
            </a:pPr>
            <a:r>
              <a:rPr lang="en-US" sz="1800" b="1">
                <a:solidFill>
                  <a:schemeClr val="bg1"/>
                </a:solidFill>
                <a:latin typeface="Calibri" panose="020F0502020204030204"/>
                <a:ea typeface="Arial" panose="020B0604020202020204"/>
                <a:cs typeface="Calibri" panose="020F0502020204030204"/>
                <a:sym typeface="Calibri" panose="020F0502020204030204"/>
              </a:rPr>
              <a:t>QUẢN LÝ GIỎ HÀNG</a:t>
            </a:r>
            <a:endParaRPr lang="en-US" sz="1800" b="1">
              <a:solidFill>
                <a:schemeClr val="bg1"/>
              </a:solidFill>
              <a:latin typeface="Calibri" panose="020F0502020204030204"/>
              <a:ea typeface="Arial" panose="020B0604020202020204"/>
              <a:cs typeface="Calibri" panose="020F0502020204030204"/>
              <a:sym typeface="Calibri" panose="020F0502020204030204"/>
            </a:endParaRPr>
          </a:p>
          <a:p>
            <a:pPr marR="0" lvl="0" algn="ctr" rtl="0">
              <a:lnSpc>
                <a:spcPct val="120000"/>
              </a:lnSpc>
              <a:spcBef>
                <a:spcPts val="0"/>
              </a:spcBef>
              <a:spcAft>
                <a:spcPts val="0"/>
              </a:spcAft>
            </a:pPr>
            <a:r>
              <a:rPr lang="en-US" sz="1800" b="1">
                <a:solidFill>
                  <a:schemeClr val="bg1"/>
                </a:solidFill>
                <a:latin typeface="Calibri" panose="020F0502020204030204"/>
                <a:ea typeface="Arial" panose="020B0604020202020204"/>
                <a:cs typeface="Calibri" panose="020F0502020204030204"/>
                <a:sym typeface="Calibri" panose="020F0502020204030204"/>
              </a:rPr>
              <a:t>THANH TOÁN</a:t>
            </a:r>
            <a:endParaRPr lang="en-US" sz="1800" b="1">
              <a:solidFill>
                <a:schemeClr val="bg1"/>
              </a:solidFill>
              <a:latin typeface="Calibri" panose="020F0502020204030204"/>
              <a:ea typeface="Arial" panose="020B0604020202020204"/>
              <a:cs typeface="Calibri" panose="020F0502020204030204"/>
              <a:sym typeface="Calibri" panose="020F0502020204030204"/>
            </a:endParaRPr>
          </a:p>
          <a:p>
            <a:pPr marR="0" lvl="0" algn="ctr" rtl="0">
              <a:lnSpc>
                <a:spcPct val="120000"/>
              </a:lnSpc>
              <a:spcBef>
                <a:spcPts val="0"/>
              </a:spcBef>
              <a:spcAft>
                <a:spcPts val="0"/>
              </a:spcAft>
            </a:pPr>
            <a:r>
              <a:rPr lang="en-US" sz="1800" b="1">
                <a:solidFill>
                  <a:schemeClr val="bg1"/>
                </a:solidFill>
                <a:latin typeface="Calibri" panose="020F0502020204030204"/>
                <a:ea typeface="Arial" panose="020B0604020202020204"/>
                <a:cs typeface="Calibri" panose="020F0502020204030204"/>
                <a:sym typeface="Calibri" panose="020F0502020204030204"/>
              </a:rPr>
              <a:t>SỬA THÔNG TIN CÁ NHÂN</a:t>
            </a:r>
            <a:endParaRPr lang="en-US" sz="1800" b="1">
              <a:solidFill>
                <a:schemeClr val="bg1"/>
              </a:solidFill>
              <a:latin typeface="Calibri" panose="020F0502020204030204"/>
              <a:ea typeface="Arial" panose="020B0604020202020204"/>
              <a:cs typeface="Calibri" panose="020F0502020204030204"/>
              <a:sym typeface="Calibri" panose="020F0502020204030204"/>
            </a:endParaRPr>
          </a:p>
          <a:p>
            <a:pPr marR="0" lvl="0" algn="ctr" rtl="0">
              <a:lnSpc>
                <a:spcPct val="120000"/>
              </a:lnSpc>
              <a:spcBef>
                <a:spcPts val="0"/>
              </a:spcBef>
              <a:spcAft>
                <a:spcPts val="0"/>
              </a:spcAft>
            </a:pPr>
            <a:r>
              <a:rPr lang="en-US" sz="1800" b="1">
                <a:solidFill>
                  <a:schemeClr val="bg1"/>
                </a:solidFill>
                <a:latin typeface="Calibri" panose="020F0502020204030204"/>
                <a:ea typeface="Arial" panose="020B0604020202020204"/>
                <a:cs typeface="Calibri" panose="020F0502020204030204"/>
                <a:sym typeface="Calibri" panose="020F0502020204030204"/>
              </a:rPr>
              <a:t>XEM ĐƠN ĐẶT HÀNG</a:t>
            </a:r>
            <a:endParaRPr lang="en-US" sz="1800" b="1">
              <a:solidFill>
                <a:schemeClr val="bg1"/>
              </a:solidFill>
              <a:latin typeface="Calibri" panose="020F0502020204030204"/>
              <a:ea typeface="Arial" panose="020B0604020202020204"/>
              <a:cs typeface="Calibri" panose="020F0502020204030204"/>
              <a:sym typeface="Calibri" panose="020F0502020204030204"/>
            </a:endParaRPr>
          </a:p>
          <a:p>
            <a:pPr marL="285750" marR="0" lvl="0" indent="-285750" algn="ctr" rtl="0">
              <a:lnSpc>
                <a:spcPct val="120000"/>
              </a:lnSpc>
              <a:spcBef>
                <a:spcPts val="0"/>
              </a:spcBef>
              <a:spcAft>
                <a:spcPts val="0"/>
              </a:spcAft>
              <a:buFontTx/>
              <a:buChar char="-"/>
            </a:pPr>
            <a:endParaRPr sz="1800" b="0" strike="noStrike">
              <a:solidFill>
                <a:schemeClr val="bg1"/>
              </a:solidFill>
              <a:latin typeface="Arial" panose="020B0604020202020204"/>
              <a:ea typeface="Arial" panose="020B0604020202020204"/>
              <a:cs typeface="Arial" panose="020B0604020202020204"/>
              <a:sym typeface="Arial" panose="020B0604020202020204"/>
            </a:endParaRPr>
          </a:p>
        </p:txBody>
      </p:sp>
      <p:sp>
        <p:nvSpPr>
          <p:cNvPr id="8" name="Google Shape;641;p8"/>
          <p:cNvSpPr/>
          <p:nvPr/>
        </p:nvSpPr>
        <p:spPr>
          <a:xfrm>
            <a:off x="6943705" y="2186915"/>
            <a:ext cx="4234367" cy="3409950"/>
          </a:xfrm>
          <a:prstGeom prst="rect">
            <a:avLst/>
          </a:prstGeom>
          <a:noFill/>
          <a:ln>
            <a:noFill/>
          </a:ln>
        </p:spPr>
        <p:txBody>
          <a:bodyPr spcFirstLastPara="1" wrap="square" lIns="90000" tIns="45000" rIns="90000" bIns="45000" anchor="t" anchorCtr="0">
            <a:spAutoFit/>
          </a:bodyPr>
          <a:lstStyle/>
          <a:p>
            <a:pPr marL="0" marR="0" lvl="0" indent="0" algn="ctr" rtl="0">
              <a:lnSpc>
                <a:spcPct val="120000"/>
              </a:lnSpc>
              <a:spcBef>
                <a:spcPts val="0"/>
              </a:spcBef>
              <a:spcAft>
                <a:spcPts val="0"/>
              </a:spcAft>
              <a:buNone/>
            </a:pPr>
            <a:r>
              <a:rPr lang="en-US" sz="1800" b="1">
                <a:solidFill>
                  <a:srgbClr val="FFFFFF"/>
                </a:solidFill>
                <a:latin typeface="Calibri" panose="020F0502020204030204"/>
                <a:cs typeface="Calibri" panose="020F0502020204030204"/>
                <a:sym typeface="Calibri" panose="020F0502020204030204"/>
              </a:rPr>
              <a:t>ĐĂNG NHẬP</a:t>
            </a:r>
            <a:endParaRPr lang="en-US" sz="1800" b="1">
              <a:solidFill>
                <a:srgbClr val="FFFFFF"/>
              </a:solidFill>
              <a:latin typeface="Calibri" panose="020F0502020204030204"/>
              <a:cs typeface="Calibri" panose="020F0502020204030204"/>
              <a:sym typeface="Calibri" panose="020F0502020204030204"/>
            </a:endParaRPr>
          </a:p>
          <a:p>
            <a:pPr marL="0" marR="0" lvl="0" indent="0" algn="ctr" rtl="0">
              <a:lnSpc>
                <a:spcPct val="120000"/>
              </a:lnSpc>
              <a:spcBef>
                <a:spcPts val="0"/>
              </a:spcBef>
              <a:spcAft>
                <a:spcPts val="0"/>
              </a:spcAft>
              <a:buNone/>
            </a:pPr>
            <a:r>
              <a:rPr lang="en-US" sz="1800" b="1">
                <a:solidFill>
                  <a:srgbClr val="FFFFFF"/>
                </a:solidFill>
                <a:latin typeface="Calibri" panose="020F0502020204030204"/>
                <a:cs typeface="Calibri" panose="020F0502020204030204"/>
                <a:sym typeface="Calibri" panose="020F0502020204030204"/>
              </a:rPr>
              <a:t>ĐĂNG XUẤT</a:t>
            </a:r>
            <a:endParaRPr lang="en-US" sz="1800" b="1">
              <a:solidFill>
                <a:srgbClr val="FFFFFF"/>
              </a:solidFill>
              <a:latin typeface="Calibri" panose="020F0502020204030204"/>
              <a:cs typeface="Calibri" panose="020F0502020204030204"/>
              <a:sym typeface="Calibri" panose="020F0502020204030204"/>
            </a:endParaRPr>
          </a:p>
          <a:p>
            <a:pPr marL="0" marR="0" lvl="0" indent="0" algn="ctr" rtl="0">
              <a:lnSpc>
                <a:spcPct val="120000"/>
              </a:lnSpc>
              <a:spcBef>
                <a:spcPts val="0"/>
              </a:spcBef>
              <a:spcAft>
                <a:spcPts val="0"/>
              </a:spcAft>
              <a:buNone/>
            </a:pPr>
            <a:r>
              <a:rPr lang="en-US" sz="1800" b="1">
                <a:solidFill>
                  <a:srgbClr val="FFFFFF"/>
                </a:solidFill>
                <a:latin typeface="Calibri" panose="020F0502020204030204"/>
                <a:cs typeface="Calibri" panose="020F0502020204030204"/>
                <a:sym typeface="Calibri" panose="020F0502020204030204"/>
              </a:rPr>
              <a:t>ĐĂNG KÝ</a:t>
            </a:r>
            <a:endParaRPr lang="en-US" sz="1800" b="1">
              <a:solidFill>
                <a:srgbClr val="FFFFFF"/>
              </a:solidFill>
              <a:latin typeface="Calibri" panose="020F0502020204030204"/>
              <a:cs typeface="Calibri" panose="020F0502020204030204"/>
              <a:sym typeface="Calibri" panose="020F0502020204030204"/>
            </a:endParaRPr>
          </a:p>
          <a:p>
            <a:pPr marL="0" marR="0" lvl="0" indent="0" algn="ctr" rtl="0">
              <a:lnSpc>
                <a:spcPct val="120000"/>
              </a:lnSpc>
              <a:spcBef>
                <a:spcPts val="0"/>
              </a:spcBef>
              <a:spcAft>
                <a:spcPts val="0"/>
              </a:spcAft>
              <a:buNone/>
            </a:pPr>
            <a:r>
              <a:rPr lang="en-US" sz="1800" b="1">
                <a:solidFill>
                  <a:srgbClr val="FFFFFF"/>
                </a:solidFill>
                <a:latin typeface="Calibri" panose="020F0502020204030204"/>
                <a:cs typeface="Calibri" panose="020F0502020204030204"/>
                <a:sym typeface="Calibri" panose="020F0502020204030204"/>
              </a:rPr>
              <a:t>QUẢN LÝ TÀI KHOẢN</a:t>
            </a:r>
            <a:endParaRPr lang="en-US" sz="1800" b="1">
              <a:solidFill>
                <a:srgbClr val="FFFFFF"/>
              </a:solidFill>
              <a:latin typeface="Calibri" panose="020F0502020204030204"/>
              <a:cs typeface="Calibri" panose="020F0502020204030204"/>
              <a:sym typeface="Calibri" panose="020F0502020204030204"/>
            </a:endParaRPr>
          </a:p>
          <a:p>
            <a:pPr marL="0" marR="0" lvl="0" indent="0" algn="ctr" rtl="0">
              <a:lnSpc>
                <a:spcPct val="120000"/>
              </a:lnSpc>
              <a:spcBef>
                <a:spcPts val="0"/>
              </a:spcBef>
              <a:spcAft>
                <a:spcPts val="0"/>
              </a:spcAft>
              <a:buNone/>
            </a:pPr>
            <a:r>
              <a:rPr lang="en-US" sz="1800" b="1">
                <a:solidFill>
                  <a:srgbClr val="FFFFFF"/>
                </a:solidFill>
                <a:latin typeface="Calibri" panose="020F0502020204030204"/>
                <a:cs typeface="Calibri" panose="020F0502020204030204"/>
                <a:sym typeface="Calibri" panose="020F0502020204030204"/>
              </a:rPr>
              <a:t>QUẢN LÝ ĐƠN HÀNG</a:t>
            </a:r>
            <a:endParaRPr lang="en-US" sz="1800" b="1">
              <a:solidFill>
                <a:srgbClr val="FFFFFF"/>
              </a:solidFill>
              <a:latin typeface="Calibri" panose="020F0502020204030204"/>
              <a:cs typeface="Calibri" panose="020F0502020204030204"/>
              <a:sym typeface="Calibri" panose="020F0502020204030204"/>
            </a:endParaRPr>
          </a:p>
          <a:p>
            <a:pPr marL="0" marR="0" lvl="0" indent="0" algn="ctr" rtl="0">
              <a:lnSpc>
                <a:spcPct val="120000"/>
              </a:lnSpc>
              <a:spcBef>
                <a:spcPts val="0"/>
              </a:spcBef>
              <a:spcAft>
                <a:spcPts val="0"/>
              </a:spcAft>
              <a:buNone/>
            </a:pPr>
            <a:r>
              <a:rPr lang="en-US" sz="1800" b="1">
                <a:solidFill>
                  <a:srgbClr val="FFFFFF"/>
                </a:solidFill>
                <a:latin typeface="Calibri" panose="020F0502020204030204"/>
                <a:cs typeface="Calibri" panose="020F0502020204030204"/>
                <a:sym typeface="Calibri" panose="020F0502020204030204"/>
              </a:rPr>
              <a:t>QUẢN LÝ DANH MỤC</a:t>
            </a:r>
            <a:endParaRPr lang="en-US" sz="1800" b="1">
              <a:solidFill>
                <a:srgbClr val="FFFFFF"/>
              </a:solidFill>
              <a:latin typeface="Calibri" panose="020F0502020204030204"/>
              <a:cs typeface="Calibri" panose="020F0502020204030204"/>
              <a:sym typeface="Calibri" panose="020F0502020204030204"/>
            </a:endParaRPr>
          </a:p>
          <a:p>
            <a:pPr marL="0" marR="0" lvl="0" indent="0" algn="ctr" rtl="0">
              <a:lnSpc>
                <a:spcPct val="120000"/>
              </a:lnSpc>
              <a:spcBef>
                <a:spcPts val="0"/>
              </a:spcBef>
              <a:spcAft>
                <a:spcPts val="0"/>
              </a:spcAft>
              <a:buNone/>
            </a:pPr>
            <a:r>
              <a:rPr lang="en-US" sz="1800" b="1">
                <a:solidFill>
                  <a:srgbClr val="FFFFFF"/>
                </a:solidFill>
                <a:latin typeface="Calibri" panose="020F0502020204030204"/>
                <a:cs typeface="Calibri" panose="020F0502020204030204"/>
                <a:sym typeface="Calibri" panose="020F0502020204030204"/>
              </a:rPr>
              <a:t>QUẢN LÝ SẢN PHẨM</a:t>
            </a:r>
            <a:endParaRPr lang="en-US" sz="1800" b="1">
              <a:solidFill>
                <a:srgbClr val="FFFFFF"/>
              </a:solidFill>
              <a:latin typeface="Calibri" panose="020F0502020204030204"/>
              <a:cs typeface="Calibri" panose="020F0502020204030204"/>
              <a:sym typeface="Calibri" panose="020F0502020204030204"/>
            </a:endParaRPr>
          </a:p>
          <a:p>
            <a:pPr marL="0" marR="0" lvl="0" indent="0" algn="ctr" rtl="0">
              <a:lnSpc>
                <a:spcPct val="120000"/>
              </a:lnSpc>
              <a:spcBef>
                <a:spcPts val="0"/>
              </a:spcBef>
              <a:spcAft>
                <a:spcPts val="0"/>
              </a:spcAft>
              <a:buNone/>
            </a:pPr>
            <a:r>
              <a:rPr lang="en-US" sz="1800" b="1">
                <a:solidFill>
                  <a:srgbClr val="FFFFFF"/>
                </a:solidFill>
                <a:latin typeface="Calibri" panose="020F0502020204030204"/>
                <a:cs typeface="Calibri" panose="020F0502020204030204"/>
                <a:sym typeface="Calibri" panose="020F0502020204030204"/>
              </a:rPr>
              <a:t>QUẢN LÝ BÀI VIẾT</a:t>
            </a:r>
            <a:endParaRPr lang="en-US" sz="1800" b="1">
              <a:solidFill>
                <a:srgbClr val="FFFFFF"/>
              </a:solidFill>
              <a:latin typeface="Calibri" panose="020F0502020204030204"/>
              <a:cs typeface="Calibri" panose="020F0502020204030204"/>
              <a:sym typeface="Calibri" panose="020F0502020204030204"/>
            </a:endParaRPr>
          </a:p>
          <a:p>
            <a:pPr marL="0" marR="0" lvl="0" indent="0" algn="ctr" rtl="0">
              <a:lnSpc>
                <a:spcPct val="120000"/>
              </a:lnSpc>
              <a:spcBef>
                <a:spcPts val="0"/>
              </a:spcBef>
              <a:spcAft>
                <a:spcPts val="0"/>
              </a:spcAft>
              <a:buNone/>
            </a:pPr>
            <a:r>
              <a:rPr lang="en-US" sz="1800" b="1">
                <a:solidFill>
                  <a:srgbClr val="FFFFFF"/>
                </a:solidFill>
                <a:latin typeface="Calibri" panose="020F0502020204030204"/>
                <a:cs typeface="Calibri" panose="020F0502020204030204"/>
                <a:sym typeface="Calibri" panose="020F0502020204030204"/>
              </a:rPr>
              <a:t>QUẢN LÝ LIÊN HỆ</a:t>
            </a:r>
            <a:endParaRPr lang="en-US" sz="1800" b="1">
              <a:solidFill>
                <a:srgbClr val="FFFFFF"/>
              </a:solidFill>
              <a:latin typeface="Calibri" panose="020F0502020204030204"/>
              <a:cs typeface="Calibri" panose="020F0502020204030204"/>
              <a:sym typeface="Calibri" panose="020F0502020204030204"/>
            </a:endParaRPr>
          </a:p>
          <a:p>
            <a:pPr marL="0" marR="0" lvl="0" indent="0" algn="ctr" rtl="0">
              <a:lnSpc>
                <a:spcPct val="120000"/>
              </a:lnSpc>
              <a:spcBef>
                <a:spcPts val="0"/>
              </a:spcBef>
              <a:spcAft>
                <a:spcPts val="0"/>
              </a:spcAft>
              <a:buNone/>
            </a:pPr>
            <a:r>
              <a:rPr lang="en-US" sz="1800" b="1">
                <a:solidFill>
                  <a:srgbClr val="FFFFFF"/>
                </a:solidFill>
                <a:latin typeface="Calibri" panose="020F0502020204030204"/>
                <a:cs typeface="Calibri" panose="020F0502020204030204"/>
                <a:sym typeface="Calibri" panose="020F0502020204030204"/>
              </a:rPr>
              <a:t>THỐNG KÊ</a:t>
            </a:r>
            <a:endParaRPr lang="en-US" sz="1800" b="1">
              <a:solidFill>
                <a:srgbClr val="FFFFFF"/>
              </a:solidFill>
              <a:latin typeface="Calibri" panose="020F0502020204030204"/>
              <a:cs typeface="Calibri" panose="020F0502020204030204"/>
              <a:sym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24"/>
        <p:cNvGrpSpPr/>
        <p:nvPr/>
      </p:nvGrpSpPr>
      <p:grpSpPr>
        <a:xfrm>
          <a:off x="0" y="0"/>
          <a:ext cx="0" cy="0"/>
          <a:chOff x="0" y="0"/>
          <a:chExt cx="0" cy="0"/>
        </a:xfrm>
      </p:grpSpPr>
      <p:sp>
        <p:nvSpPr>
          <p:cNvPr id="625" name="Google Shape;625;p7"/>
          <p:cNvSpPr/>
          <p:nvPr/>
        </p:nvSpPr>
        <p:spPr>
          <a:xfrm>
            <a:off x="1910520" y="437040"/>
            <a:ext cx="9156960" cy="4561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2400" b="1">
                <a:solidFill>
                  <a:srgbClr val="202020"/>
                </a:solidFill>
                <a:latin typeface="Calibri" panose="020F0502020204030204"/>
                <a:ea typeface="Calibri" panose="020F0502020204030204"/>
                <a:cs typeface="Calibri" panose="020F0502020204030204"/>
                <a:sym typeface="Calibri" panose="020F0502020204030204"/>
              </a:rPr>
              <a:t>CÔNG NGHỆ VÀ NGÔN NGỮ SỬ DỤNG</a:t>
            </a:r>
            <a:endParaRPr sz="2400" b="0" strike="noStrike">
              <a:solidFill>
                <a:srgbClr val="202020"/>
              </a:solidFill>
              <a:latin typeface="Arial" panose="020B0604020202020204"/>
              <a:ea typeface="Arial" panose="020B0604020202020204"/>
              <a:cs typeface="Arial" panose="020B0604020202020204"/>
              <a:sym typeface="Arial" panose="020B0604020202020204"/>
            </a:endParaRPr>
          </a:p>
        </p:txBody>
      </p:sp>
      <p:sp>
        <p:nvSpPr>
          <p:cNvPr id="2" name="Google Shape;567;p4"/>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Arial" panose="020B0604020202020204"/>
                <a:ea typeface="Arial" panose="020B0604020202020204"/>
                <a:cs typeface="Arial" panose="020B0604020202020204"/>
                <a:sym typeface="Arial" panose="020B0604020202020204"/>
              </a:rPr>
              <a:t>Đồ án tốt nghiệp</a:t>
            </a: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3" name="Google Shape;480;p2"/>
          <p:cNvSpPr txBox="1"/>
          <p:nvPr/>
        </p:nvSpPr>
        <p:spPr>
          <a:xfrm>
            <a:off x="9113240" y="6271924"/>
            <a:ext cx="3048000" cy="36512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en-US" sz="1800">
                <a:solidFill>
                  <a:schemeClr val="dk1"/>
                </a:solidFill>
              </a:rPr>
              <a:t>Khoa công nghệ thông tin</a:t>
            </a:r>
            <a:endParaRPr lang="en-US" sz="1800">
              <a:solidFill>
                <a:schemeClr val="dk1"/>
              </a:solidFill>
            </a:endParaRPr>
          </a:p>
        </p:txBody>
      </p:sp>
      <p:pic>
        <p:nvPicPr>
          <p:cNvPr id="6" name="Picture 5"/>
          <p:cNvPicPr>
            <a:picLocks noChangeAspect="1"/>
          </p:cNvPicPr>
          <p:nvPr/>
        </p:nvPicPr>
        <p:blipFill>
          <a:blip r:embed="rId1"/>
          <a:stretch>
            <a:fillRect/>
          </a:stretch>
        </p:blipFill>
        <p:spPr>
          <a:xfrm>
            <a:off x="1543073" y="1241444"/>
            <a:ext cx="3799880" cy="2107746"/>
          </a:xfrm>
          <a:prstGeom prst="rect">
            <a:avLst/>
          </a:prstGeom>
        </p:spPr>
      </p:pic>
      <p:pic>
        <p:nvPicPr>
          <p:cNvPr id="4" name="Picture 3" descr="images"/>
          <p:cNvPicPr>
            <a:picLocks noChangeAspect="1"/>
          </p:cNvPicPr>
          <p:nvPr/>
        </p:nvPicPr>
        <p:blipFill>
          <a:blip r:embed="rId2"/>
          <a:stretch>
            <a:fillRect/>
          </a:stretch>
        </p:blipFill>
        <p:spPr>
          <a:xfrm>
            <a:off x="2119630" y="3653790"/>
            <a:ext cx="7241540" cy="2451735"/>
          </a:xfrm>
          <a:prstGeom prst="rect">
            <a:avLst/>
          </a:prstGeom>
        </p:spPr>
      </p:pic>
      <p:pic>
        <p:nvPicPr>
          <p:cNvPr id="7" name="Picture 6" descr="images"/>
          <p:cNvPicPr>
            <a:picLocks noChangeAspect="1"/>
          </p:cNvPicPr>
          <p:nvPr/>
        </p:nvPicPr>
        <p:blipFill>
          <a:blip r:embed="rId3"/>
          <a:stretch>
            <a:fillRect/>
          </a:stretch>
        </p:blipFill>
        <p:spPr>
          <a:xfrm>
            <a:off x="6577330" y="1038225"/>
            <a:ext cx="3992880" cy="24796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7" presetClass="entr" presetSubtype="4" fill="hold" nodeType="clickEffect">
                                  <p:stCondLst>
                                    <p:cond delay="0"/>
                                  </p:stCondLst>
                                  <p:childTnLst>
                                    <p:set>
                                      <p:cBhvr>
                                        <p:cTn id="13" dur="1000" fill="hold">
                                          <p:stCondLst>
                                            <p:cond delay="0"/>
                                          </p:stCondLst>
                                        </p:cTn>
                                        <p:tgtEl>
                                          <p:spTgt spid="7"/>
                                        </p:tgtEl>
                                        <p:attrNameLst>
                                          <p:attrName>style.visibility</p:attrName>
                                        </p:attrNameLst>
                                      </p:cBhvr>
                                      <p:to>
                                        <p:strVal val="visible"/>
                                      </p:to>
                                    </p:set>
                                    <p:anim calcmode="lin" valueType="num">
                                      <p:cBhvr additive="base">
                                        <p:cTn id="14" dur="1000" fill="hold"/>
                                        <p:tgtEl>
                                          <p:spTgt spid="7"/>
                                        </p:tgtEl>
                                        <p:attrNameLst>
                                          <p:attrName>ppt_x</p:attrName>
                                        </p:attrNameLst>
                                      </p:cBhvr>
                                      <p:tavLst>
                                        <p:tav tm="0">
                                          <p:val>
                                            <p:strVal val="#ppt_x"/>
                                          </p:val>
                                        </p:tav>
                                        <p:tav tm="100000">
                                          <p:val>
                                            <p:strVal val="#ppt_x"/>
                                          </p:val>
                                        </p:tav>
                                      </p:tavLst>
                                    </p:anim>
                                    <p:anim calcmode="lin" valueType="num">
                                      <p:cBhvr additive="base">
                                        <p:cTn id="15" dur="10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7" presetClass="entr" presetSubtype="4" fill="hold" nodeType="clickEffect">
                                  <p:stCondLst>
                                    <p:cond delay="0"/>
                                  </p:stCondLst>
                                  <p:childTnLst>
                                    <p:set>
                                      <p:cBhvr>
                                        <p:cTn id="19" dur="1000" fill="hold">
                                          <p:stCondLst>
                                            <p:cond delay="0"/>
                                          </p:stCondLst>
                                        </p:cTn>
                                        <p:tgtEl>
                                          <p:spTgt spid="4"/>
                                        </p:tgtEl>
                                        <p:attrNameLst>
                                          <p:attrName>style.visibility</p:attrName>
                                        </p:attrNameLst>
                                      </p:cBhvr>
                                      <p:to>
                                        <p:strVal val="visible"/>
                                      </p:to>
                                    </p:set>
                                    <p:anim calcmode="lin" valueType="num">
                                      <p:cBhvr additive="base">
                                        <p:cTn id="20" dur="1000" fill="hold"/>
                                        <p:tgtEl>
                                          <p:spTgt spid="4"/>
                                        </p:tgtEl>
                                        <p:attrNameLst>
                                          <p:attrName>ppt_x</p:attrName>
                                        </p:attrNameLst>
                                      </p:cBhvr>
                                      <p:tavLst>
                                        <p:tav tm="0">
                                          <p:val>
                                            <p:strVal val="#ppt_x"/>
                                          </p:val>
                                        </p:tav>
                                        <p:tav tm="100000">
                                          <p:val>
                                            <p:strVal val="#ppt_x"/>
                                          </p:val>
                                        </p:tav>
                                      </p:tavLst>
                                    </p:anim>
                                    <p:anim calcmode="lin" valueType="num">
                                      <p:cBhvr additive="base">
                                        <p:cTn id="21" dur="10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89"/>
        <p:cNvGrpSpPr/>
        <p:nvPr/>
      </p:nvGrpSpPr>
      <p:grpSpPr>
        <a:xfrm>
          <a:off x="0" y="0"/>
          <a:ext cx="0" cy="0"/>
          <a:chOff x="0" y="0"/>
          <a:chExt cx="0" cy="0"/>
        </a:xfrm>
      </p:grpSpPr>
      <p:grpSp>
        <p:nvGrpSpPr>
          <p:cNvPr id="790" name="Google Shape;790;p12"/>
          <p:cNvGrpSpPr/>
          <p:nvPr/>
        </p:nvGrpSpPr>
        <p:grpSpPr>
          <a:xfrm>
            <a:off x="2386080" y="0"/>
            <a:ext cx="3314880" cy="6857640"/>
            <a:chOff x="2386080" y="0"/>
            <a:chExt cx="3314880" cy="6857640"/>
          </a:xfrm>
        </p:grpSpPr>
        <p:sp>
          <p:nvSpPr>
            <p:cNvPr id="791" name="Google Shape;791;p12"/>
            <p:cNvSpPr/>
            <p:nvPr/>
          </p:nvSpPr>
          <p:spPr>
            <a:xfrm>
              <a:off x="3050280" y="0"/>
              <a:ext cx="1325520" cy="1142640"/>
            </a:xfrm>
            <a:prstGeom prst="triangle">
              <a:avLst>
                <a:gd name="adj" fmla="val 50000"/>
              </a:avLst>
            </a:prstGeom>
            <a:gradFill>
              <a:gsLst>
                <a:gs pos="0">
                  <a:srgbClr val="CF0000"/>
                </a:gs>
                <a:gs pos="48000">
                  <a:srgbClr val="FF3C3C"/>
                </a:gs>
                <a:gs pos="100000">
                  <a:srgbClr val="FF8787"/>
                </a:gs>
              </a:gsLst>
              <a:lin ang="162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2" name="Google Shape;792;p12"/>
            <p:cNvSpPr/>
            <p:nvPr/>
          </p:nvSpPr>
          <p:spPr>
            <a:xfrm rot="10800000" flipH="1">
              <a:off x="3050280" y="114264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3" name="Google Shape;793;p12"/>
            <p:cNvSpPr/>
            <p:nvPr/>
          </p:nvSpPr>
          <p:spPr>
            <a:xfrm rot="10800000" flipH="1">
              <a:off x="2386080" y="0"/>
              <a:ext cx="1325520" cy="1142640"/>
            </a:xfrm>
            <a:prstGeom prst="triangle">
              <a:avLst>
                <a:gd name="adj" fmla="val 50000"/>
              </a:avLst>
            </a:prstGeom>
            <a:gradFill>
              <a:gsLst>
                <a:gs pos="0">
                  <a:srgbClr val="FF7A7B"/>
                </a:gs>
                <a:gs pos="35000">
                  <a:srgbClr val="FFA3A3"/>
                </a:gs>
                <a:gs pos="100000">
                  <a:srgbClr val="FFD6D6"/>
                </a:gs>
              </a:gsLst>
              <a:lin ang="16200000" scaled="0"/>
            </a:gradFill>
            <a:ln w="9525" cap="flat" cmpd="sng">
              <a:solidFill>
                <a:srgbClr val="FD3030"/>
              </a:solidFill>
              <a:prstDash val="solid"/>
              <a:miter lim="8000"/>
              <a:headEnd type="none" w="sm" len="sm"/>
              <a:tailEnd type="none" w="sm" len="sm"/>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4" name="Google Shape;794;p12"/>
            <p:cNvSpPr/>
            <p:nvPr/>
          </p:nvSpPr>
          <p:spPr>
            <a:xfrm>
              <a:off x="3712320" y="114300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5" name="Google Shape;795;p12"/>
            <p:cNvSpPr/>
            <p:nvPr/>
          </p:nvSpPr>
          <p:spPr>
            <a:xfrm rot="10800000" flipH="1">
              <a:off x="3713400" y="2285640"/>
              <a:ext cx="1325520" cy="114264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6" name="Google Shape;796;p12"/>
            <p:cNvSpPr/>
            <p:nvPr/>
          </p:nvSpPr>
          <p:spPr>
            <a:xfrm>
              <a:off x="4375440" y="2286000"/>
              <a:ext cx="1325520" cy="114264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7" name="Google Shape;797;p12"/>
            <p:cNvSpPr/>
            <p:nvPr/>
          </p:nvSpPr>
          <p:spPr>
            <a:xfrm rot="10800000" flipH="1">
              <a:off x="4375440" y="342864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8" name="Google Shape;798;p12"/>
            <p:cNvSpPr/>
            <p:nvPr/>
          </p:nvSpPr>
          <p:spPr>
            <a:xfrm>
              <a:off x="3711960" y="342900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9" name="Google Shape;799;p12"/>
            <p:cNvSpPr/>
            <p:nvPr/>
          </p:nvSpPr>
          <p:spPr>
            <a:xfrm rot="10800000" flipH="1">
              <a:off x="3711960" y="4571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0" name="Google Shape;800;p12"/>
            <p:cNvSpPr/>
            <p:nvPr/>
          </p:nvSpPr>
          <p:spPr>
            <a:xfrm>
              <a:off x="3047400" y="4572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1" name="Google Shape;801;p12"/>
            <p:cNvSpPr/>
            <p:nvPr/>
          </p:nvSpPr>
          <p:spPr>
            <a:xfrm rot="10800000" flipH="1">
              <a:off x="3050280" y="5714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2" name="Google Shape;802;p12"/>
            <p:cNvSpPr/>
            <p:nvPr/>
          </p:nvSpPr>
          <p:spPr>
            <a:xfrm>
              <a:off x="2386080" y="5715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803" name="Google Shape;803;p12"/>
          <p:cNvSpPr/>
          <p:nvPr/>
        </p:nvSpPr>
        <p:spPr>
          <a:xfrm>
            <a:off x="820800" y="3013560"/>
            <a:ext cx="3767760" cy="8215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4800" b="1" i="1" strike="noStrike">
                <a:solidFill>
                  <a:srgbClr val="FF3737"/>
                </a:solidFill>
                <a:latin typeface="Calibri" panose="020F0502020204030204"/>
                <a:ea typeface="Calibri" panose="020F0502020204030204"/>
                <a:cs typeface="Calibri" panose="020F0502020204030204"/>
                <a:sym typeface="Calibri" panose="020F0502020204030204"/>
              </a:rPr>
              <a:t>Phần 02 :</a:t>
            </a:r>
            <a:endParaRPr sz="4800" b="0" strike="noStrike">
              <a:solidFill>
                <a:schemeClr val="dk1"/>
              </a:solidFill>
              <a:latin typeface="Arial" panose="020B0604020202020204"/>
              <a:ea typeface="Arial" panose="020B0604020202020204"/>
              <a:cs typeface="Arial" panose="020B0604020202020204"/>
              <a:sym typeface="Arial" panose="020B0604020202020204"/>
            </a:endParaRPr>
          </a:p>
        </p:txBody>
      </p:sp>
      <p:grpSp>
        <p:nvGrpSpPr>
          <p:cNvPr id="804" name="Google Shape;804;p12"/>
          <p:cNvGrpSpPr/>
          <p:nvPr/>
        </p:nvGrpSpPr>
        <p:grpSpPr>
          <a:xfrm>
            <a:off x="5867400" y="1981201"/>
            <a:ext cx="5486399" cy="3429000"/>
            <a:chOff x="5894486" y="1770109"/>
            <a:chExt cx="5259520" cy="365051"/>
          </a:xfrm>
        </p:grpSpPr>
        <p:sp>
          <p:nvSpPr>
            <p:cNvPr id="805" name="Google Shape;805;p12"/>
            <p:cNvSpPr/>
            <p:nvPr/>
          </p:nvSpPr>
          <p:spPr>
            <a:xfrm>
              <a:off x="5894486" y="1770109"/>
              <a:ext cx="5259520" cy="304344"/>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None/>
              </a:pPr>
              <a:r>
                <a:rPr lang="en-US" sz="6000" b="0" strike="noStrike">
                  <a:solidFill>
                    <a:schemeClr val="dk1"/>
                  </a:solidFill>
                  <a:latin typeface="Arial" panose="020B0604020202020204"/>
                  <a:ea typeface="Arial" panose="020B0604020202020204"/>
                  <a:cs typeface="Arial" panose="020B0604020202020204"/>
                  <a:sym typeface="Arial" panose="020B0604020202020204"/>
                </a:rPr>
                <a:t>PHÂN TÍCH VÀ THIẾT KẾ </a:t>
              </a:r>
              <a:endParaRPr lang="en-US" sz="6000" b="0" strike="noStrike">
                <a:solidFill>
                  <a:schemeClr val="dk1"/>
                </a:solidFill>
                <a:latin typeface="Arial" panose="020B0604020202020204"/>
                <a:ea typeface="Arial" panose="020B0604020202020204"/>
                <a:cs typeface="Arial" panose="020B0604020202020204"/>
                <a:sym typeface="Arial" panose="020B0604020202020204"/>
              </a:endParaRPr>
            </a:p>
            <a:p>
              <a:pPr marL="0" marR="0" lvl="0" indent="0" algn="ctr" rtl="0">
                <a:lnSpc>
                  <a:spcPct val="100000"/>
                </a:lnSpc>
                <a:spcBef>
                  <a:spcPts val="0"/>
                </a:spcBef>
                <a:spcAft>
                  <a:spcPts val="0"/>
                </a:spcAft>
                <a:buNone/>
              </a:pPr>
              <a:r>
                <a:rPr lang="en-US" sz="6000" b="0" strike="noStrike">
                  <a:solidFill>
                    <a:schemeClr val="dk1"/>
                  </a:solidFill>
                  <a:latin typeface="Arial" panose="020B0604020202020204"/>
                  <a:ea typeface="Arial" panose="020B0604020202020204"/>
                  <a:cs typeface="Arial" panose="020B0604020202020204"/>
                  <a:sym typeface="Arial" panose="020B0604020202020204"/>
                </a:rPr>
                <a:t>HỆ THỐNG</a:t>
              </a:r>
              <a:endParaRPr sz="6000" b="0" strike="noStrike">
                <a:solidFill>
                  <a:schemeClr val="dk1"/>
                </a:solidFill>
                <a:latin typeface="Arial" panose="020B0604020202020204"/>
                <a:ea typeface="Arial" panose="020B0604020202020204"/>
                <a:cs typeface="Arial" panose="020B0604020202020204"/>
                <a:sym typeface="Arial" panose="020B0604020202020204"/>
              </a:endParaRPr>
            </a:p>
          </p:txBody>
        </p:sp>
        <p:sp>
          <p:nvSpPr>
            <p:cNvPr id="806" name="Google Shape;806;p12"/>
            <p:cNvSpPr/>
            <p:nvPr/>
          </p:nvSpPr>
          <p:spPr>
            <a:xfrm>
              <a:off x="6525360" y="1770480"/>
              <a:ext cx="297000" cy="3646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None/>
              </a:pPr>
              <a:r>
                <a:rPr lang="en-US" sz="1800" b="0" i="1" strike="noStrike">
                  <a:solidFill>
                    <a:srgbClr val="FFFFFF"/>
                  </a:solidFill>
                  <a:latin typeface="Calibri" panose="020F0502020204030204"/>
                  <a:ea typeface="Calibri" panose="020F0502020204030204"/>
                  <a:cs typeface="Calibri" panose="020F0502020204030204"/>
                  <a:sym typeface="Calibri" panose="020F0502020204030204"/>
                </a:rPr>
                <a:t>1</a:t>
              </a:r>
              <a:endParaRPr sz="1800" b="0" strike="noStrike">
                <a:solidFill>
                  <a:schemeClr val="dk1"/>
                </a:solidFill>
                <a:latin typeface="Arial" panose="020B0604020202020204"/>
                <a:ea typeface="Arial" panose="020B0604020202020204"/>
                <a:cs typeface="Arial" panose="020B0604020202020204"/>
                <a:sym typeface="Arial" panose="020B0604020202020204"/>
              </a:endParaRPr>
            </a:p>
          </p:txBody>
        </p:sp>
      </p:grpSp>
      <p:sp>
        <p:nvSpPr>
          <p:cNvPr id="807" name="Google Shape;807;p12"/>
          <p:cNvSpPr/>
          <p:nvPr/>
        </p:nvSpPr>
        <p:spPr>
          <a:xfrm>
            <a:off x="8356574" y="1013298"/>
            <a:ext cx="643320" cy="59328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8" name="Google Shape;808;p12"/>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Arial" panose="020B0604020202020204"/>
                <a:ea typeface="Arial" panose="020B0604020202020204"/>
                <a:cs typeface="Arial" panose="020B0604020202020204"/>
                <a:sym typeface="Arial" panose="020B0604020202020204"/>
              </a:rPr>
              <a:t>Đồ án tốt nghiệp</a:t>
            </a: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2" name="Google Shape;480;p2"/>
          <p:cNvSpPr txBox="1"/>
          <p:nvPr/>
        </p:nvSpPr>
        <p:spPr>
          <a:xfrm>
            <a:off x="9113240" y="6271924"/>
            <a:ext cx="3048000" cy="36512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en-US" sz="1800">
                <a:solidFill>
                  <a:schemeClr val="dk1"/>
                </a:solidFill>
              </a:rPr>
              <a:t>Khoa công nghệ thông tin</a:t>
            </a:r>
            <a:endParaRPr lang="en-US" sz="1800">
              <a:solidFill>
                <a:schemeClr val="dk1"/>
              </a:solidFill>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theme/theme1.xml><?xml version="1.0" encoding="utf-8"?>
<a:theme xmlns:a="http://schemas.openxmlformats.org/drawingml/2006/main" name="Office Theme">
  <a:themeElements>
    <a:clrScheme name="Office">
      <a:dk1>
        <a:srgbClr val="000000"/>
      </a:dk1>
      <a:lt1>
        <a:srgbClr val="FFFFFF"/>
      </a:lt1>
      <a:dk2>
        <a:srgbClr val="778495"/>
      </a:dk2>
      <a:lt2>
        <a:srgbClr val="F0F0F0"/>
      </a:lt2>
      <a:accent1>
        <a:srgbClr val="FF3737"/>
      </a:accent1>
      <a:accent2>
        <a:srgbClr val="414141"/>
      </a:accent2>
      <a:accent3>
        <a:srgbClr val="FF3737"/>
      </a:accent3>
      <a:accent4>
        <a:srgbClr val="414141"/>
      </a:accent4>
      <a:accent5>
        <a:srgbClr val="FF3737"/>
      </a:accent5>
      <a:accent6>
        <a:srgbClr val="414141"/>
      </a:accent6>
      <a:hlink>
        <a:srgbClr val="262626"/>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778495"/>
      </a:dk2>
      <a:lt2>
        <a:srgbClr val="F0F0F0"/>
      </a:lt2>
      <a:accent1>
        <a:srgbClr val="FF3737"/>
      </a:accent1>
      <a:accent2>
        <a:srgbClr val="414141"/>
      </a:accent2>
      <a:accent3>
        <a:srgbClr val="FF3737"/>
      </a:accent3>
      <a:accent4>
        <a:srgbClr val="414141"/>
      </a:accent4>
      <a:accent5>
        <a:srgbClr val="FF3737"/>
      </a:accent5>
      <a:accent6>
        <a:srgbClr val="414141"/>
      </a:accent6>
      <a:hlink>
        <a:srgbClr val="262626"/>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rgbClr val="000000"/>
      </a:dk1>
      <a:lt1>
        <a:srgbClr val="FFFFFF"/>
      </a:lt1>
      <a:dk2>
        <a:srgbClr val="778495"/>
      </a:dk2>
      <a:lt2>
        <a:srgbClr val="F0F0F0"/>
      </a:lt2>
      <a:accent1>
        <a:srgbClr val="FF3737"/>
      </a:accent1>
      <a:accent2>
        <a:srgbClr val="414141"/>
      </a:accent2>
      <a:accent3>
        <a:srgbClr val="FF3737"/>
      </a:accent3>
      <a:accent4>
        <a:srgbClr val="414141"/>
      </a:accent4>
      <a:accent5>
        <a:srgbClr val="FF3737"/>
      </a:accent5>
      <a:accent6>
        <a:srgbClr val="414141"/>
      </a:accent6>
      <a:hlink>
        <a:srgbClr val="262626"/>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rgbClr val="000000"/>
      </a:dk1>
      <a:lt1>
        <a:srgbClr val="FFFFFF"/>
      </a:lt1>
      <a:dk2>
        <a:srgbClr val="778495"/>
      </a:dk2>
      <a:lt2>
        <a:srgbClr val="F0F0F0"/>
      </a:lt2>
      <a:accent1>
        <a:srgbClr val="FF3737"/>
      </a:accent1>
      <a:accent2>
        <a:srgbClr val="414141"/>
      </a:accent2>
      <a:accent3>
        <a:srgbClr val="FF3737"/>
      </a:accent3>
      <a:accent4>
        <a:srgbClr val="414141"/>
      </a:accent4>
      <a:accent5>
        <a:srgbClr val="FF3737"/>
      </a:accent5>
      <a:accent6>
        <a:srgbClr val="414141"/>
      </a:accent6>
      <a:hlink>
        <a:srgbClr val="262626"/>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rgbClr val="000000"/>
      </a:dk1>
      <a:lt1>
        <a:srgbClr val="FFFFFF"/>
      </a:lt1>
      <a:dk2>
        <a:srgbClr val="778495"/>
      </a:dk2>
      <a:lt2>
        <a:srgbClr val="F0F0F0"/>
      </a:lt2>
      <a:accent1>
        <a:srgbClr val="FF3737"/>
      </a:accent1>
      <a:accent2>
        <a:srgbClr val="414141"/>
      </a:accent2>
      <a:accent3>
        <a:srgbClr val="FF3737"/>
      </a:accent3>
      <a:accent4>
        <a:srgbClr val="414141"/>
      </a:accent4>
      <a:accent5>
        <a:srgbClr val="FF3737"/>
      </a:accent5>
      <a:accent6>
        <a:srgbClr val="414141"/>
      </a:accent6>
      <a:hlink>
        <a:srgbClr val="262626"/>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rgbClr val="000000"/>
      </a:dk1>
      <a:lt1>
        <a:srgbClr val="FFFFFF"/>
      </a:lt1>
      <a:dk2>
        <a:srgbClr val="778495"/>
      </a:dk2>
      <a:lt2>
        <a:srgbClr val="F0F0F0"/>
      </a:lt2>
      <a:accent1>
        <a:srgbClr val="FF3737"/>
      </a:accent1>
      <a:accent2>
        <a:srgbClr val="414141"/>
      </a:accent2>
      <a:accent3>
        <a:srgbClr val="FF3737"/>
      </a:accent3>
      <a:accent4>
        <a:srgbClr val="414141"/>
      </a:accent4>
      <a:accent5>
        <a:srgbClr val="FF3737"/>
      </a:accent5>
      <a:accent6>
        <a:srgbClr val="414141"/>
      </a:accent6>
      <a:hlink>
        <a:srgbClr val="262626"/>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Office">
      <a:dk1>
        <a:srgbClr val="000000"/>
      </a:dk1>
      <a:lt1>
        <a:srgbClr val="FFFFFF"/>
      </a:lt1>
      <a:dk2>
        <a:srgbClr val="778495"/>
      </a:dk2>
      <a:lt2>
        <a:srgbClr val="F0F0F0"/>
      </a:lt2>
      <a:accent1>
        <a:srgbClr val="FF3737"/>
      </a:accent1>
      <a:accent2>
        <a:srgbClr val="414141"/>
      </a:accent2>
      <a:accent3>
        <a:srgbClr val="FF3737"/>
      </a:accent3>
      <a:accent4>
        <a:srgbClr val="414141"/>
      </a:accent4>
      <a:accent5>
        <a:srgbClr val="FF3737"/>
      </a:accent5>
      <a:accent6>
        <a:srgbClr val="414141"/>
      </a:accent6>
      <a:hlink>
        <a:srgbClr val="262626"/>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4308</Words>
  <Application>WPS Presentation</Application>
  <PresentationFormat>Widescreen</PresentationFormat>
  <Paragraphs>341</Paragraphs>
  <Slides>23</Slides>
  <Notes>18</Notes>
  <HiddenSlides>0</HiddenSlides>
  <MMClips>0</MMClips>
  <ScaleCrop>false</ScaleCrop>
  <HeadingPairs>
    <vt:vector size="6" baseType="variant">
      <vt:variant>
        <vt:lpstr>已用的字体</vt:lpstr>
      </vt:variant>
      <vt:variant>
        <vt:i4>12</vt:i4>
      </vt:variant>
      <vt:variant>
        <vt:lpstr>主题</vt:lpstr>
      </vt:variant>
      <vt:variant>
        <vt:i4>6</vt:i4>
      </vt:variant>
      <vt:variant>
        <vt:lpstr>幻灯片标题</vt:lpstr>
      </vt:variant>
      <vt:variant>
        <vt:i4>23</vt:i4>
      </vt:variant>
    </vt:vector>
  </HeadingPairs>
  <TitlesOfParts>
    <vt:vector size="41" baseType="lpstr">
      <vt:lpstr>Arial</vt:lpstr>
      <vt:lpstr>SimSun</vt:lpstr>
      <vt:lpstr>Wingdings</vt:lpstr>
      <vt:lpstr>Arial</vt:lpstr>
      <vt:lpstr>Microsoft YaHei</vt:lpstr>
      <vt:lpstr>Century Gothic</vt:lpstr>
      <vt:lpstr>Times New Roman</vt:lpstr>
      <vt:lpstr>Oi</vt:lpstr>
      <vt:lpstr>Calibri</vt:lpstr>
      <vt:lpstr>Arial (Headings)</vt:lpstr>
      <vt:lpstr>Arial Unicode MS</vt:lpstr>
      <vt:lpstr>Times New Roman</vt:lpstr>
      <vt:lpstr>Office Theme</vt:lpstr>
      <vt:lpstr>Office Theme</vt:lpstr>
      <vt:lpstr>Office Theme</vt:lpstr>
      <vt:lpstr>Office Theme</vt:lpstr>
      <vt:lpstr>Office Theme</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逆流的小鱼</dc:creator>
  <cp:lastModifiedBy>ADMIN</cp:lastModifiedBy>
  <cp:revision>35</cp:revision>
  <dcterms:created xsi:type="dcterms:W3CDTF">2017-11-02T08:38:00Z</dcterms:created>
  <dcterms:modified xsi:type="dcterms:W3CDTF">2024-05-22T15:36:36Z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16</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17</vt:i4>
  </property>
  <property fmtid="{D5CDD505-2E9C-101B-9397-08002B2CF9AE}" pid="12" name="ICV">
    <vt:lpwstr>159C0D6412DB4C9AB169D8889E82EBEC_13</vt:lpwstr>
  </property>
  <property fmtid="{D5CDD505-2E9C-101B-9397-08002B2CF9AE}" pid="13" name="KSOProductBuildVer">
    <vt:lpwstr>1033-12.2.0.16909</vt:lpwstr>
  </property>
</Properties>
</file>