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9" r:id="rId7"/>
    <p:sldId id="270" r:id="rId8"/>
    <p:sldId id="312" r:id="rId9"/>
    <p:sldId id="313" r:id="rId10"/>
    <p:sldId id="314" r:id="rId11"/>
    <p:sldId id="274" r:id="rId12"/>
    <p:sldId id="278" r:id="rId13"/>
    <p:sldId id="315" r:id="rId14"/>
    <p:sldId id="27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827FD9-3EEF-4A95-8394-065E7DD91351}">
  <a:tblStyle styleId="{EF827FD9-3EEF-4A95-8394-065E7DD913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123922d80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123922d80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10b722e1c6c_0_20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10b722e1c6c_0_20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938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cc4eba5a64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cc4eba5a64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11544dad77f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4" name="Google Shape;1814;g11544dad77f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cc4eba5a64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cc4eba5a64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184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1063880aa67_0_1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1063880aa67_0_1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ed14a6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ed14a6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cc4eba5a6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cc4eba5a6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cc4eba5a6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cc4eba5a6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10a709e90b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10a709e90b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1063880aa67_0_1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1063880aa67_0_1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10b722e1c6c_0_20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10b722e1c6c_0_20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10b722e1c6c_0_20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10b722e1c6c_0_20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988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cc4eba5a6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cc4eba5a6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36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D8EAF7"/>
            </a:gs>
            <a:gs pos="28000">
              <a:srgbClr val="134E8D"/>
            </a:gs>
            <a:gs pos="64000">
              <a:srgbClr val="302557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646813" y="1126875"/>
            <a:ext cx="4784100" cy="22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618700" y="3832475"/>
            <a:ext cx="24276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841546" y="245625"/>
            <a:ext cx="6072525" cy="4570925"/>
            <a:chOff x="2841546" y="245625"/>
            <a:chExt cx="6072525" cy="4570925"/>
          </a:xfrm>
        </p:grpSpPr>
        <p:sp>
          <p:nvSpPr>
            <p:cNvPr id="12" name="Google Shape;12;p2"/>
            <p:cNvSpPr/>
            <p:nvPr/>
          </p:nvSpPr>
          <p:spPr>
            <a:xfrm>
              <a:off x="6392196" y="347175"/>
              <a:ext cx="34800" cy="34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670415" y="1556961"/>
              <a:ext cx="34800" cy="34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646825" y="3471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80315" y="4705561"/>
              <a:ext cx="34800" cy="34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879271" y="4773950"/>
              <a:ext cx="34800" cy="34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670425" y="3819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44471" y="2661425"/>
              <a:ext cx="34800" cy="34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19765" y="3727186"/>
              <a:ext cx="34800" cy="34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334365" y="4779236"/>
              <a:ext cx="34800" cy="34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03996" y="4781750"/>
              <a:ext cx="34800" cy="34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841546" y="245625"/>
              <a:ext cx="34800" cy="34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21875" y="454025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600096" y="280825"/>
              <a:ext cx="34800" cy="34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7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"/>
          <p:cNvSpPr txBox="1">
            <a:spLocks noGrp="1"/>
          </p:cNvSpPr>
          <p:nvPr>
            <p:ph type="title"/>
          </p:nvPr>
        </p:nvSpPr>
        <p:spPr>
          <a:xfrm>
            <a:off x="3108900" y="2459288"/>
            <a:ext cx="2926200" cy="84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2" name="Google Shape;312;p15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327563"/>
            <a:ext cx="1223400" cy="75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3" name="Google Shape;313;p15"/>
          <p:cNvSpPr txBox="1">
            <a:spLocks noGrp="1"/>
          </p:cNvSpPr>
          <p:nvPr>
            <p:ph type="subTitle" idx="1"/>
          </p:nvPr>
        </p:nvSpPr>
        <p:spPr>
          <a:xfrm>
            <a:off x="3256800" y="3489188"/>
            <a:ext cx="2630400" cy="53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14" name="Google Shape;314;p15"/>
          <p:cNvGrpSpPr/>
          <p:nvPr/>
        </p:nvGrpSpPr>
        <p:grpSpPr>
          <a:xfrm>
            <a:off x="156925" y="152475"/>
            <a:ext cx="8925225" cy="4876800"/>
            <a:chOff x="156925" y="152475"/>
            <a:chExt cx="8925225" cy="4876800"/>
          </a:xfrm>
        </p:grpSpPr>
        <p:sp>
          <p:nvSpPr>
            <p:cNvPr id="315" name="Google Shape;315;p15"/>
            <p:cNvSpPr/>
            <p:nvPr/>
          </p:nvSpPr>
          <p:spPr>
            <a:xfrm flipH="1">
              <a:off x="8629350" y="222202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 flipH="1">
              <a:off x="8672250" y="390525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 flipH="1">
              <a:off x="3128700" y="1524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 flipH="1">
              <a:off x="7210250" y="4382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 flipH="1">
              <a:off x="666500" y="7525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 flipH="1">
              <a:off x="8939050" y="7335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 flipH="1">
              <a:off x="8739025" y="37481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 flipH="1">
              <a:off x="1685675" y="2001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 flipH="1">
              <a:off x="618800" y="2433725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 flipH="1">
              <a:off x="366475" y="27861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 flipH="1">
              <a:off x="156925" y="3810100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 flipH="1">
              <a:off x="485525" y="48816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 flipH="1">
              <a:off x="1809575" y="47149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 flipH="1">
              <a:off x="8938975" y="28337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 flipH="1">
              <a:off x="7743650" y="48006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 flipH="1">
              <a:off x="5886275" y="4382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 flipH="1">
              <a:off x="8986750" y="43719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 flipH="1">
              <a:off x="9034450" y="49815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 flipH="1">
              <a:off x="5286200" y="2478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 flipH="1">
              <a:off x="4085975" y="46672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 flipH="1">
              <a:off x="2981150" y="48816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 flipH="1">
              <a:off x="6895850" y="47626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 flipH="1">
              <a:off x="8629350" y="11334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 flipH="1">
              <a:off x="8943850" y="33012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 flipH="1">
              <a:off x="4000175" y="43945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 flipH="1">
              <a:off x="575900" y="171450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 flipH="1">
              <a:off x="204625" y="2478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 flipH="1">
              <a:off x="6424250" y="45910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9"/>
          <p:cNvSpPr txBox="1">
            <a:spLocks noGrp="1"/>
          </p:cNvSpPr>
          <p:nvPr>
            <p:ph type="subTitle" idx="1"/>
          </p:nvPr>
        </p:nvSpPr>
        <p:spPr>
          <a:xfrm>
            <a:off x="723875" y="2762750"/>
            <a:ext cx="25197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431" name="Google Shape;431;p19"/>
          <p:cNvSpPr txBox="1">
            <a:spLocks noGrp="1"/>
          </p:cNvSpPr>
          <p:nvPr>
            <p:ph type="subTitle" idx="2"/>
          </p:nvPr>
        </p:nvSpPr>
        <p:spPr>
          <a:xfrm>
            <a:off x="724065" y="3197150"/>
            <a:ext cx="25194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19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433" name="Google Shape;433;p19"/>
          <p:cNvSpPr txBox="1">
            <a:spLocks noGrp="1"/>
          </p:cNvSpPr>
          <p:nvPr>
            <p:ph type="subTitle" idx="3"/>
          </p:nvPr>
        </p:nvSpPr>
        <p:spPr>
          <a:xfrm>
            <a:off x="3312000" y="2762750"/>
            <a:ext cx="25197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434" name="Google Shape;434;p19"/>
          <p:cNvSpPr txBox="1">
            <a:spLocks noGrp="1"/>
          </p:cNvSpPr>
          <p:nvPr>
            <p:ph type="subTitle" idx="4"/>
          </p:nvPr>
        </p:nvSpPr>
        <p:spPr>
          <a:xfrm>
            <a:off x="3312190" y="3197150"/>
            <a:ext cx="25194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5"/>
          </p:nvPr>
        </p:nvSpPr>
        <p:spPr>
          <a:xfrm>
            <a:off x="5900125" y="2762750"/>
            <a:ext cx="25197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6"/>
          </p:nvPr>
        </p:nvSpPr>
        <p:spPr>
          <a:xfrm>
            <a:off x="5900315" y="3197150"/>
            <a:ext cx="25194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7" name="Google Shape;437;p19"/>
          <p:cNvGrpSpPr/>
          <p:nvPr/>
        </p:nvGrpSpPr>
        <p:grpSpPr>
          <a:xfrm>
            <a:off x="185875" y="123675"/>
            <a:ext cx="8801175" cy="4772425"/>
            <a:chOff x="185875" y="123675"/>
            <a:chExt cx="8801175" cy="4772425"/>
          </a:xfrm>
        </p:grpSpPr>
        <p:sp>
          <p:nvSpPr>
            <p:cNvPr id="438" name="Google Shape;438;p19"/>
            <p:cNvSpPr/>
            <p:nvPr/>
          </p:nvSpPr>
          <p:spPr>
            <a:xfrm flipH="1">
              <a:off x="319375" y="3886300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 flipH="1">
              <a:off x="1352900" y="48007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 flipH="1">
              <a:off x="233575" y="182880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 flipH="1">
              <a:off x="675400" y="44993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 flipH="1">
              <a:off x="514700" y="34005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 flipH="1">
              <a:off x="185875" y="23813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 flipH="1">
              <a:off x="185875" y="1066300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 flipH="1">
              <a:off x="608650" y="6381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 flipH="1">
              <a:off x="4257950" y="46994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 flipH="1">
              <a:off x="8162050" y="46232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 flipH="1">
              <a:off x="6296375" y="48484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 flipH="1">
              <a:off x="8326175" y="2190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 flipH="1">
              <a:off x="8939350" y="7143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 flipH="1">
              <a:off x="1709875" y="2190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 flipH="1">
              <a:off x="8939350" y="37816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 flipH="1">
              <a:off x="8653600" y="30958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 flipH="1">
              <a:off x="7672525" y="1713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 flipH="1">
              <a:off x="8653600" y="45755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 flipH="1">
              <a:off x="8653600" y="15525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 flipH="1">
              <a:off x="6386650" y="2952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 flipH="1">
              <a:off x="5481775" y="1236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 flipH="1">
              <a:off x="3338650" y="4191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3"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Google Shape;810;p31"/>
          <p:cNvGrpSpPr/>
          <p:nvPr/>
        </p:nvGrpSpPr>
        <p:grpSpPr>
          <a:xfrm>
            <a:off x="156925" y="152475"/>
            <a:ext cx="8925225" cy="4876800"/>
            <a:chOff x="156925" y="152475"/>
            <a:chExt cx="8925225" cy="4876800"/>
          </a:xfrm>
        </p:grpSpPr>
        <p:sp>
          <p:nvSpPr>
            <p:cNvPr id="811" name="Google Shape;811;p31"/>
            <p:cNvSpPr/>
            <p:nvPr/>
          </p:nvSpPr>
          <p:spPr>
            <a:xfrm flipH="1">
              <a:off x="8629350" y="222202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 flipH="1">
              <a:off x="8672250" y="390525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 flipH="1">
              <a:off x="3128700" y="1524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 flipH="1">
              <a:off x="7210250" y="4382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 flipH="1">
              <a:off x="666500" y="7525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 flipH="1">
              <a:off x="8939050" y="7335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 flipH="1">
              <a:off x="8739025" y="37481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 flipH="1">
              <a:off x="1685675" y="2001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 flipH="1">
              <a:off x="618800" y="2433725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 flipH="1">
              <a:off x="366475" y="27861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 flipH="1">
              <a:off x="156925" y="3810100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 flipH="1">
              <a:off x="485525" y="48816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 flipH="1">
              <a:off x="1809575" y="47149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 flipH="1">
              <a:off x="8938975" y="28337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 flipH="1">
              <a:off x="7743650" y="48006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 flipH="1">
              <a:off x="5886275" y="4382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 flipH="1">
              <a:off x="8986750" y="43719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 flipH="1">
              <a:off x="9034450" y="49815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 flipH="1">
              <a:off x="5286200" y="2478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 flipH="1">
              <a:off x="4085975" y="46672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 flipH="1">
              <a:off x="2981150" y="48816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 flipH="1">
              <a:off x="6895850" y="47626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 flipH="1">
              <a:off x="8629350" y="11334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 flipH="1">
              <a:off x="8943850" y="33012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 flipH="1">
              <a:off x="4000175" y="43945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 flipH="1">
              <a:off x="575900" y="171450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 flipH="1">
              <a:off x="204625" y="2478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 flipH="1">
              <a:off x="6424250" y="45910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4"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" name="Google Shape;840;p32"/>
          <p:cNvGrpSpPr/>
          <p:nvPr/>
        </p:nvGrpSpPr>
        <p:grpSpPr>
          <a:xfrm>
            <a:off x="185875" y="123675"/>
            <a:ext cx="8801175" cy="4900050"/>
            <a:chOff x="185875" y="123675"/>
            <a:chExt cx="8801175" cy="4900050"/>
          </a:xfrm>
        </p:grpSpPr>
        <p:sp>
          <p:nvSpPr>
            <p:cNvPr id="841" name="Google Shape;841;p32"/>
            <p:cNvSpPr/>
            <p:nvPr/>
          </p:nvSpPr>
          <p:spPr>
            <a:xfrm>
              <a:off x="8805850" y="3886300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6334125" y="497602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7772325" y="48007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8805850" y="182880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8364025" y="44993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8610525" y="34005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8939350" y="23813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8939350" y="1066300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8430775" y="6381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4867275" y="46994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877375" y="46232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2828850" y="48484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713250" y="2190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185875" y="7143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7415350" y="2190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185875" y="37816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471625" y="30958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1452700" y="1713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471625" y="45755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471625" y="15525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2738575" y="2952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3643450" y="1236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5786575" y="4191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 hasCustomPrompt="1"/>
          </p:nvPr>
        </p:nvSpPr>
        <p:spPr>
          <a:xfrm>
            <a:off x="945525" y="1206125"/>
            <a:ext cx="1480800" cy="75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/>
          </p:nvPr>
        </p:nvSpPr>
        <p:spPr>
          <a:xfrm>
            <a:off x="945525" y="2407850"/>
            <a:ext cx="3778800" cy="68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364325" y="3387206"/>
            <a:ext cx="2562000" cy="55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156925" y="152475"/>
            <a:ext cx="8925225" cy="4876800"/>
            <a:chOff x="156925" y="152475"/>
            <a:chExt cx="8925225" cy="4876800"/>
          </a:xfrm>
        </p:grpSpPr>
        <p:sp>
          <p:nvSpPr>
            <p:cNvPr id="30" name="Google Shape;30;p3"/>
            <p:cNvSpPr/>
            <p:nvPr/>
          </p:nvSpPr>
          <p:spPr>
            <a:xfrm flipH="1">
              <a:off x="8629350" y="222202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672250" y="390525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3128700" y="1524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10250" y="4382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666500" y="7525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939050" y="7335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8739025" y="37481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1685675" y="2001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618800" y="2433725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366475" y="27861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flipH="1">
              <a:off x="156925" y="3810100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485525" y="48816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flipH="1">
              <a:off x="1809575" y="47149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flipH="1">
              <a:off x="8938975" y="28337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flipH="1">
              <a:off x="7743650" y="48006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flipH="1">
              <a:off x="5886275" y="4382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flipH="1">
              <a:off x="8986750" y="43719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9034450" y="49815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flipH="1">
              <a:off x="5286200" y="2478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flipH="1">
              <a:off x="4085975" y="46672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flipH="1">
              <a:off x="2981150" y="48816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flipH="1">
              <a:off x="6895850" y="47626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 flipH="1">
              <a:off x="8629350" y="11334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flipH="1">
              <a:off x="8943850" y="33012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 flipH="1">
              <a:off x="4000175" y="43945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 flipH="1">
              <a:off x="575900" y="171450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flipH="1">
              <a:off x="204625" y="2478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flipH="1">
              <a:off x="6424250" y="45910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6"/>
          <p:cNvGrpSpPr/>
          <p:nvPr/>
        </p:nvGrpSpPr>
        <p:grpSpPr>
          <a:xfrm>
            <a:off x="185875" y="123675"/>
            <a:ext cx="8801175" cy="4900050"/>
            <a:chOff x="185875" y="123675"/>
            <a:chExt cx="8801175" cy="4900050"/>
          </a:xfrm>
        </p:grpSpPr>
        <p:sp>
          <p:nvSpPr>
            <p:cNvPr id="117" name="Google Shape;117;p6"/>
            <p:cNvSpPr/>
            <p:nvPr/>
          </p:nvSpPr>
          <p:spPr>
            <a:xfrm flipH="1">
              <a:off x="319375" y="3886300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 flipH="1">
              <a:off x="2791100" y="497602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 flipH="1">
              <a:off x="1352900" y="48007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 flipH="1">
              <a:off x="233575" y="182880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 flipH="1">
              <a:off x="675400" y="44993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 flipH="1">
              <a:off x="514700" y="34005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 flipH="1">
              <a:off x="185875" y="23813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 flipH="1">
              <a:off x="185875" y="1066300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 flipH="1">
              <a:off x="608650" y="6381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 flipH="1">
              <a:off x="4257950" y="46994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 flipH="1">
              <a:off x="8162050" y="46232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 flipH="1">
              <a:off x="6296375" y="48484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 flipH="1">
              <a:off x="8326175" y="2190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 flipH="1">
              <a:off x="8939350" y="7143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 flipH="1">
              <a:off x="1709875" y="2190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 flipH="1">
              <a:off x="8939350" y="37816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 flipH="1">
              <a:off x="8653600" y="30958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 flipH="1">
              <a:off x="7672525" y="1713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 flipH="1">
              <a:off x="8653600" y="45755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 flipH="1">
              <a:off x="8653600" y="15525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 flipH="1">
              <a:off x="6386650" y="2952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 flipH="1">
              <a:off x="5481775" y="1236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 flipH="1">
              <a:off x="3338650" y="4191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subTitle" idx="1"/>
          </p:nvPr>
        </p:nvSpPr>
        <p:spPr>
          <a:xfrm>
            <a:off x="713225" y="2005825"/>
            <a:ext cx="4232400" cy="21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713225" y="1124675"/>
            <a:ext cx="4232400" cy="72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grpSp>
        <p:nvGrpSpPr>
          <p:cNvPr id="144" name="Google Shape;144;p7"/>
          <p:cNvGrpSpPr/>
          <p:nvPr/>
        </p:nvGrpSpPr>
        <p:grpSpPr>
          <a:xfrm>
            <a:off x="185875" y="152400"/>
            <a:ext cx="5532450" cy="4848400"/>
            <a:chOff x="185875" y="152400"/>
            <a:chExt cx="5532450" cy="4848400"/>
          </a:xfrm>
        </p:grpSpPr>
        <p:sp>
          <p:nvSpPr>
            <p:cNvPr id="145" name="Google Shape;145;p7"/>
            <p:cNvSpPr/>
            <p:nvPr/>
          </p:nvSpPr>
          <p:spPr>
            <a:xfrm flipH="1">
              <a:off x="319375" y="3886300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 flipH="1">
              <a:off x="514700" y="34005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 flipH="1">
              <a:off x="185875" y="23813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 flipH="1">
              <a:off x="185875" y="1066300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 flipH="1">
              <a:off x="5584825" y="15240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 flipH="1">
              <a:off x="3470275" y="47148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 flipH="1">
              <a:off x="471800" y="421410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 flipH="1">
              <a:off x="195675" y="171935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 flipH="1">
              <a:off x="1205325" y="2429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 flipH="1">
              <a:off x="1938475" y="515650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 flipH="1">
              <a:off x="185875" y="49531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 flipH="1">
              <a:off x="719900" y="3191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 flipH="1">
              <a:off x="1157625" y="45755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 flipH="1">
              <a:off x="2071825" y="48672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 flipH="1">
              <a:off x="4177475" y="4430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 flipH="1">
              <a:off x="5082350" y="3191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 flipH="1">
              <a:off x="4177475" y="47910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 flipH="1">
              <a:off x="4843600" y="45755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ctrTitle"/>
          </p:nvPr>
        </p:nvSpPr>
        <p:spPr>
          <a:xfrm>
            <a:off x="1545150" y="1323150"/>
            <a:ext cx="60537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65" name="Google Shape;165;p8"/>
          <p:cNvGrpSpPr/>
          <p:nvPr/>
        </p:nvGrpSpPr>
        <p:grpSpPr>
          <a:xfrm>
            <a:off x="185875" y="123675"/>
            <a:ext cx="8801175" cy="4772425"/>
            <a:chOff x="185875" y="123675"/>
            <a:chExt cx="8801175" cy="4772425"/>
          </a:xfrm>
        </p:grpSpPr>
        <p:sp>
          <p:nvSpPr>
            <p:cNvPr id="166" name="Google Shape;166;p8"/>
            <p:cNvSpPr/>
            <p:nvPr/>
          </p:nvSpPr>
          <p:spPr>
            <a:xfrm flipH="1">
              <a:off x="319375" y="3886300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 flipH="1">
              <a:off x="1352900" y="48007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 flipH="1">
              <a:off x="233575" y="182880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 flipH="1">
              <a:off x="675400" y="44993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 flipH="1">
              <a:off x="514700" y="34005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 flipH="1">
              <a:off x="185875" y="23813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 flipH="1">
              <a:off x="185875" y="1066300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flipH="1">
              <a:off x="4257950" y="46994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 flipH="1">
              <a:off x="8162050" y="46232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 flipH="1">
              <a:off x="6296375" y="48484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 flipH="1">
              <a:off x="8326175" y="2190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 flipH="1">
              <a:off x="1709875" y="2190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 flipH="1">
              <a:off x="8939350" y="37816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 flipH="1">
              <a:off x="8653600" y="30958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 flipH="1">
              <a:off x="7672525" y="1713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 flipH="1">
              <a:off x="8653600" y="45755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 flipH="1">
              <a:off x="8653600" y="15525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 flipH="1">
              <a:off x="6386650" y="2952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 flipH="1">
              <a:off x="5481775" y="1236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 flipH="1">
              <a:off x="3338650" y="4191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flipH="1">
              <a:off x="2605375" y="4575575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9"/>
          <p:cNvGrpSpPr/>
          <p:nvPr/>
        </p:nvGrpSpPr>
        <p:grpSpPr>
          <a:xfrm>
            <a:off x="156925" y="152475"/>
            <a:ext cx="8925225" cy="4876800"/>
            <a:chOff x="156925" y="152475"/>
            <a:chExt cx="8925225" cy="4876800"/>
          </a:xfrm>
        </p:grpSpPr>
        <p:sp>
          <p:nvSpPr>
            <p:cNvPr id="189" name="Google Shape;189;p9"/>
            <p:cNvSpPr/>
            <p:nvPr/>
          </p:nvSpPr>
          <p:spPr>
            <a:xfrm>
              <a:off x="562025" y="222202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519125" y="390525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6062675" y="1524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1981125" y="4382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8524875" y="7525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252325" y="7335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452350" y="37481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7505700" y="2001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8572575" y="2433725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8824900" y="27861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9034450" y="3810100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705850" y="48816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7381800" y="47149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252400" y="28337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1447725" y="48006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3305100" y="4382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204625" y="43719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156925" y="49815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3905175" y="2478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5105400" y="46672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6210225" y="48816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2295525" y="47626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476225" y="11334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161725" y="33012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5105400" y="43945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529675" y="171450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8900950" y="2478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2681325" y="45910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9"/>
          <p:cNvSpPr txBox="1">
            <a:spLocks noGrp="1"/>
          </p:cNvSpPr>
          <p:nvPr>
            <p:ph type="subTitle" idx="1"/>
          </p:nvPr>
        </p:nvSpPr>
        <p:spPr>
          <a:xfrm>
            <a:off x="2190475" y="2300550"/>
            <a:ext cx="4763100" cy="1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title"/>
          </p:nvPr>
        </p:nvSpPr>
        <p:spPr>
          <a:xfrm>
            <a:off x="2190437" y="1615200"/>
            <a:ext cx="4763100" cy="6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>
            <a:spLocks noGrp="1"/>
          </p:cNvSpPr>
          <p:nvPr>
            <p:ph type="subTitle" idx="1"/>
          </p:nvPr>
        </p:nvSpPr>
        <p:spPr>
          <a:xfrm>
            <a:off x="713238" y="1598200"/>
            <a:ext cx="22221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hasCustomPrompt="1"/>
          </p:nvPr>
        </p:nvSpPr>
        <p:spPr>
          <a:xfrm>
            <a:off x="3164850" y="1772550"/>
            <a:ext cx="957600" cy="52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2"/>
          </p:nvPr>
        </p:nvSpPr>
        <p:spPr>
          <a:xfrm>
            <a:off x="713238" y="1946909"/>
            <a:ext cx="22221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3"/>
          </p:nvPr>
        </p:nvSpPr>
        <p:spPr>
          <a:xfrm>
            <a:off x="713250" y="539500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4"/>
          </p:nvPr>
        </p:nvSpPr>
        <p:spPr>
          <a:xfrm>
            <a:off x="713246" y="3115367"/>
            <a:ext cx="22221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5" hasCustomPrompt="1"/>
          </p:nvPr>
        </p:nvSpPr>
        <p:spPr>
          <a:xfrm>
            <a:off x="3164850" y="3288915"/>
            <a:ext cx="957600" cy="52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6"/>
          </p:nvPr>
        </p:nvSpPr>
        <p:spPr>
          <a:xfrm>
            <a:off x="713246" y="3459492"/>
            <a:ext cx="22221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7" hasCustomPrompt="1"/>
          </p:nvPr>
        </p:nvSpPr>
        <p:spPr>
          <a:xfrm>
            <a:off x="5021575" y="1774050"/>
            <a:ext cx="957600" cy="52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8" hasCustomPrompt="1"/>
          </p:nvPr>
        </p:nvSpPr>
        <p:spPr>
          <a:xfrm>
            <a:off x="5021575" y="3288915"/>
            <a:ext cx="957600" cy="52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9"/>
          </p:nvPr>
        </p:nvSpPr>
        <p:spPr>
          <a:xfrm>
            <a:off x="6208687" y="1599388"/>
            <a:ext cx="22221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13"/>
          </p:nvPr>
        </p:nvSpPr>
        <p:spPr>
          <a:xfrm>
            <a:off x="6208687" y="1946902"/>
            <a:ext cx="22221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14"/>
          </p:nvPr>
        </p:nvSpPr>
        <p:spPr>
          <a:xfrm>
            <a:off x="6208687" y="3115367"/>
            <a:ext cx="22221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5"/>
          </p:nvPr>
        </p:nvSpPr>
        <p:spPr>
          <a:xfrm>
            <a:off x="6208687" y="3459492"/>
            <a:ext cx="22221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3" name="Google Shape;263;p13"/>
          <p:cNvGrpSpPr/>
          <p:nvPr/>
        </p:nvGrpSpPr>
        <p:grpSpPr>
          <a:xfrm>
            <a:off x="185875" y="123675"/>
            <a:ext cx="8801175" cy="4772425"/>
            <a:chOff x="185875" y="123675"/>
            <a:chExt cx="8801175" cy="4772425"/>
          </a:xfrm>
        </p:grpSpPr>
        <p:sp>
          <p:nvSpPr>
            <p:cNvPr id="264" name="Google Shape;264;p13"/>
            <p:cNvSpPr/>
            <p:nvPr/>
          </p:nvSpPr>
          <p:spPr>
            <a:xfrm flipH="1">
              <a:off x="319375" y="3886300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 flipH="1">
              <a:off x="1352900" y="48007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 flipH="1">
              <a:off x="233575" y="182880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 flipH="1">
              <a:off x="675400" y="44993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 flipH="1">
              <a:off x="514700" y="34005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 flipH="1">
              <a:off x="185875" y="23813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 flipH="1">
              <a:off x="185875" y="1066300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 flipH="1">
              <a:off x="608650" y="6381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 flipH="1">
              <a:off x="4257950" y="46994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 flipH="1">
              <a:off x="8162050" y="46232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 flipH="1">
              <a:off x="6296375" y="48484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 flipH="1">
              <a:off x="8326175" y="2190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 flipH="1">
              <a:off x="8939350" y="7143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 flipH="1">
              <a:off x="1709875" y="2190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 flipH="1">
              <a:off x="8939350" y="37816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 flipH="1">
              <a:off x="8653600" y="30958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 flipH="1">
              <a:off x="7672525" y="1713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 flipH="1">
              <a:off x="8653600" y="45755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 flipH="1">
              <a:off x="8653600" y="15525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 flipH="1">
              <a:off x="6386650" y="2952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 flipH="1">
              <a:off x="5481775" y="1236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 flipH="1">
              <a:off x="3338650" y="4191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7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>
            <a:spLocks noGrp="1"/>
          </p:cNvSpPr>
          <p:nvPr>
            <p:ph type="title" hasCustomPrompt="1"/>
          </p:nvPr>
        </p:nvSpPr>
        <p:spPr>
          <a:xfrm>
            <a:off x="5815400" y="1237205"/>
            <a:ext cx="1223400" cy="87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8" name="Google Shape;288;p14"/>
          <p:cNvSpPr txBox="1">
            <a:spLocks noGrp="1"/>
          </p:cNvSpPr>
          <p:nvPr>
            <p:ph type="title" idx="2"/>
          </p:nvPr>
        </p:nvSpPr>
        <p:spPr>
          <a:xfrm>
            <a:off x="5015150" y="2466726"/>
            <a:ext cx="2823900" cy="68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9" name="Google Shape;289;p14"/>
          <p:cNvSpPr txBox="1">
            <a:spLocks noGrp="1"/>
          </p:cNvSpPr>
          <p:nvPr>
            <p:ph type="subTitle" idx="1"/>
          </p:nvPr>
        </p:nvSpPr>
        <p:spPr>
          <a:xfrm>
            <a:off x="5159600" y="3483601"/>
            <a:ext cx="2535000" cy="39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90" name="Google Shape;290;p14"/>
          <p:cNvGrpSpPr/>
          <p:nvPr/>
        </p:nvGrpSpPr>
        <p:grpSpPr>
          <a:xfrm>
            <a:off x="204625" y="152475"/>
            <a:ext cx="8782125" cy="4657900"/>
            <a:chOff x="204625" y="152475"/>
            <a:chExt cx="8782125" cy="4657900"/>
          </a:xfrm>
        </p:grpSpPr>
        <p:sp>
          <p:nvSpPr>
            <p:cNvPr id="291" name="Google Shape;291;p14"/>
            <p:cNvSpPr/>
            <p:nvPr/>
          </p:nvSpPr>
          <p:spPr>
            <a:xfrm flipH="1">
              <a:off x="8672250" y="1975350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 flipH="1">
              <a:off x="8347600" y="295575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 flipH="1">
              <a:off x="3128700" y="1524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 flipH="1">
              <a:off x="7210250" y="4382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 flipH="1">
              <a:off x="666500" y="7525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 flipH="1">
              <a:off x="8939050" y="7335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 flipH="1">
              <a:off x="8672250" y="41862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 flipH="1">
              <a:off x="1685675" y="2001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 flipH="1">
              <a:off x="8938975" y="28337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 flipH="1">
              <a:off x="8347600" y="47149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 flipH="1">
              <a:off x="6032275" y="4382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 flipH="1">
              <a:off x="5286200" y="2478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 flipH="1">
              <a:off x="4085975" y="46672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 flipH="1">
              <a:off x="6895850" y="47626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 flipH="1">
              <a:off x="8672250" y="12396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 flipH="1">
              <a:off x="8719950" y="333445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 flipH="1">
              <a:off x="4000175" y="43945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 flipH="1">
              <a:off x="204625" y="2478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 flipH="1">
              <a:off x="5415450" y="459942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4E8D"/>
            </a:gs>
            <a:gs pos="28000">
              <a:srgbClr val="134E8D"/>
            </a:gs>
            <a:gs pos="62000">
              <a:srgbClr val="302557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ExtraBold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5" r:id="rId11"/>
    <p:sldLayoutId id="2147483677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vitysimulator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8EAF7"/>
            </a:gs>
            <a:gs pos="28000">
              <a:srgbClr val="134E8D"/>
            </a:gs>
            <a:gs pos="64000">
              <a:srgbClr val="302557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6"/>
          <p:cNvGrpSpPr/>
          <p:nvPr/>
        </p:nvGrpSpPr>
        <p:grpSpPr>
          <a:xfrm>
            <a:off x="-3184625" y="-637125"/>
            <a:ext cx="6417900" cy="6417900"/>
            <a:chOff x="-3184625" y="-637125"/>
            <a:chExt cx="6417900" cy="6417900"/>
          </a:xfrm>
        </p:grpSpPr>
        <p:sp>
          <p:nvSpPr>
            <p:cNvPr id="876" name="Google Shape;876;p36"/>
            <p:cNvSpPr/>
            <p:nvPr/>
          </p:nvSpPr>
          <p:spPr>
            <a:xfrm>
              <a:off x="-2082875" y="464625"/>
              <a:ext cx="4214400" cy="42144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dir="5400000" algn="bl" rotWithShape="0">
                <a:schemeClr val="accen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-1890425" y="657075"/>
              <a:ext cx="3829500" cy="38295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dir="5400000" algn="bl" rotWithShape="0">
                <a:schemeClr val="accen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-3184625" y="-637125"/>
              <a:ext cx="6417900" cy="6417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dir="5400000" algn="bl" rotWithShape="0">
                <a:schemeClr val="accen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-2688125" y="-140625"/>
              <a:ext cx="5424900" cy="54249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dir="5400000" algn="bl" rotWithShape="0">
                <a:schemeClr val="accen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-2420375" y="127125"/>
              <a:ext cx="4889400" cy="48894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dir="5400000" algn="bl" rotWithShape="0">
                <a:schemeClr val="accent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1" name="Google Shape;881;p36"/>
          <p:cNvSpPr/>
          <p:nvPr/>
        </p:nvSpPr>
        <p:spPr>
          <a:xfrm>
            <a:off x="-2426875" y="120625"/>
            <a:ext cx="4902300" cy="4902300"/>
          </a:xfrm>
          <a:prstGeom prst="ellipse">
            <a:avLst/>
          </a:prstGeom>
          <a:gradFill>
            <a:gsLst>
              <a:gs pos="0">
                <a:schemeClr val="lt1"/>
              </a:gs>
              <a:gs pos="67000">
                <a:srgbClr val="B9B9B9">
                  <a:alpha val="0"/>
                </a:srgbClr>
              </a:gs>
              <a:gs pos="100000">
                <a:srgbClr val="73737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 txBox="1">
            <a:spLocks noGrp="1"/>
          </p:cNvSpPr>
          <p:nvPr>
            <p:ph type="subTitle" idx="1"/>
          </p:nvPr>
        </p:nvSpPr>
        <p:spPr>
          <a:xfrm>
            <a:off x="5198350" y="3832475"/>
            <a:ext cx="4316525" cy="4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Members – Group 4: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BI11-258 Le Phuong Thu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BI11-261 Ha Trung Tin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BI11-001 Ha Thu 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BA10-066 Nguyen Duc Anh Tuan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BI11-238 Le Thach Son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83" name="Google Shape;883;p36"/>
          <p:cNvSpPr txBox="1">
            <a:spLocks noGrp="1"/>
          </p:cNvSpPr>
          <p:nvPr>
            <p:ph type="ctrTitle"/>
          </p:nvPr>
        </p:nvSpPr>
        <p:spPr>
          <a:xfrm>
            <a:off x="2518410" y="1126875"/>
            <a:ext cx="6625590" cy="22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 dirty="0">
                <a:latin typeface="Montserrat"/>
                <a:sym typeface="Montserrat"/>
              </a:rPr>
              <a:t>An application of WelGL</a:t>
            </a:r>
            <a:br>
              <a:rPr lang="en" sz="3000" dirty="0">
                <a:latin typeface="Montserrat"/>
                <a:sym typeface="Montserrat"/>
              </a:rPr>
            </a:br>
            <a:r>
              <a:rPr lang="en" sz="4400" dirty="0"/>
              <a:t>GRAVITY SIMULATOR</a:t>
            </a:r>
            <a:endParaRPr sz="4500" dirty="0"/>
          </a:p>
        </p:txBody>
      </p:sp>
      <p:sp>
        <p:nvSpPr>
          <p:cNvPr id="884" name="Google Shape;884;p36"/>
          <p:cNvSpPr txBox="1"/>
          <p:nvPr/>
        </p:nvSpPr>
        <p:spPr>
          <a:xfrm>
            <a:off x="3729775" y="539500"/>
            <a:ext cx="4701275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LECTURER: DR. NGUYEN HOANG HA </a:t>
            </a:r>
            <a:endParaRPr sz="1600" dirty="0">
              <a:solidFill>
                <a:schemeClr val="bg2">
                  <a:lumMod val="20000"/>
                  <a:lumOff val="80000"/>
                </a:schemeClr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85" name="Google Shape;885;p36"/>
          <p:cNvSpPr/>
          <p:nvPr/>
        </p:nvSpPr>
        <p:spPr>
          <a:xfrm flipH="1">
            <a:off x="-1889150" y="658200"/>
            <a:ext cx="3827100" cy="3827100"/>
          </a:xfrm>
          <a:prstGeom prst="ellipse">
            <a:avLst/>
          </a:prstGeom>
          <a:gradFill>
            <a:gsLst>
              <a:gs pos="0">
                <a:schemeClr val="lt1"/>
              </a:gs>
              <a:gs pos="48000">
                <a:schemeClr val="lt1"/>
              </a:gs>
              <a:gs pos="67000">
                <a:srgbClr val="B9B9B9">
                  <a:alpha val="0"/>
                </a:srgbClr>
              </a:gs>
              <a:gs pos="100000">
                <a:srgbClr val="73737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6" name="Google Shape;886;p36"/>
          <p:cNvGrpSpPr/>
          <p:nvPr/>
        </p:nvGrpSpPr>
        <p:grpSpPr>
          <a:xfrm>
            <a:off x="-1608288" y="1066227"/>
            <a:ext cx="3265227" cy="3011196"/>
            <a:chOff x="1350450" y="531700"/>
            <a:chExt cx="4844550" cy="4467650"/>
          </a:xfrm>
        </p:grpSpPr>
        <p:sp>
          <p:nvSpPr>
            <p:cNvPr id="887" name="Google Shape;887;p36"/>
            <p:cNvSpPr/>
            <p:nvPr/>
          </p:nvSpPr>
          <p:spPr>
            <a:xfrm>
              <a:off x="1350450" y="531700"/>
              <a:ext cx="4694025" cy="4467650"/>
            </a:xfrm>
            <a:custGeom>
              <a:avLst/>
              <a:gdLst/>
              <a:ahLst/>
              <a:cxnLst/>
              <a:rect l="l" t="t" r="r" b="b"/>
              <a:pathLst>
                <a:path w="187761" h="178706" extrusionOk="0">
                  <a:moveTo>
                    <a:pt x="96455" y="1"/>
                  </a:moveTo>
                  <a:cubicBezTo>
                    <a:pt x="92094" y="1"/>
                    <a:pt x="87723" y="324"/>
                    <a:pt x="83377" y="979"/>
                  </a:cubicBezTo>
                  <a:cubicBezTo>
                    <a:pt x="78875" y="1631"/>
                    <a:pt x="74504" y="2610"/>
                    <a:pt x="70068" y="3980"/>
                  </a:cubicBezTo>
                  <a:cubicBezTo>
                    <a:pt x="59564" y="7242"/>
                    <a:pt x="49452" y="12461"/>
                    <a:pt x="40384" y="19833"/>
                  </a:cubicBezTo>
                  <a:cubicBezTo>
                    <a:pt x="36861" y="22704"/>
                    <a:pt x="33730" y="25705"/>
                    <a:pt x="30794" y="28901"/>
                  </a:cubicBezTo>
                  <a:cubicBezTo>
                    <a:pt x="29489" y="30271"/>
                    <a:pt x="28249" y="31707"/>
                    <a:pt x="27010" y="33207"/>
                  </a:cubicBezTo>
                  <a:cubicBezTo>
                    <a:pt x="1110" y="65240"/>
                    <a:pt x="1" y="112147"/>
                    <a:pt x="27010" y="145485"/>
                  </a:cubicBezTo>
                  <a:cubicBezTo>
                    <a:pt x="44673" y="167352"/>
                    <a:pt x="70551" y="178705"/>
                    <a:pt x="96639" y="178705"/>
                  </a:cubicBezTo>
                  <a:cubicBezTo>
                    <a:pt x="108611" y="178705"/>
                    <a:pt x="120628" y="176314"/>
                    <a:pt x="131915" y="171450"/>
                  </a:cubicBezTo>
                  <a:cubicBezTo>
                    <a:pt x="137200" y="169167"/>
                    <a:pt x="142419" y="166296"/>
                    <a:pt x="147312" y="162839"/>
                  </a:cubicBezTo>
                  <a:cubicBezTo>
                    <a:pt x="149204" y="161534"/>
                    <a:pt x="150965" y="160229"/>
                    <a:pt x="152792" y="158794"/>
                  </a:cubicBezTo>
                  <a:cubicBezTo>
                    <a:pt x="155140" y="156902"/>
                    <a:pt x="157359" y="154879"/>
                    <a:pt x="159316" y="153053"/>
                  </a:cubicBezTo>
                  <a:cubicBezTo>
                    <a:pt x="160490" y="151943"/>
                    <a:pt x="161664" y="150704"/>
                    <a:pt x="162773" y="149464"/>
                  </a:cubicBezTo>
                  <a:cubicBezTo>
                    <a:pt x="167210" y="144571"/>
                    <a:pt x="171059" y="139287"/>
                    <a:pt x="174190" y="133742"/>
                  </a:cubicBezTo>
                  <a:cubicBezTo>
                    <a:pt x="175104" y="132111"/>
                    <a:pt x="176017" y="130480"/>
                    <a:pt x="176800" y="128849"/>
                  </a:cubicBezTo>
                  <a:cubicBezTo>
                    <a:pt x="185085" y="111952"/>
                    <a:pt x="187760" y="92902"/>
                    <a:pt x="184629" y="74439"/>
                  </a:cubicBezTo>
                  <a:cubicBezTo>
                    <a:pt x="184563" y="74112"/>
                    <a:pt x="184563" y="73917"/>
                    <a:pt x="184498" y="73656"/>
                  </a:cubicBezTo>
                  <a:cubicBezTo>
                    <a:pt x="184303" y="73134"/>
                    <a:pt x="184237" y="72612"/>
                    <a:pt x="184172" y="72090"/>
                  </a:cubicBezTo>
                  <a:cubicBezTo>
                    <a:pt x="183585" y="69024"/>
                    <a:pt x="182737" y="65958"/>
                    <a:pt x="181889" y="62956"/>
                  </a:cubicBezTo>
                  <a:cubicBezTo>
                    <a:pt x="178627" y="52453"/>
                    <a:pt x="173408" y="42341"/>
                    <a:pt x="166035" y="33272"/>
                  </a:cubicBezTo>
                  <a:cubicBezTo>
                    <a:pt x="158402" y="23813"/>
                    <a:pt x="149334" y="16375"/>
                    <a:pt x="139287" y="10895"/>
                  </a:cubicBezTo>
                  <a:cubicBezTo>
                    <a:pt x="136547" y="9460"/>
                    <a:pt x="133677" y="8155"/>
                    <a:pt x="130806" y="6916"/>
                  </a:cubicBezTo>
                  <a:cubicBezTo>
                    <a:pt x="130349" y="6720"/>
                    <a:pt x="129958" y="6524"/>
                    <a:pt x="129436" y="6394"/>
                  </a:cubicBezTo>
                  <a:cubicBezTo>
                    <a:pt x="129110" y="6198"/>
                    <a:pt x="128784" y="6133"/>
                    <a:pt x="128457" y="5937"/>
                  </a:cubicBezTo>
                  <a:cubicBezTo>
                    <a:pt x="127675" y="5611"/>
                    <a:pt x="126761" y="5285"/>
                    <a:pt x="125848" y="4958"/>
                  </a:cubicBezTo>
                  <a:cubicBezTo>
                    <a:pt x="116361" y="1690"/>
                    <a:pt x="106431" y="1"/>
                    <a:pt x="964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1862575" y="642750"/>
              <a:ext cx="4093825" cy="4030125"/>
            </a:xfrm>
            <a:custGeom>
              <a:avLst/>
              <a:gdLst/>
              <a:ahLst/>
              <a:cxnLst/>
              <a:rect l="l" t="t" r="r" b="b"/>
              <a:pathLst>
                <a:path w="163753" h="161205" extrusionOk="0">
                  <a:moveTo>
                    <a:pt x="101460" y="25935"/>
                  </a:moveTo>
                  <a:cubicBezTo>
                    <a:pt x="101571" y="25935"/>
                    <a:pt x="101677" y="25944"/>
                    <a:pt x="101775" y="25960"/>
                  </a:cubicBezTo>
                  <a:cubicBezTo>
                    <a:pt x="102166" y="26090"/>
                    <a:pt x="102492" y="26417"/>
                    <a:pt x="102688" y="26612"/>
                  </a:cubicBezTo>
                  <a:cubicBezTo>
                    <a:pt x="103014" y="27199"/>
                    <a:pt x="103145" y="27917"/>
                    <a:pt x="103210" y="28439"/>
                  </a:cubicBezTo>
                  <a:cubicBezTo>
                    <a:pt x="103340" y="28830"/>
                    <a:pt x="103340" y="29157"/>
                    <a:pt x="103145" y="29548"/>
                  </a:cubicBezTo>
                  <a:cubicBezTo>
                    <a:pt x="103079" y="29809"/>
                    <a:pt x="102884" y="30005"/>
                    <a:pt x="102753" y="30070"/>
                  </a:cubicBezTo>
                  <a:cubicBezTo>
                    <a:pt x="102297" y="30396"/>
                    <a:pt x="101709" y="30396"/>
                    <a:pt x="101514" y="30396"/>
                  </a:cubicBezTo>
                  <a:lnTo>
                    <a:pt x="101122" y="30396"/>
                  </a:lnTo>
                  <a:cubicBezTo>
                    <a:pt x="100731" y="30527"/>
                    <a:pt x="100405" y="30788"/>
                    <a:pt x="100209" y="31049"/>
                  </a:cubicBezTo>
                  <a:cubicBezTo>
                    <a:pt x="99948" y="31310"/>
                    <a:pt x="99817" y="31636"/>
                    <a:pt x="99817" y="31831"/>
                  </a:cubicBezTo>
                  <a:cubicBezTo>
                    <a:pt x="99752" y="32158"/>
                    <a:pt x="99817" y="32419"/>
                    <a:pt x="99883" y="32614"/>
                  </a:cubicBezTo>
                  <a:lnTo>
                    <a:pt x="99948" y="32680"/>
                  </a:lnTo>
                  <a:cubicBezTo>
                    <a:pt x="101253" y="33071"/>
                    <a:pt x="102101" y="33658"/>
                    <a:pt x="102492" y="34441"/>
                  </a:cubicBezTo>
                  <a:cubicBezTo>
                    <a:pt x="103145" y="35746"/>
                    <a:pt x="102688" y="37312"/>
                    <a:pt x="102427" y="38551"/>
                  </a:cubicBezTo>
                  <a:cubicBezTo>
                    <a:pt x="102166" y="39530"/>
                    <a:pt x="101905" y="40313"/>
                    <a:pt x="102036" y="40965"/>
                  </a:cubicBezTo>
                  <a:cubicBezTo>
                    <a:pt x="102036" y="41226"/>
                    <a:pt x="102166" y="41487"/>
                    <a:pt x="102297" y="41748"/>
                  </a:cubicBezTo>
                  <a:cubicBezTo>
                    <a:pt x="102362" y="41813"/>
                    <a:pt x="102427" y="41944"/>
                    <a:pt x="102427" y="42139"/>
                  </a:cubicBezTo>
                  <a:cubicBezTo>
                    <a:pt x="102427" y="42270"/>
                    <a:pt x="102427" y="42466"/>
                    <a:pt x="102362" y="42596"/>
                  </a:cubicBezTo>
                  <a:cubicBezTo>
                    <a:pt x="102166" y="42857"/>
                    <a:pt x="101905" y="43118"/>
                    <a:pt x="101775" y="43183"/>
                  </a:cubicBezTo>
                  <a:cubicBezTo>
                    <a:pt x="101448" y="43444"/>
                    <a:pt x="100992" y="43509"/>
                    <a:pt x="100405" y="43640"/>
                  </a:cubicBezTo>
                  <a:cubicBezTo>
                    <a:pt x="99846" y="43745"/>
                    <a:pt x="99157" y="43812"/>
                    <a:pt x="98396" y="43812"/>
                  </a:cubicBezTo>
                  <a:cubicBezTo>
                    <a:pt x="97736" y="43812"/>
                    <a:pt x="97022" y="43761"/>
                    <a:pt x="96295" y="43640"/>
                  </a:cubicBezTo>
                  <a:cubicBezTo>
                    <a:pt x="96164" y="43640"/>
                    <a:pt x="95968" y="43509"/>
                    <a:pt x="95838" y="43314"/>
                  </a:cubicBezTo>
                  <a:cubicBezTo>
                    <a:pt x="95773" y="43183"/>
                    <a:pt x="95512" y="42987"/>
                    <a:pt x="94925" y="42661"/>
                  </a:cubicBezTo>
                  <a:cubicBezTo>
                    <a:pt x="94468" y="42335"/>
                    <a:pt x="93489" y="41944"/>
                    <a:pt x="93294" y="41161"/>
                  </a:cubicBezTo>
                  <a:cubicBezTo>
                    <a:pt x="93228" y="40835"/>
                    <a:pt x="93228" y="40508"/>
                    <a:pt x="93359" y="40052"/>
                  </a:cubicBezTo>
                  <a:cubicBezTo>
                    <a:pt x="93620" y="39399"/>
                    <a:pt x="94207" y="38682"/>
                    <a:pt x="95120" y="37964"/>
                  </a:cubicBezTo>
                  <a:cubicBezTo>
                    <a:pt x="95512" y="37638"/>
                    <a:pt x="95642" y="37377"/>
                    <a:pt x="95773" y="37246"/>
                  </a:cubicBezTo>
                  <a:cubicBezTo>
                    <a:pt x="95773" y="37116"/>
                    <a:pt x="95838" y="36985"/>
                    <a:pt x="95838" y="36920"/>
                  </a:cubicBezTo>
                  <a:cubicBezTo>
                    <a:pt x="95773" y="36594"/>
                    <a:pt x="95512" y="36268"/>
                    <a:pt x="94990" y="35746"/>
                  </a:cubicBezTo>
                  <a:cubicBezTo>
                    <a:pt x="94011" y="34767"/>
                    <a:pt x="93489" y="33397"/>
                    <a:pt x="93489" y="32092"/>
                  </a:cubicBezTo>
                  <a:cubicBezTo>
                    <a:pt x="93489" y="31179"/>
                    <a:pt x="93685" y="30200"/>
                    <a:pt x="94337" y="29418"/>
                  </a:cubicBezTo>
                  <a:cubicBezTo>
                    <a:pt x="95512" y="27852"/>
                    <a:pt x="98056" y="26938"/>
                    <a:pt x="99752" y="26417"/>
                  </a:cubicBezTo>
                  <a:cubicBezTo>
                    <a:pt x="100013" y="26286"/>
                    <a:pt x="100144" y="26221"/>
                    <a:pt x="100405" y="26156"/>
                  </a:cubicBezTo>
                  <a:cubicBezTo>
                    <a:pt x="100747" y="26009"/>
                    <a:pt x="101126" y="25935"/>
                    <a:pt x="101460" y="25935"/>
                  </a:cubicBezTo>
                  <a:close/>
                  <a:moveTo>
                    <a:pt x="145420" y="88786"/>
                  </a:moveTo>
                  <a:cubicBezTo>
                    <a:pt x="145224" y="88851"/>
                    <a:pt x="145094" y="89047"/>
                    <a:pt x="144833" y="89177"/>
                  </a:cubicBezTo>
                  <a:cubicBezTo>
                    <a:pt x="144507" y="89503"/>
                    <a:pt x="144246" y="89764"/>
                    <a:pt x="144180" y="89960"/>
                  </a:cubicBezTo>
                  <a:lnTo>
                    <a:pt x="144180" y="90091"/>
                  </a:lnTo>
                  <a:cubicBezTo>
                    <a:pt x="144115" y="91265"/>
                    <a:pt x="144246" y="92504"/>
                    <a:pt x="144507" y="93809"/>
                  </a:cubicBezTo>
                  <a:cubicBezTo>
                    <a:pt x="144572" y="94070"/>
                    <a:pt x="144572" y="94331"/>
                    <a:pt x="144572" y="94462"/>
                  </a:cubicBezTo>
                  <a:cubicBezTo>
                    <a:pt x="145355" y="94070"/>
                    <a:pt x="145746" y="93809"/>
                    <a:pt x="146529" y="93353"/>
                  </a:cubicBezTo>
                  <a:cubicBezTo>
                    <a:pt x="146790" y="91852"/>
                    <a:pt x="146725" y="90678"/>
                    <a:pt x="146333" y="89830"/>
                  </a:cubicBezTo>
                  <a:cubicBezTo>
                    <a:pt x="146138" y="89438"/>
                    <a:pt x="145811" y="89112"/>
                    <a:pt x="145420" y="88786"/>
                  </a:cubicBezTo>
                  <a:close/>
                  <a:moveTo>
                    <a:pt x="91141" y="120231"/>
                  </a:moveTo>
                  <a:cubicBezTo>
                    <a:pt x="90684" y="120231"/>
                    <a:pt x="90488" y="120362"/>
                    <a:pt x="90423" y="120362"/>
                  </a:cubicBezTo>
                  <a:cubicBezTo>
                    <a:pt x="90423" y="120427"/>
                    <a:pt x="90423" y="120557"/>
                    <a:pt x="90488" y="121079"/>
                  </a:cubicBezTo>
                  <a:cubicBezTo>
                    <a:pt x="90619" y="121406"/>
                    <a:pt x="90684" y="121993"/>
                    <a:pt x="90488" y="122449"/>
                  </a:cubicBezTo>
                  <a:cubicBezTo>
                    <a:pt x="89771" y="124602"/>
                    <a:pt x="88792" y="126755"/>
                    <a:pt x="86443" y="128060"/>
                  </a:cubicBezTo>
                  <a:cubicBezTo>
                    <a:pt x="86052" y="128321"/>
                    <a:pt x="85791" y="128582"/>
                    <a:pt x="85595" y="128843"/>
                  </a:cubicBezTo>
                  <a:cubicBezTo>
                    <a:pt x="85465" y="128973"/>
                    <a:pt x="85400" y="129234"/>
                    <a:pt x="85400" y="129495"/>
                  </a:cubicBezTo>
                  <a:cubicBezTo>
                    <a:pt x="85400" y="129691"/>
                    <a:pt x="85400" y="129887"/>
                    <a:pt x="85465" y="130148"/>
                  </a:cubicBezTo>
                  <a:cubicBezTo>
                    <a:pt x="85530" y="130474"/>
                    <a:pt x="85726" y="130670"/>
                    <a:pt x="85921" y="130996"/>
                  </a:cubicBezTo>
                  <a:lnTo>
                    <a:pt x="86052" y="131126"/>
                  </a:lnTo>
                  <a:cubicBezTo>
                    <a:pt x="86770" y="131909"/>
                    <a:pt x="87422" y="132757"/>
                    <a:pt x="87683" y="133866"/>
                  </a:cubicBezTo>
                  <a:cubicBezTo>
                    <a:pt x="87813" y="134584"/>
                    <a:pt x="87748" y="135497"/>
                    <a:pt x="87487" y="136541"/>
                  </a:cubicBezTo>
                  <a:cubicBezTo>
                    <a:pt x="87357" y="137324"/>
                    <a:pt x="87552" y="138368"/>
                    <a:pt x="88074" y="139281"/>
                  </a:cubicBezTo>
                  <a:cubicBezTo>
                    <a:pt x="88466" y="139999"/>
                    <a:pt x="88857" y="140456"/>
                    <a:pt x="89118" y="140651"/>
                  </a:cubicBezTo>
                  <a:lnTo>
                    <a:pt x="89183" y="140651"/>
                  </a:lnTo>
                  <a:cubicBezTo>
                    <a:pt x="89343" y="140658"/>
                    <a:pt x="89497" y="140661"/>
                    <a:pt x="89645" y="140661"/>
                  </a:cubicBezTo>
                  <a:cubicBezTo>
                    <a:pt x="90946" y="140661"/>
                    <a:pt x="91801" y="140409"/>
                    <a:pt x="92445" y="139999"/>
                  </a:cubicBezTo>
                  <a:cubicBezTo>
                    <a:pt x="92967" y="139477"/>
                    <a:pt x="93359" y="138759"/>
                    <a:pt x="93685" y="137781"/>
                  </a:cubicBezTo>
                  <a:cubicBezTo>
                    <a:pt x="94272" y="135693"/>
                    <a:pt x="94142" y="132757"/>
                    <a:pt x="93881" y="129626"/>
                  </a:cubicBezTo>
                  <a:cubicBezTo>
                    <a:pt x="93685" y="127212"/>
                    <a:pt x="93555" y="124602"/>
                    <a:pt x="93946" y="122515"/>
                  </a:cubicBezTo>
                  <a:lnTo>
                    <a:pt x="93946" y="122123"/>
                  </a:lnTo>
                  <a:cubicBezTo>
                    <a:pt x="93881" y="121797"/>
                    <a:pt x="93620" y="121471"/>
                    <a:pt x="93294" y="121145"/>
                  </a:cubicBezTo>
                  <a:cubicBezTo>
                    <a:pt x="92706" y="120688"/>
                    <a:pt x="91989" y="120231"/>
                    <a:pt x="91141" y="120231"/>
                  </a:cubicBezTo>
                  <a:close/>
                  <a:moveTo>
                    <a:pt x="87422" y="1"/>
                  </a:moveTo>
                  <a:cubicBezTo>
                    <a:pt x="81321" y="1"/>
                    <a:pt x="73527" y="3608"/>
                    <a:pt x="67263" y="6649"/>
                  </a:cubicBezTo>
                  <a:cubicBezTo>
                    <a:pt x="65371" y="7562"/>
                    <a:pt x="63610" y="8476"/>
                    <a:pt x="62109" y="9128"/>
                  </a:cubicBezTo>
                  <a:cubicBezTo>
                    <a:pt x="61913" y="9193"/>
                    <a:pt x="61587" y="9585"/>
                    <a:pt x="61065" y="10433"/>
                  </a:cubicBezTo>
                  <a:cubicBezTo>
                    <a:pt x="62240" y="10107"/>
                    <a:pt x="63022" y="9911"/>
                    <a:pt x="63610" y="9911"/>
                  </a:cubicBezTo>
                  <a:cubicBezTo>
                    <a:pt x="64001" y="9911"/>
                    <a:pt x="64523" y="9976"/>
                    <a:pt x="64719" y="10237"/>
                  </a:cubicBezTo>
                  <a:cubicBezTo>
                    <a:pt x="64980" y="10433"/>
                    <a:pt x="65045" y="10629"/>
                    <a:pt x="65045" y="10889"/>
                  </a:cubicBezTo>
                  <a:cubicBezTo>
                    <a:pt x="65045" y="11150"/>
                    <a:pt x="65045" y="11346"/>
                    <a:pt x="64980" y="11542"/>
                  </a:cubicBezTo>
                  <a:cubicBezTo>
                    <a:pt x="64719" y="12194"/>
                    <a:pt x="64066" y="13108"/>
                    <a:pt x="63544" y="13760"/>
                  </a:cubicBezTo>
                  <a:cubicBezTo>
                    <a:pt x="63740" y="13630"/>
                    <a:pt x="64001" y="13564"/>
                    <a:pt x="64262" y="13434"/>
                  </a:cubicBezTo>
                  <a:cubicBezTo>
                    <a:pt x="66089" y="12520"/>
                    <a:pt x="67589" y="11150"/>
                    <a:pt x="69351" y="9454"/>
                  </a:cubicBezTo>
                  <a:cubicBezTo>
                    <a:pt x="71243" y="7562"/>
                    <a:pt x="73461" y="5540"/>
                    <a:pt x="76266" y="4626"/>
                  </a:cubicBezTo>
                  <a:cubicBezTo>
                    <a:pt x="77223" y="4279"/>
                    <a:pt x="78267" y="4105"/>
                    <a:pt x="79398" y="4105"/>
                  </a:cubicBezTo>
                  <a:cubicBezTo>
                    <a:pt x="79963" y="4105"/>
                    <a:pt x="80550" y="4148"/>
                    <a:pt x="81159" y="4235"/>
                  </a:cubicBezTo>
                  <a:cubicBezTo>
                    <a:pt x="81485" y="4300"/>
                    <a:pt x="81616" y="4561"/>
                    <a:pt x="81616" y="4757"/>
                  </a:cubicBezTo>
                  <a:cubicBezTo>
                    <a:pt x="81616" y="5083"/>
                    <a:pt x="81355" y="5409"/>
                    <a:pt x="81029" y="5540"/>
                  </a:cubicBezTo>
                  <a:cubicBezTo>
                    <a:pt x="79398" y="6257"/>
                    <a:pt x="78615" y="6649"/>
                    <a:pt x="77049" y="7367"/>
                  </a:cubicBezTo>
                  <a:cubicBezTo>
                    <a:pt x="79267" y="8215"/>
                    <a:pt x="80376" y="8606"/>
                    <a:pt x="82594" y="9519"/>
                  </a:cubicBezTo>
                  <a:cubicBezTo>
                    <a:pt x="82920" y="9585"/>
                    <a:pt x="83116" y="9976"/>
                    <a:pt x="82920" y="10433"/>
                  </a:cubicBezTo>
                  <a:cubicBezTo>
                    <a:pt x="82807" y="10717"/>
                    <a:pt x="82396" y="10902"/>
                    <a:pt x="82077" y="10902"/>
                  </a:cubicBezTo>
                  <a:cubicBezTo>
                    <a:pt x="82029" y="10902"/>
                    <a:pt x="81984" y="10898"/>
                    <a:pt x="81942" y="10889"/>
                  </a:cubicBezTo>
                  <a:cubicBezTo>
                    <a:pt x="81171" y="10735"/>
                    <a:pt x="80444" y="10669"/>
                    <a:pt x="79754" y="10669"/>
                  </a:cubicBezTo>
                  <a:cubicBezTo>
                    <a:pt x="78984" y="10669"/>
                    <a:pt x="78259" y="10752"/>
                    <a:pt x="77571" y="10889"/>
                  </a:cubicBezTo>
                  <a:cubicBezTo>
                    <a:pt x="75418" y="11411"/>
                    <a:pt x="73722" y="12520"/>
                    <a:pt x="72025" y="13695"/>
                  </a:cubicBezTo>
                  <a:cubicBezTo>
                    <a:pt x="70199" y="14869"/>
                    <a:pt x="68176" y="16304"/>
                    <a:pt x="65697" y="16500"/>
                  </a:cubicBezTo>
                  <a:cubicBezTo>
                    <a:pt x="64327" y="16696"/>
                    <a:pt x="62827" y="17087"/>
                    <a:pt x="61261" y="17609"/>
                  </a:cubicBezTo>
                  <a:cubicBezTo>
                    <a:pt x="60478" y="17740"/>
                    <a:pt x="59760" y="18001"/>
                    <a:pt x="59108" y="18131"/>
                  </a:cubicBezTo>
                  <a:cubicBezTo>
                    <a:pt x="59047" y="18172"/>
                    <a:pt x="58987" y="18187"/>
                    <a:pt x="58926" y="18187"/>
                  </a:cubicBezTo>
                  <a:cubicBezTo>
                    <a:pt x="58791" y="18187"/>
                    <a:pt x="58656" y="18111"/>
                    <a:pt x="58521" y="18066"/>
                  </a:cubicBezTo>
                  <a:cubicBezTo>
                    <a:pt x="58390" y="18001"/>
                    <a:pt x="58325" y="17805"/>
                    <a:pt x="58325" y="17609"/>
                  </a:cubicBezTo>
                  <a:cubicBezTo>
                    <a:pt x="58325" y="16696"/>
                    <a:pt x="58390" y="16109"/>
                    <a:pt x="58390" y="15782"/>
                  </a:cubicBezTo>
                  <a:lnTo>
                    <a:pt x="58390" y="15782"/>
                  </a:lnTo>
                  <a:cubicBezTo>
                    <a:pt x="57542" y="16174"/>
                    <a:pt x="56172" y="16826"/>
                    <a:pt x="54215" y="17805"/>
                  </a:cubicBezTo>
                  <a:cubicBezTo>
                    <a:pt x="52519" y="18718"/>
                    <a:pt x="50301" y="19893"/>
                    <a:pt x="47495" y="21328"/>
                  </a:cubicBezTo>
                  <a:cubicBezTo>
                    <a:pt x="47300" y="21426"/>
                    <a:pt x="47137" y="21475"/>
                    <a:pt x="46998" y="21475"/>
                  </a:cubicBezTo>
                  <a:cubicBezTo>
                    <a:pt x="46859" y="21475"/>
                    <a:pt x="46745" y="21426"/>
                    <a:pt x="46647" y="21328"/>
                  </a:cubicBezTo>
                  <a:cubicBezTo>
                    <a:pt x="46386" y="21132"/>
                    <a:pt x="46386" y="20806"/>
                    <a:pt x="46517" y="20610"/>
                  </a:cubicBezTo>
                  <a:cubicBezTo>
                    <a:pt x="46908" y="19697"/>
                    <a:pt x="47365" y="18653"/>
                    <a:pt x="47952" y="17674"/>
                  </a:cubicBezTo>
                  <a:cubicBezTo>
                    <a:pt x="48735" y="16043"/>
                    <a:pt x="49387" y="14739"/>
                    <a:pt x="49583" y="14151"/>
                  </a:cubicBezTo>
                  <a:cubicBezTo>
                    <a:pt x="49077" y="13899"/>
                    <a:pt x="48728" y="13803"/>
                    <a:pt x="48506" y="13803"/>
                  </a:cubicBezTo>
                  <a:cubicBezTo>
                    <a:pt x="48441" y="13803"/>
                    <a:pt x="48387" y="13811"/>
                    <a:pt x="48343" y="13825"/>
                  </a:cubicBezTo>
                  <a:cubicBezTo>
                    <a:pt x="48278" y="13825"/>
                    <a:pt x="48278" y="13825"/>
                    <a:pt x="48278" y="13891"/>
                  </a:cubicBezTo>
                  <a:cubicBezTo>
                    <a:pt x="48017" y="14151"/>
                    <a:pt x="47887" y="14608"/>
                    <a:pt x="47561" y="15717"/>
                  </a:cubicBezTo>
                  <a:cubicBezTo>
                    <a:pt x="47365" y="16370"/>
                    <a:pt x="47104" y="17348"/>
                    <a:pt x="46647" y="18001"/>
                  </a:cubicBezTo>
                  <a:cubicBezTo>
                    <a:pt x="46386" y="18327"/>
                    <a:pt x="45995" y="18718"/>
                    <a:pt x="45603" y="18914"/>
                  </a:cubicBezTo>
                  <a:cubicBezTo>
                    <a:pt x="45273" y="19038"/>
                    <a:pt x="44942" y="19083"/>
                    <a:pt x="44594" y="19083"/>
                  </a:cubicBezTo>
                  <a:cubicBezTo>
                    <a:pt x="44394" y="19083"/>
                    <a:pt x="44187" y="19068"/>
                    <a:pt x="43972" y="19044"/>
                  </a:cubicBezTo>
                  <a:cubicBezTo>
                    <a:pt x="43646" y="18979"/>
                    <a:pt x="43451" y="18718"/>
                    <a:pt x="43451" y="18392"/>
                  </a:cubicBezTo>
                  <a:cubicBezTo>
                    <a:pt x="43581" y="17740"/>
                    <a:pt x="43646" y="17283"/>
                    <a:pt x="43711" y="16761"/>
                  </a:cubicBezTo>
                  <a:cubicBezTo>
                    <a:pt x="43777" y="16109"/>
                    <a:pt x="43907" y="15717"/>
                    <a:pt x="43907" y="15522"/>
                  </a:cubicBezTo>
                  <a:lnTo>
                    <a:pt x="43711" y="15522"/>
                  </a:lnTo>
                  <a:cubicBezTo>
                    <a:pt x="43255" y="16109"/>
                    <a:pt x="42276" y="16500"/>
                    <a:pt x="41754" y="16761"/>
                  </a:cubicBezTo>
                  <a:cubicBezTo>
                    <a:pt x="41037" y="17087"/>
                    <a:pt x="40515" y="17348"/>
                    <a:pt x="40384" y="17609"/>
                  </a:cubicBezTo>
                  <a:lnTo>
                    <a:pt x="40515" y="17740"/>
                  </a:lnTo>
                  <a:cubicBezTo>
                    <a:pt x="40776" y="18001"/>
                    <a:pt x="41363" y="18392"/>
                    <a:pt x="42341" y="18783"/>
                  </a:cubicBezTo>
                  <a:cubicBezTo>
                    <a:pt x="42602" y="18914"/>
                    <a:pt x="42798" y="19044"/>
                    <a:pt x="42994" y="19240"/>
                  </a:cubicBezTo>
                  <a:cubicBezTo>
                    <a:pt x="43059" y="19305"/>
                    <a:pt x="43255" y="19566"/>
                    <a:pt x="43124" y="19762"/>
                  </a:cubicBezTo>
                  <a:cubicBezTo>
                    <a:pt x="43124" y="20023"/>
                    <a:pt x="42994" y="20284"/>
                    <a:pt x="42798" y="20349"/>
                  </a:cubicBezTo>
                  <a:cubicBezTo>
                    <a:pt x="42407" y="20675"/>
                    <a:pt x="41754" y="20936"/>
                    <a:pt x="41493" y="21002"/>
                  </a:cubicBezTo>
                  <a:cubicBezTo>
                    <a:pt x="40971" y="21197"/>
                    <a:pt x="40515" y="21328"/>
                    <a:pt x="40319" y="21524"/>
                  </a:cubicBezTo>
                  <a:cubicBezTo>
                    <a:pt x="40189" y="21524"/>
                    <a:pt x="40189" y="21589"/>
                    <a:pt x="40189" y="21589"/>
                  </a:cubicBezTo>
                  <a:cubicBezTo>
                    <a:pt x="40280" y="21625"/>
                    <a:pt x="40381" y="21641"/>
                    <a:pt x="40495" y="21641"/>
                  </a:cubicBezTo>
                  <a:cubicBezTo>
                    <a:pt x="40790" y="21641"/>
                    <a:pt x="41172" y="21534"/>
                    <a:pt x="41689" y="21393"/>
                  </a:cubicBezTo>
                  <a:cubicBezTo>
                    <a:pt x="42068" y="21309"/>
                    <a:pt x="42610" y="21170"/>
                    <a:pt x="43157" y="21170"/>
                  </a:cubicBezTo>
                  <a:cubicBezTo>
                    <a:pt x="43458" y="21170"/>
                    <a:pt x="43760" y="21212"/>
                    <a:pt x="44038" y="21328"/>
                  </a:cubicBezTo>
                  <a:cubicBezTo>
                    <a:pt x="44560" y="21524"/>
                    <a:pt x="44886" y="21850"/>
                    <a:pt x="45082" y="22372"/>
                  </a:cubicBezTo>
                  <a:cubicBezTo>
                    <a:pt x="45212" y="22567"/>
                    <a:pt x="45212" y="22894"/>
                    <a:pt x="45016" y="23024"/>
                  </a:cubicBezTo>
                  <a:cubicBezTo>
                    <a:pt x="44886" y="23285"/>
                    <a:pt x="44625" y="23481"/>
                    <a:pt x="44364" y="23546"/>
                  </a:cubicBezTo>
                  <a:cubicBezTo>
                    <a:pt x="43581" y="23676"/>
                    <a:pt x="42798" y="23872"/>
                    <a:pt x="42276" y="24003"/>
                  </a:cubicBezTo>
                  <a:cubicBezTo>
                    <a:pt x="39993" y="24590"/>
                    <a:pt x="39145" y="24786"/>
                    <a:pt x="38753" y="25177"/>
                  </a:cubicBezTo>
                  <a:cubicBezTo>
                    <a:pt x="38558" y="25307"/>
                    <a:pt x="38427" y="25634"/>
                    <a:pt x="38231" y="26417"/>
                  </a:cubicBezTo>
                  <a:cubicBezTo>
                    <a:pt x="37905" y="27917"/>
                    <a:pt x="36927" y="29548"/>
                    <a:pt x="35817" y="30722"/>
                  </a:cubicBezTo>
                  <a:cubicBezTo>
                    <a:pt x="35100" y="31505"/>
                    <a:pt x="34186" y="32158"/>
                    <a:pt x="33273" y="32484"/>
                  </a:cubicBezTo>
                  <a:cubicBezTo>
                    <a:pt x="32897" y="32645"/>
                    <a:pt x="32477" y="32762"/>
                    <a:pt x="32086" y="32762"/>
                  </a:cubicBezTo>
                  <a:cubicBezTo>
                    <a:pt x="32002" y="32762"/>
                    <a:pt x="31919" y="32756"/>
                    <a:pt x="31838" y="32745"/>
                  </a:cubicBezTo>
                  <a:cubicBezTo>
                    <a:pt x="31518" y="32711"/>
                    <a:pt x="31215" y="32695"/>
                    <a:pt x="30931" y="32695"/>
                  </a:cubicBezTo>
                  <a:cubicBezTo>
                    <a:pt x="30114" y="32695"/>
                    <a:pt x="29451" y="32829"/>
                    <a:pt x="28967" y="33071"/>
                  </a:cubicBezTo>
                  <a:cubicBezTo>
                    <a:pt x="27793" y="33658"/>
                    <a:pt x="27075" y="34637"/>
                    <a:pt x="26162" y="36007"/>
                  </a:cubicBezTo>
                  <a:cubicBezTo>
                    <a:pt x="25640" y="36920"/>
                    <a:pt x="24857" y="37899"/>
                    <a:pt x="24009" y="38682"/>
                  </a:cubicBezTo>
                  <a:cubicBezTo>
                    <a:pt x="22900" y="39595"/>
                    <a:pt x="22182" y="40378"/>
                    <a:pt x="22052" y="41226"/>
                  </a:cubicBezTo>
                  <a:cubicBezTo>
                    <a:pt x="21921" y="41617"/>
                    <a:pt x="21921" y="42205"/>
                    <a:pt x="22443" y="42857"/>
                  </a:cubicBezTo>
                  <a:cubicBezTo>
                    <a:pt x="22704" y="43183"/>
                    <a:pt x="22900" y="43314"/>
                    <a:pt x="23161" y="43444"/>
                  </a:cubicBezTo>
                  <a:cubicBezTo>
                    <a:pt x="23296" y="43478"/>
                    <a:pt x="23431" y="43494"/>
                    <a:pt x="23572" y="43494"/>
                  </a:cubicBezTo>
                  <a:cubicBezTo>
                    <a:pt x="23979" y="43494"/>
                    <a:pt x="24441" y="43360"/>
                    <a:pt x="25118" y="43118"/>
                  </a:cubicBezTo>
                  <a:cubicBezTo>
                    <a:pt x="25510" y="42922"/>
                    <a:pt x="26097" y="42792"/>
                    <a:pt x="26684" y="42661"/>
                  </a:cubicBezTo>
                  <a:cubicBezTo>
                    <a:pt x="27467" y="42596"/>
                    <a:pt x="28054" y="42335"/>
                    <a:pt x="28641" y="42009"/>
                  </a:cubicBezTo>
                  <a:cubicBezTo>
                    <a:pt x="29685" y="41356"/>
                    <a:pt x="30403" y="40313"/>
                    <a:pt x="31316" y="39008"/>
                  </a:cubicBezTo>
                  <a:cubicBezTo>
                    <a:pt x="32360" y="37442"/>
                    <a:pt x="33665" y="35615"/>
                    <a:pt x="35948" y="34376"/>
                  </a:cubicBezTo>
                  <a:cubicBezTo>
                    <a:pt x="37448" y="33462"/>
                    <a:pt x="39340" y="32875"/>
                    <a:pt x="41754" y="32745"/>
                  </a:cubicBezTo>
                  <a:cubicBezTo>
                    <a:pt x="41871" y="32739"/>
                    <a:pt x="41986" y="32737"/>
                    <a:pt x="42099" y="32737"/>
                  </a:cubicBezTo>
                  <a:cubicBezTo>
                    <a:pt x="43311" y="32737"/>
                    <a:pt x="44306" y="33050"/>
                    <a:pt x="45082" y="33528"/>
                  </a:cubicBezTo>
                  <a:cubicBezTo>
                    <a:pt x="47039" y="34832"/>
                    <a:pt x="47952" y="37377"/>
                    <a:pt x="48539" y="39595"/>
                  </a:cubicBezTo>
                  <a:cubicBezTo>
                    <a:pt x="48539" y="39725"/>
                    <a:pt x="48604" y="39856"/>
                    <a:pt x="48604" y="39921"/>
                  </a:cubicBezTo>
                  <a:cubicBezTo>
                    <a:pt x="48670" y="40117"/>
                    <a:pt x="48670" y="40247"/>
                    <a:pt x="48670" y="40313"/>
                  </a:cubicBezTo>
                  <a:cubicBezTo>
                    <a:pt x="48800" y="40247"/>
                    <a:pt x="48865" y="40182"/>
                    <a:pt x="48996" y="40117"/>
                  </a:cubicBezTo>
                  <a:cubicBezTo>
                    <a:pt x="49779" y="39464"/>
                    <a:pt x="50170" y="38943"/>
                    <a:pt x="50301" y="38551"/>
                  </a:cubicBezTo>
                  <a:cubicBezTo>
                    <a:pt x="50431" y="38290"/>
                    <a:pt x="50496" y="38029"/>
                    <a:pt x="50431" y="37899"/>
                  </a:cubicBezTo>
                  <a:cubicBezTo>
                    <a:pt x="50301" y="37312"/>
                    <a:pt x="49909" y="36855"/>
                    <a:pt x="49257" y="36203"/>
                  </a:cubicBezTo>
                  <a:cubicBezTo>
                    <a:pt x="48604" y="35550"/>
                    <a:pt x="47691" y="34572"/>
                    <a:pt x="47887" y="33267"/>
                  </a:cubicBezTo>
                  <a:cubicBezTo>
                    <a:pt x="47887" y="33006"/>
                    <a:pt x="47887" y="32745"/>
                    <a:pt x="47691" y="32353"/>
                  </a:cubicBezTo>
                  <a:cubicBezTo>
                    <a:pt x="47626" y="32158"/>
                    <a:pt x="47626" y="32027"/>
                    <a:pt x="47561" y="31831"/>
                  </a:cubicBezTo>
                  <a:cubicBezTo>
                    <a:pt x="47495" y="31636"/>
                    <a:pt x="47626" y="31375"/>
                    <a:pt x="47822" y="31179"/>
                  </a:cubicBezTo>
                  <a:cubicBezTo>
                    <a:pt x="47952" y="31049"/>
                    <a:pt x="48213" y="30853"/>
                    <a:pt x="48474" y="30853"/>
                  </a:cubicBezTo>
                  <a:cubicBezTo>
                    <a:pt x="48981" y="30807"/>
                    <a:pt x="49358" y="30761"/>
                    <a:pt x="49859" y="30761"/>
                  </a:cubicBezTo>
                  <a:cubicBezTo>
                    <a:pt x="50066" y="30761"/>
                    <a:pt x="50294" y="30768"/>
                    <a:pt x="50562" y="30788"/>
                  </a:cubicBezTo>
                  <a:cubicBezTo>
                    <a:pt x="50792" y="30759"/>
                    <a:pt x="50978" y="30736"/>
                    <a:pt x="51135" y="30736"/>
                  </a:cubicBezTo>
                  <a:cubicBezTo>
                    <a:pt x="51692" y="30736"/>
                    <a:pt x="51894" y="31017"/>
                    <a:pt x="52454" y="32288"/>
                  </a:cubicBezTo>
                  <a:cubicBezTo>
                    <a:pt x="52910" y="33397"/>
                    <a:pt x="53889" y="35615"/>
                    <a:pt x="56368" y="39530"/>
                  </a:cubicBezTo>
                  <a:cubicBezTo>
                    <a:pt x="56498" y="38943"/>
                    <a:pt x="56825" y="38355"/>
                    <a:pt x="57216" y="37899"/>
                  </a:cubicBezTo>
                  <a:cubicBezTo>
                    <a:pt x="57542" y="37507"/>
                    <a:pt x="57803" y="37051"/>
                    <a:pt x="58129" y="36594"/>
                  </a:cubicBezTo>
                  <a:cubicBezTo>
                    <a:pt x="58782" y="35615"/>
                    <a:pt x="59630" y="34311"/>
                    <a:pt x="60804" y="33593"/>
                  </a:cubicBezTo>
                  <a:cubicBezTo>
                    <a:pt x="61457" y="33136"/>
                    <a:pt x="62240" y="32941"/>
                    <a:pt x="63022" y="32941"/>
                  </a:cubicBezTo>
                  <a:cubicBezTo>
                    <a:pt x="63218" y="32913"/>
                    <a:pt x="63404" y="32900"/>
                    <a:pt x="63582" y="32900"/>
                  </a:cubicBezTo>
                  <a:cubicBezTo>
                    <a:pt x="64237" y="32900"/>
                    <a:pt x="64779" y="33075"/>
                    <a:pt x="65241" y="33332"/>
                  </a:cubicBezTo>
                  <a:cubicBezTo>
                    <a:pt x="65632" y="33658"/>
                    <a:pt x="65958" y="33984"/>
                    <a:pt x="66154" y="34441"/>
                  </a:cubicBezTo>
                  <a:cubicBezTo>
                    <a:pt x="66154" y="34311"/>
                    <a:pt x="66219" y="34245"/>
                    <a:pt x="66284" y="34050"/>
                  </a:cubicBezTo>
                  <a:cubicBezTo>
                    <a:pt x="67850" y="31766"/>
                    <a:pt x="68633" y="30657"/>
                    <a:pt x="70264" y="28374"/>
                  </a:cubicBezTo>
                  <a:cubicBezTo>
                    <a:pt x="70460" y="28178"/>
                    <a:pt x="70590" y="28048"/>
                    <a:pt x="70851" y="27917"/>
                  </a:cubicBezTo>
                  <a:cubicBezTo>
                    <a:pt x="70921" y="27900"/>
                    <a:pt x="70982" y="27891"/>
                    <a:pt x="71037" y="27891"/>
                  </a:cubicBezTo>
                  <a:cubicBezTo>
                    <a:pt x="71187" y="27891"/>
                    <a:pt x="71295" y="27952"/>
                    <a:pt x="71438" y="28048"/>
                  </a:cubicBezTo>
                  <a:lnTo>
                    <a:pt x="72091" y="28048"/>
                  </a:lnTo>
                  <a:cubicBezTo>
                    <a:pt x="72254" y="28048"/>
                    <a:pt x="72515" y="28015"/>
                    <a:pt x="72800" y="28015"/>
                  </a:cubicBezTo>
                  <a:cubicBezTo>
                    <a:pt x="73086" y="28015"/>
                    <a:pt x="73395" y="28048"/>
                    <a:pt x="73656" y="28178"/>
                  </a:cubicBezTo>
                  <a:cubicBezTo>
                    <a:pt x="73852" y="28243"/>
                    <a:pt x="74048" y="28504"/>
                    <a:pt x="74113" y="28765"/>
                  </a:cubicBezTo>
                  <a:cubicBezTo>
                    <a:pt x="74309" y="29026"/>
                    <a:pt x="74309" y="29352"/>
                    <a:pt x="74309" y="29744"/>
                  </a:cubicBezTo>
                  <a:cubicBezTo>
                    <a:pt x="74700" y="29874"/>
                    <a:pt x="75287" y="30135"/>
                    <a:pt x="75809" y="30135"/>
                  </a:cubicBezTo>
                  <a:cubicBezTo>
                    <a:pt x="76005" y="30135"/>
                    <a:pt x="76136" y="30135"/>
                    <a:pt x="76136" y="30070"/>
                  </a:cubicBezTo>
                  <a:cubicBezTo>
                    <a:pt x="76266" y="30070"/>
                    <a:pt x="76266" y="30005"/>
                    <a:pt x="76331" y="30005"/>
                  </a:cubicBezTo>
                  <a:cubicBezTo>
                    <a:pt x="76396" y="30005"/>
                    <a:pt x="76396" y="29874"/>
                    <a:pt x="76462" y="29809"/>
                  </a:cubicBezTo>
                  <a:cubicBezTo>
                    <a:pt x="76592" y="29679"/>
                    <a:pt x="76657" y="29483"/>
                    <a:pt x="76723" y="29157"/>
                  </a:cubicBezTo>
                  <a:cubicBezTo>
                    <a:pt x="76788" y="28569"/>
                    <a:pt x="77049" y="28048"/>
                    <a:pt x="77440" y="27591"/>
                  </a:cubicBezTo>
                  <a:cubicBezTo>
                    <a:pt x="78223" y="26808"/>
                    <a:pt x="79332" y="26417"/>
                    <a:pt x="80180" y="26156"/>
                  </a:cubicBezTo>
                  <a:cubicBezTo>
                    <a:pt x="80963" y="25895"/>
                    <a:pt x="81681" y="25634"/>
                    <a:pt x="82268" y="25177"/>
                  </a:cubicBezTo>
                  <a:cubicBezTo>
                    <a:pt x="82431" y="25047"/>
                    <a:pt x="82594" y="24981"/>
                    <a:pt x="82749" y="24981"/>
                  </a:cubicBezTo>
                  <a:cubicBezTo>
                    <a:pt x="82904" y="24981"/>
                    <a:pt x="83051" y="25047"/>
                    <a:pt x="83181" y="25177"/>
                  </a:cubicBezTo>
                  <a:cubicBezTo>
                    <a:pt x="83442" y="25307"/>
                    <a:pt x="83508" y="25764"/>
                    <a:pt x="83312" y="25960"/>
                  </a:cubicBezTo>
                  <a:cubicBezTo>
                    <a:pt x="82986" y="26547"/>
                    <a:pt x="82594" y="27134"/>
                    <a:pt x="82268" y="27591"/>
                  </a:cubicBezTo>
                  <a:cubicBezTo>
                    <a:pt x="81550" y="28700"/>
                    <a:pt x="81224" y="29222"/>
                    <a:pt x="81224" y="29548"/>
                  </a:cubicBezTo>
                  <a:cubicBezTo>
                    <a:pt x="81224" y="29679"/>
                    <a:pt x="81224" y="29744"/>
                    <a:pt x="81289" y="29809"/>
                  </a:cubicBezTo>
                  <a:cubicBezTo>
                    <a:pt x="81550" y="30005"/>
                    <a:pt x="82007" y="30200"/>
                    <a:pt x="83312" y="30396"/>
                  </a:cubicBezTo>
                  <a:cubicBezTo>
                    <a:pt x="83769" y="30461"/>
                    <a:pt x="84160" y="30527"/>
                    <a:pt x="84486" y="30788"/>
                  </a:cubicBezTo>
                  <a:cubicBezTo>
                    <a:pt x="84943" y="31114"/>
                    <a:pt x="85400" y="31505"/>
                    <a:pt x="85595" y="32027"/>
                  </a:cubicBezTo>
                  <a:cubicBezTo>
                    <a:pt x="85921" y="32484"/>
                    <a:pt x="86117" y="33136"/>
                    <a:pt x="86052" y="33723"/>
                  </a:cubicBezTo>
                  <a:cubicBezTo>
                    <a:pt x="86052" y="34245"/>
                    <a:pt x="85856" y="34702"/>
                    <a:pt x="85595" y="35224"/>
                  </a:cubicBezTo>
                  <a:cubicBezTo>
                    <a:pt x="85204" y="35942"/>
                    <a:pt x="84747" y="36529"/>
                    <a:pt x="83964" y="36855"/>
                  </a:cubicBezTo>
                  <a:cubicBezTo>
                    <a:pt x="83486" y="37094"/>
                    <a:pt x="82957" y="37188"/>
                    <a:pt x="82399" y="37188"/>
                  </a:cubicBezTo>
                  <a:cubicBezTo>
                    <a:pt x="81282" y="37188"/>
                    <a:pt x="80050" y="36811"/>
                    <a:pt x="78876" y="36463"/>
                  </a:cubicBezTo>
                  <a:cubicBezTo>
                    <a:pt x="77205" y="36078"/>
                    <a:pt x="75336" y="35608"/>
                    <a:pt x="73290" y="35608"/>
                  </a:cubicBezTo>
                  <a:cubicBezTo>
                    <a:pt x="72220" y="35608"/>
                    <a:pt x="71102" y="35736"/>
                    <a:pt x="69938" y="36072"/>
                  </a:cubicBezTo>
                  <a:cubicBezTo>
                    <a:pt x="69742" y="36137"/>
                    <a:pt x="69481" y="36137"/>
                    <a:pt x="69220" y="36137"/>
                  </a:cubicBezTo>
                  <a:cubicBezTo>
                    <a:pt x="68568" y="36072"/>
                    <a:pt x="67850" y="35746"/>
                    <a:pt x="67459" y="35485"/>
                  </a:cubicBezTo>
                  <a:cubicBezTo>
                    <a:pt x="67132" y="35354"/>
                    <a:pt x="66872" y="35159"/>
                    <a:pt x="66545" y="35093"/>
                  </a:cubicBezTo>
                  <a:cubicBezTo>
                    <a:pt x="66480" y="35093"/>
                    <a:pt x="66350" y="35028"/>
                    <a:pt x="66284" y="34963"/>
                  </a:cubicBezTo>
                  <a:lnTo>
                    <a:pt x="66284" y="34963"/>
                  </a:lnTo>
                  <a:cubicBezTo>
                    <a:pt x="66545" y="35942"/>
                    <a:pt x="66284" y="36985"/>
                    <a:pt x="66219" y="37703"/>
                  </a:cubicBezTo>
                  <a:cubicBezTo>
                    <a:pt x="66219" y="37768"/>
                    <a:pt x="66219" y="37964"/>
                    <a:pt x="66154" y="38029"/>
                  </a:cubicBezTo>
                  <a:cubicBezTo>
                    <a:pt x="65958" y="39008"/>
                    <a:pt x="66154" y="39725"/>
                    <a:pt x="66284" y="40313"/>
                  </a:cubicBezTo>
                  <a:cubicBezTo>
                    <a:pt x="66676" y="41552"/>
                    <a:pt x="67785" y="42270"/>
                    <a:pt x="68894" y="43248"/>
                  </a:cubicBezTo>
                  <a:cubicBezTo>
                    <a:pt x="69285" y="43575"/>
                    <a:pt x="69807" y="44031"/>
                    <a:pt x="70264" y="44292"/>
                  </a:cubicBezTo>
                  <a:cubicBezTo>
                    <a:pt x="70394" y="44423"/>
                    <a:pt x="70460" y="44423"/>
                    <a:pt x="70525" y="44423"/>
                  </a:cubicBezTo>
                  <a:cubicBezTo>
                    <a:pt x="70851" y="44423"/>
                    <a:pt x="71243" y="44162"/>
                    <a:pt x="71895" y="43770"/>
                  </a:cubicBezTo>
                  <a:cubicBezTo>
                    <a:pt x="72221" y="43575"/>
                    <a:pt x="72808" y="43183"/>
                    <a:pt x="73330" y="43118"/>
                  </a:cubicBezTo>
                  <a:cubicBezTo>
                    <a:pt x="73461" y="43118"/>
                    <a:pt x="73656" y="43118"/>
                    <a:pt x="73852" y="43183"/>
                  </a:cubicBezTo>
                  <a:cubicBezTo>
                    <a:pt x="74048" y="43248"/>
                    <a:pt x="74113" y="43444"/>
                    <a:pt x="74178" y="43575"/>
                  </a:cubicBezTo>
                  <a:cubicBezTo>
                    <a:pt x="74309" y="43836"/>
                    <a:pt x="74309" y="44162"/>
                    <a:pt x="74309" y="44488"/>
                  </a:cubicBezTo>
                  <a:cubicBezTo>
                    <a:pt x="73983" y="47098"/>
                    <a:pt x="71243" y="49968"/>
                    <a:pt x="69416" y="51925"/>
                  </a:cubicBezTo>
                  <a:cubicBezTo>
                    <a:pt x="68894" y="52447"/>
                    <a:pt x="68242" y="52773"/>
                    <a:pt x="67654" y="52969"/>
                  </a:cubicBezTo>
                  <a:cubicBezTo>
                    <a:pt x="67279" y="53076"/>
                    <a:pt x="66889" y="53120"/>
                    <a:pt x="66500" y="53120"/>
                  </a:cubicBezTo>
                  <a:cubicBezTo>
                    <a:pt x="65470" y="53120"/>
                    <a:pt x="64450" y="52814"/>
                    <a:pt x="63740" y="52578"/>
                  </a:cubicBezTo>
                  <a:cubicBezTo>
                    <a:pt x="63022" y="52317"/>
                    <a:pt x="62631" y="52251"/>
                    <a:pt x="62370" y="52251"/>
                  </a:cubicBezTo>
                  <a:cubicBezTo>
                    <a:pt x="60935" y="53295"/>
                    <a:pt x="59434" y="53752"/>
                    <a:pt x="58129" y="53752"/>
                  </a:cubicBezTo>
                  <a:cubicBezTo>
                    <a:pt x="56172" y="53752"/>
                    <a:pt x="54541" y="52969"/>
                    <a:pt x="53497" y="51925"/>
                  </a:cubicBezTo>
                  <a:cubicBezTo>
                    <a:pt x="52845" y="51273"/>
                    <a:pt x="52193" y="51012"/>
                    <a:pt x="51801" y="50947"/>
                  </a:cubicBezTo>
                  <a:cubicBezTo>
                    <a:pt x="51475" y="50947"/>
                    <a:pt x="51149" y="50947"/>
                    <a:pt x="50823" y="51077"/>
                  </a:cubicBezTo>
                  <a:cubicBezTo>
                    <a:pt x="50040" y="51403"/>
                    <a:pt x="49518" y="52251"/>
                    <a:pt x="49061" y="52969"/>
                  </a:cubicBezTo>
                  <a:cubicBezTo>
                    <a:pt x="48670" y="53882"/>
                    <a:pt x="48213" y="54535"/>
                    <a:pt x="47626" y="54926"/>
                  </a:cubicBezTo>
                  <a:cubicBezTo>
                    <a:pt x="47300" y="55187"/>
                    <a:pt x="46973" y="55318"/>
                    <a:pt x="46582" y="55383"/>
                  </a:cubicBezTo>
                  <a:cubicBezTo>
                    <a:pt x="46370" y="55444"/>
                    <a:pt x="46161" y="55469"/>
                    <a:pt x="45960" y="55469"/>
                  </a:cubicBezTo>
                  <a:cubicBezTo>
                    <a:pt x="45296" y="55469"/>
                    <a:pt x="44714" y="55192"/>
                    <a:pt x="44364" y="54992"/>
                  </a:cubicBezTo>
                  <a:cubicBezTo>
                    <a:pt x="43972" y="54861"/>
                    <a:pt x="43646" y="54665"/>
                    <a:pt x="43320" y="54665"/>
                  </a:cubicBezTo>
                  <a:cubicBezTo>
                    <a:pt x="43124" y="54665"/>
                    <a:pt x="42863" y="54535"/>
                    <a:pt x="42798" y="54339"/>
                  </a:cubicBezTo>
                  <a:cubicBezTo>
                    <a:pt x="42733" y="54209"/>
                    <a:pt x="42733" y="53948"/>
                    <a:pt x="42798" y="53752"/>
                  </a:cubicBezTo>
                  <a:cubicBezTo>
                    <a:pt x="42994" y="53426"/>
                    <a:pt x="42994" y="53230"/>
                    <a:pt x="42863" y="53034"/>
                  </a:cubicBezTo>
                  <a:cubicBezTo>
                    <a:pt x="42668" y="52447"/>
                    <a:pt x="41754" y="52121"/>
                    <a:pt x="40449" y="51664"/>
                  </a:cubicBezTo>
                  <a:cubicBezTo>
                    <a:pt x="39275" y="51273"/>
                    <a:pt x="37644" y="50751"/>
                    <a:pt x="37188" y="49642"/>
                  </a:cubicBezTo>
                  <a:cubicBezTo>
                    <a:pt x="36992" y="49185"/>
                    <a:pt x="36992" y="48729"/>
                    <a:pt x="37188" y="48141"/>
                  </a:cubicBezTo>
                  <a:cubicBezTo>
                    <a:pt x="37448" y="47358"/>
                    <a:pt x="38166" y="46380"/>
                    <a:pt x="39275" y="45206"/>
                  </a:cubicBezTo>
                  <a:lnTo>
                    <a:pt x="39275" y="45206"/>
                  </a:lnTo>
                  <a:cubicBezTo>
                    <a:pt x="37514" y="45467"/>
                    <a:pt x="35557" y="45467"/>
                    <a:pt x="33730" y="45532"/>
                  </a:cubicBezTo>
                  <a:cubicBezTo>
                    <a:pt x="29359" y="45728"/>
                    <a:pt x="25183" y="45923"/>
                    <a:pt x="21595" y="48011"/>
                  </a:cubicBezTo>
                  <a:cubicBezTo>
                    <a:pt x="19964" y="48859"/>
                    <a:pt x="18529" y="50164"/>
                    <a:pt x="17094" y="51991"/>
                  </a:cubicBezTo>
                  <a:cubicBezTo>
                    <a:pt x="15006" y="54861"/>
                    <a:pt x="12788" y="57210"/>
                    <a:pt x="10765" y="59428"/>
                  </a:cubicBezTo>
                  <a:cubicBezTo>
                    <a:pt x="10244" y="59950"/>
                    <a:pt x="9787" y="60472"/>
                    <a:pt x="9265" y="60928"/>
                  </a:cubicBezTo>
                  <a:cubicBezTo>
                    <a:pt x="6199" y="64451"/>
                    <a:pt x="3393" y="67909"/>
                    <a:pt x="1762" y="72802"/>
                  </a:cubicBezTo>
                  <a:cubicBezTo>
                    <a:pt x="1371" y="74107"/>
                    <a:pt x="980" y="75477"/>
                    <a:pt x="719" y="76912"/>
                  </a:cubicBezTo>
                  <a:lnTo>
                    <a:pt x="719" y="77043"/>
                  </a:lnTo>
                  <a:cubicBezTo>
                    <a:pt x="1" y="81479"/>
                    <a:pt x="1" y="87220"/>
                    <a:pt x="1371" y="94657"/>
                  </a:cubicBezTo>
                  <a:cubicBezTo>
                    <a:pt x="1632" y="96027"/>
                    <a:pt x="2219" y="97267"/>
                    <a:pt x="3067" y="98311"/>
                  </a:cubicBezTo>
                  <a:cubicBezTo>
                    <a:pt x="4046" y="99550"/>
                    <a:pt x="5285" y="100398"/>
                    <a:pt x="6655" y="100986"/>
                  </a:cubicBezTo>
                  <a:cubicBezTo>
                    <a:pt x="7768" y="101469"/>
                    <a:pt x="8953" y="101738"/>
                    <a:pt x="10129" y="101738"/>
                  </a:cubicBezTo>
                  <a:cubicBezTo>
                    <a:pt x="10539" y="101738"/>
                    <a:pt x="10948" y="101705"/>
                    <a:pt x="11353" y="101638"/>
                  </a:cubicBezTo>
                  <a:cubicBezTo>
                    <a:pt x="12527" y="101507"/>
                    <a:pt x="13767" y="100986"/>
                    <a:pt x="14941" y="100203"/>
                  </a:cubicBezTo>
                  <a:cubicBezTo>
                    <a:pt x="16459" y="99049"/>
                    <a:pt x="17807" y="98630"/>
                    <a:pt x="18986" y="98630"/>
                  </a:cubicBezTo>
                  <a:cubicBezTo>
                    <a:pt x="19074" y="98630"/>
                    <a:pt x="19161" y="98632"/>
                    <a:pt x="19247" y="98637"/>
                  </a:cubicBezTo>
                  <a:cubicBezTo>
                    <a:pt x="21204" y="98767"/>
                    <a:pt x="22248" y="100398"/>
                    <a:pt x="23226" y="101638"/>
                  </a:cubicBezTo>
                  <a:cubicBezTo>
                    <a:pt x="24074" y="102812"/>
                    <a:pt x="24792" y="103660"/>
                    <a:pt x="25705" y="103987"/>
                  </a:cubicBezTo>
                  <a:cubicBezTo>
                    <a:pt x="25954" y="104111"/>
                    <a:pt x="26175" y="104156"/>
                    <a:pt x="26421" y="104156"/>
                  </a:cubicBezTo>
                  <a:cubicBezTo>
                    <a:pt x="26563" y="104156"/>
                    <a:pt x="26713" y="104141"/>
                    <a:pt x="26880" y="104117"/>
                  </a:cubicBezTo>
                  <a:cubicBezTo>
                    <a:pt x="27141" y="104117"/>
                    <a:pt x="27336" y="104117"/>
                    <a:pt x="27467" y="104248"/>
                  </a:cubicBezTo>
                  <a:cubicBezTo>
                    <a:pt x="27663" y="104443"/>
                    <a:pt x="27728" y="104574"/>
                    <a:pt x="27728" y="104835"/>
                  </a:cubicBezTo>
                  <a:cubicBezTo>
                    <a:pt x="27336" y="110380"/>
                    <a:pt x="29359" y="115012"/>
                    <a:pt x="31577" y="119840"/>
                  </a:cubicBezTo>
                  <a:cubicBezTo>
                    <a:pt x="33860" y="124798"/>
                    <a:pt x="36209" y="130017"/>
                    <a:pt x="36013" y="136411"/>
                  </a:cubicBezTo>
                  <a:cubicBezTo>
                    <a:pt x="35948" y="140390"/>
                    <a:pt x="39275" y="144239"/>
                    <a:pt x="42863" y="148284"/>
                  </a:cubicBezTo>
                  <a:cubicBezTo>
                    <a:pt x="44494" y="150111"/>
                    <a:pt x="46125" y="151938"/>
                    <a:pt x="47430" y="153830"/>
                  </a:cubicBezTo>
                  <a:cubicBezTo>
                    <a:pt x="49844" y="157157"/>
                    <a:pt x="51997" y="160223"/>
                    <a:pt x="55128" y="161006"/>
                  </a:cubicBezTo>
                  <a:cubicBezTo>
                    <a:pt x="55676" y="161132"/>
                    <a:pt x="56258" y="161204"/>
                    <a:pt x="56880" y="161204"/>
                  </a:cubicBezTo>
                  <a:cubicBezTo>
                    <a:pt x="58185" y="161204"/>
                    <a:pt x="59669" y="160888"/>
                    <a:pt x="61391" y="160093"/>
                  </a:cubicBezTo>
                  <a:cubicBezTo>
                    <a:pt x="61783" y="159962"/>
                    <a:pt x="62109" y="159767"/>
                    <a:pt x="62435" y="159701"/>
                  </a:cubicBezTo>
                  <a:cubicBezTo>
                    <a:pt x="63610" y="159701"/>
                    <a:pt x="64523" y="159375"/>
                    <a:pt x="65175" y="158592"/>
                  </a:cubicBezTo>
                  <a:cubicBezTo>
                    <a:pt x="65306" y="158397"/>
                    <a:pt x="65501" y="158201"/>
                    <a:pt x="65632" y="157940"/>
                  </a:cubicBezTo>
                  <a:cubicBezTo>
                    <a:pt x="68307" y="154743"/>
                    <a:pt x="70786" y="151807"/>
                    <a:pt x="70786" y="148611"/>
                  </a:cubicBezTo>
                  <a:cubicBezTo>
                    <a:pt x="70786" y="146914"/>
                    <a:pt x="70068" y="144957"/>
                    <a:pt x="67981" y="142739"/>
                  </a:cubicBezTo>
                  <a:lnTo>
                    <a:pt x="67785" y="142282"/>
                  </a:lnTo>
                  <a:cubicBezTo>
                    <a:pt x="67785" y="142021"/>
                    <a:pt x="67785" y="141891"/>
                    <a:pt x="67850" y="141695"/>
                  </a:cubicBezTo>
                  <a:cubicBezTo>
                    <a:pt x="67981" y="141369"/>
                    <a:pt x="68242" y="141238"/>
                    <a:pt x="68503" y="140978"/>
                  </a:cubicBezTo>
                  <a:cubicBezTo>
                    <a:pt x="68959" y="140586"/>
                    <a:pt x="69612" y="140129"/>
                    <a:pt x="70394" y="139738"/>
                  </a:cubicBezTo>
                  <a:cubicBezTo>
                    <a:pt x="72417" y="138498"/>
                    <a:pt x="75092" y="136998"/>
                    <a:pt x="76592" y="134714"/>
                  </a:cubicBezTo>
                  <a:cubicBezTo>
                    <a:pt x="77245" y="133736"/>
                    <a:pt x="77636" y="132496"/>
                    <a:pt x="77636" y="131192"/>
                  </a:cubicBezTo>
                  <a:cubicBezTo>
                    <a:pt x="77636" y="129561"/>
                    <a:pt x="76984" y="127603"/>
                    <a:pt x="75418" y="125320"/>
                  </a:cubicBezTo>
                  <a:cubicBezTo>
                    <a:pt x="74896" y="124472"/>
                    <a:pt x="74766" y="123363"/>
                    <a:pt x="74700" y="122449"/>
                  </a:cubicBezTo>
                  <a:cubicBezTo>
                    <a:pt x="74635" y="121667"/>
                    <a:pt x="74570" y="121014"/>
                    <a:pt x="74374" y="120688"/>
                  </a:cubicBezTo>
                  <a:cubicBezTo>
                    <a:pt x="74309" y="120557"/>
                    <a:pt x="74244" y="120492"/>
                    <a:pt x="74244" y="120427"/>
                  </a:cubicBezTo>
                  <a:cubicBezTo>
                    <a:pt x="73135" y="119579"/>
                    <a:pt x="72417" y="118796"/>
                    <a:pt x="72286" y="118078"/>
                  </a:cubicBezTo>
                  <a:cubicBezTo>
                    <a:pt x="72091" y="117556"/>
                    <a:pt x="72156" y="117100"/>
                    <a:pt x="72352" y="116643"/>
                  </a:cubicBezTo>
                  <a:cubicBezTo>
                    <a:pt x="72743" y="115599"/>
                    <a:pt x="73917" y="114816"/>
                    <a:pt x="74700" y="114229"/>
                  </a:cubicBezTo>
                  <a:cubicBezTo>
                    <a:pt x="75287" y="113838"/>
                    <a:pt x="75679" y="113577"/>
                    <a:pt x="75940" y="113251"/>
                  </a:cubicBezTo>
                  <a:cubicBezTo>
                    <a:pt x="78093" y="110576"/>
                    <a:pt x="80246" y="108162"/>
                    <a:pt x="81942" y="106205"/>
                  </a:cubicBezTo>
                  <a:cubicBezTo>
                    <a:pt x="93489" y="93157"/>
                    <a:pt x="93489" y="93418"/>
                    <a:pt x="95642" y="87481"/>
                  </a:cubicBezTo>
                  <a:cubicBezTo>
                    <a:pt x="95903" y="86829"/>
                    <a:pt x="96164" y="86111"/>
                    <a:pt x="96490" y="85263"/>
                  </a:cubicBezTo>
                  <a:lnTo>
                    <a:pt x="96490" y="85263"/>
                  </a:lnTo>
                  <a:cubicBezTo>
                    <a:pt x="89966" y="87611"/>
                    <a:pt x="88270" y="88460"/>
                    <a:pt x="87422" y="88851"/>
                  </a:cubicBezTo>
                  <a:cubicBezTo>
                    <a:pt x="86835" y="89112"/>
                    <a:pt x="86639" y="89242"/>
                    <a:pt x="85726" y="89503"/>
                  </a:cubicBezTo>
                  <a:cubicBezTo>
                    <a:pt x="85470" y="89580"/>
                    <a:pt x="85184" y="89607"/>
                    <a:pt x="84891" y="89607"/>
                  </a:cubicBezTo>
                  <a:cubicBezTo>
                    <a:pt x="84438" y="89607"/>
                    <a:pt x="83969" y="89543"/>
                    <a:pt x="83573" y="89503"/>
                  </a:cubicBezTo>
                  <a:cubicBezTo>
                    <a:pt x="83181" y="89438"/>
                    <a:pt x="82725" y="89373"/>
                    <a:pt x="82464" y="89177"/>
                  </a:cubicBezTo>
                  <a:cubicBezTo>
                    <a:pt x="82399" y="89177"/>
                    <a:pt x="82268" y="89112"/>
                    <a:pt x="82203" y="89047"/>
                  </a:cubicBezTo>
                  <a:cubicBezTo>
                    <a:pt x="82203" y="88916"/>
                    <a:pt x="82072" y="88851"/>
                    <a:pt x="82072" y="88786"/>
                  </a:cubicBezTo>
                  <a:cubicBezTo>
                    <a:pt x="82072" y="88720"/>
                    <a:pt x="81942" y="88590"/>
                    <a:pt x="81942" y="88525"/>
                  </a:cubicBezTo>
                  <a:cubicBezTo>
                    <a:pt x="82072" y="87611"/>
                    <a:pt x="81877" y="86894"/>
                    <a:pt x="81550" y="86437"/>
                  </a:cubicBezTo>
                  <a:cubicBezTo>
                    <a:pt x="80898" y="85263"/>
                    <a:pt x="79658" y="84610"/>
                    <a:pt x="78158" y="83828"/>
                  </a:cubicBezTo>
                  <a:cubicBezTo>
                    <a:pt x="76527" y="82979"/>
                    <a:pt x="74635" y="82001"/>
                    <a:pt x="73461" y="80109"/>
                  </a:cubicBezTo>
                  <a:cubicBezTo>
                    <a:pt x="72808" y="79065"/>
                    <a:pt x="72482" y="77760"/>
                    <a:pt x="72613" y="76064"/>
                  </a:cubicBezTo>
                  <a:cubicBezTo>
                    <a:pt x="72678" y="73715"/>
                    <a:pt x="71308" y="71236"/>
                    <a:pt x="69677" y="68366"/>
                  </a:cubicBezTo>
                  <a:cubicBezTo>
                    <a:pt x="67850" y="65299"/>
                    <a:pt x="65828" y="61776"/>
                    <a:pt x="65893" y="57732"/>
                  </a:cubicBezTo>
                  <a:cubicBezTo>
                    <a:pt x="65893" y="57471"/>
                    <a:pt x="66089" y="57210"/>
                    <a:pt x="66219" y="57079"/>
                  </a:cubicBezTo>
                  <a:cubicBezTo>
                    <a:pt x="66415" y="56932"/>
                    <a:pt x="66611" y="56859"/>
                    <a:pt x="66779" y="56859"/>
                  </a:cubicBezTo>
                  <a:cubicBezTo>
                    <a:pt x="66835" y="56859"/>
                    <a:pt x="66888" y="56867"/>
                    <a:pt x="66937" y="56883"/>
                  </a:cubicBezTo>
                  <a:cubicBezTo>
                    <a:pt x="67393" y="56949"/>
                    <a:pt x="67720" y="57144"/>
                    <a:pt x="68111" y="57210"/>
                  </a:cubicBezTo>
                  <a:cubicBezTo>
                    <a:pt x="69090" y="57471"/>
                    <a:pt x="70134" y="57732"/>
                    <a:pt x="70982" y="58514"/>
                  </a:cubicBezTo>
                  <a:cubicBezTo>
                    <a:pt x="71373" y="59036"/>
                    <a:pt x="71699" y="59558"/>
                    <a:pt x="71830" y="60406"/>
                  </a:cubicBezTo>
                  <a:cubicBezTo>
                    <a:pt x="72743" y="64973"/>
                    <a:pt x="75222" y="68627"/>
                    <a:pt x="77832" y="72476"/>
                  </a:cubicBezTo>
                  <a:cubicBezTo>
                    <a:pt x="80180" y="75868"/>
                    <a:pt x="82594" y="79456"/>
                    <a:pt x="83834" y="83697"/>
                  </a:cubicBezTo>
                  <a:cubicBezTo>
                    <a:pt x="83834" y="83828"/>
                    <a:pt x="83899" y="83958"/>
                    <a:pt x="84095" y="84154"/>
                  </a:cubicBezTo>
                  <a:cubicBezTo>
                    <a:pt x="84356" y="84349"/>
                    <a:pt x="84682" y="84610"/>
                    <a:pt x="85073" y="84676"/>
                  </a:cubicBezTo>
                  <a:cubicBezTo>
                    <a:pt x="85322" y="84800"/>
                    <a:pt x="85570" y="84845"/>
                    <a:pt x="85801" y="84845"/>
                  </a:cubicBezTo>
                  <a:cubicBezTo>
                    <a:pt x="85935" y="84845"/>
                    <a:pt x="86063" y="84830"/>
                    <a:pt x="86182" y="84806"/>
                  </a:cubicBezTo>
                  <a:cubicBezTo>
                    <a:pt x="86443" y="84676"/>
                    <a:pt x="86704" y="84610"/>
                    <a:pt x="86835" y="84480"/>
                  </a:cubicBezTo>
                  <a:cubicBezTo>
                    <a:pt x="88792" y="82979"/>
                    <a:pt x="91010" y="82066"/>
                    <a:pt x="93163" y="81283"/>
                  </a:cubicBezTo>
                  <a:cubicBezTo>
                    <a:pt x="95838" y="80239"/>
                    <a:pt x="98447" y="79261"/>
                    <a:pt x="100535" y="77108"/>
                  </a:cubicBezTo>
                  <a:cubicBezTo>
                    <a:pt x="101122" y="76521"/>
                    <a:pt x="101709" y="76064"/>
                    <a:pt x="102166" y="75542"/>
                  </a:cubicBezTo>
                  <a:cubicBezTo>
                    <a:pt x="104450" y="73454"/>
                    <a:pt x="106602" y="71432"/>
                    <a:pt x="108233" y="68888"/>
                  </a:cubicBezTo>
                  <a:cubicBezTo>
                    <a:pt x="107385" y="68300"/>
                    <a:pt x="106733" y="67387"/>
                    <a:pt x="106211" y="66669"/>
                  </a:cubicBezTo>
                  <a:cubicBezTo>
                    <a:pt x="105428" y="65626"/>
                    <a:pt x="104776" y="64778"/>
                    <a:pt x="104058" y="64582"/>
                  </a:cubicBezTo>
                  <a:cubicBezTo>
                    <a:pt x="103928" y="64517"/>
                    <a:pt x="103781" y="64484"/>
                    <a:pt x="103618" y="64484"/>
                  </a:cubicBezTo>
                  <a:cubicBezTo>
                    <a:pt x="103455" y="64484"/>
                    <a:pt x="103275" y="64517"/>
                    <a:pt x="103079" y="64582"/>
                  </a:cubicBezTo>
                  <a:cubicBezTo>
                    <a:pt x="102427" y="64712"/>
                    <a:pt x="101644" y="65104"/>
                    <a:pt x="100470" y="66213"/>
                  </a:cubicBezTo>
                  <a:cubicBezTo>
                    <a:pt x="100144" y="66539"/>
                    <a:pt x="99687" y="66669"/>
                    <a:pt x="99230" y="66735"/>
                  </a:cubicBezTo>
                  <a:cubicBezTo>
                    <a:pt x="99116" y="66773"/>
                    <a:pt x="98984" y="66789"/>
                    <a:pt x="98846" y="66789"/>
                  </a:cubicBezTo>
                  <a:cubicBezTo>
                    <a:pt x="98512" y="66789"/>
                    <a:pt x="98137" y="66696"/>
                    <a:pt x="97860" y="66604"/>
                  </a:cubicBezTo>
                  <a:cubicBezTo>
                    <a:pt x="97599" y="66539"/>
                    <a:pt x="97469" y="66343"/>
                    <a:pt x="97273" y="66082"/>
                  </a:cubicBezTo>
                  <a:cubicBezTo>
                    <a:pt x="97143" y="65887"/>
                    <a:pt x="97143" y="65626"/>
                    <a:pt x="97143" y="65299"/>
                  </a:cubicBezTo>
                  <a:cubicBezTo>
                    <a:pt x="97143" y="64712"/>
                    <a:pt x="97469" y="64060"/>
                    <a:pt x="97926" y="63407"/>
                  </a:cubicBezTo>
                  <a:cubicBezTo>
                    <a:pt x="98056" y="63342"/>
                    <a:pt x="97926" y="63081"/>
                    <a:pt x="97926" y="62494"/>
                  </a:cubicBezTo>
                  <a:cubicBezTo>
                    <a:pt x="96859" y="62951"/>
                    <a:pt x="95990" y="63211"/>
                    <a:pt x="95257" y="63211"/>
                  </a:cubicBezTo>
                  <a:cubicBezTo>
                    <a:pt x="95049" y="63211"/>
                    <a:pt x="94851" y="63190"/>
                    <a:pt x="94664" y="63147"/>
                  </a:cubicBezTo>
                  <a:cubicBezTo>
                    <a:pt x="94207" y="63081"/>
                    <a:pt x="93685" y="62820"/>
                    <a:pt x="93489" y="62625"/>
                  </a:cubicBezTo>
                  <a:cubicBezTo>
                    <a:pt x="92641" y="61842"/>
                    <a:pt x="92576" y="60406"/>
                    <a:pt x="92511" y="59428"/>
                  </a:cubicBezTo>
                  <a:cubicBezTo>
                    <a:pt x="92380" y="58123"/>
                    <a:pt x="92250" y="57275"/>
                    <a:pt x="91858" y="56883"/>
                  </a:cubicBezTo>
                  <a:lnTo>
                    <a:pt x="91728" y="56818"/>
                  </a:lnTo>
                  <a:lnTo>
                    <a:pt x="91663" y="56753"/>
                  </a:lnTo>
                  <a:cubicBezTo>
                    <a:pt x="91532" y="56492"/>
                    <a:pt x="91597" y="56231"/>
                    <a:pt x="91597" y="56231"/>
                  </a:cubicBezTo>
                  <a:cubicBezTo>
                    <a:pt x="91597" y="55905"/>
                    <a:pt x="91924" y="55448"/>
                    <a:pt x="92054" y="55122"/>
                  </a:cubicBezTo>
                  <a:cubicBezTo>
                    <a:pt x="92250" y="54796"/>
                    <a:pt x="92641" y="54209"/>
                    <a:pt x="92967" y="53948"/>
                  </a:cubicBezTo>
                  <a:cubicBezTo>
                    <a:pt x="93033" y="53882"/>
                    <a:pt x="93228" y="53817"/>
                    <a:pt x="93489" y="53817"/>
                  </a:cubicBezTo>
                  <a:cubicBezTo>
                    <a:pt x="94207" y="53817"/>
                    <a:pt x="95251" y="53948"/>
                    <a:pt x="95903" y="54274"/>
                  </a:cubicBezTo>
                  <a:cubicBezTo>
                    <a:pt x="96164" y="54470"/>
                    <a:pt x="96425" y="54600"/>
                    <a:pt x="96490" y="54926"/>
                  </a:cubicBezTo>
                  <a:cubicBezTo>
                    <a:pt x="97534" y="57536"/>
                    <a:pt x="99361" y="59167"/>
                    <a:pt x="101383" y="60211"/>
                  </a:cubicBezTo>
                  <a:cubicBezTo>
                    <a:pt x="103715" y="61377"/>
                    <a:pt x="106418" y="61798"/>
                    <a:pt x="108985" y="61798"/>
                  </a:cubicBezTo>
                  <a:cubicBezTo>
                    <a:pt x="110440" y="61798"/>
                    <a:pt x="111852" y="61663"/>
                    <a:pt x="113126" y="61450"/>
                  </a:cubicBezTo>
                  <a:cubicBezTo>
                    <a:pt x="114441" y="61250"/>
                    <a:pt x="115650" y="61148"/>
                    <a:pt x="116765" y="61148"/>
                  </a:cubicBezTo>
                  <a:cubicBezTo>
                    <a:pt x="118913" y="61148"/>
                    <a:pt x="120714" y="61525"/>
                    <a:pt x="122260" y="62298"/>
                  </a:cubicBezTo>
                  <a:cubicBezTo>
                    <a:pt x="124869" y="63473"/>
                    <a:pt x="126631" y="65691"/>
                    <a:pt x="128197" y="68561"/>
                  </a:cubicBezTo>
                  <a:lnTo>
                    <a:pt x="128197" y="68627"/>
                  </a:lnTo>
                  <a:cubicBezTo>
                    <a:pt x="128392" y="68953"/>
                    <a:pt x="128523" y="69018"/>
                    <a:pt x="128719" y="69149"/>
                  </a:cubicBezTo>
                  <a:cubicBezTo>
                    <a:pt x="128914" y="69214"/>
                    <a:pt x="129175" y="69246"/>
                    <a:pt x="129477" y="69246"/>
                  </a:cubicBezTo>
                  <a:cubicBezTo>
                    <a:pt x="129779" y="69246"/>
                    <a:pt x="130121" y="69214"/>
                    <a:pt x="130480" y="69149"/>
                  </a:cubicBezTo>
                  <a:cubicBezTo>
                    <a:pt x="130767" y="69053"/>
                    <a:pt x="131193" y="68992"/>
                    <a:pt x="131606" y="68992"/>
                  </a:cubicBezTo>
                  <a:cubicBezTo>
                    <a:pt x="131757" y="68992"/>
                    <a:pt x="131906" y="69001"/>
                    <a:pt x="132046" y="69018"/>
                  </a:cubicBezTo>
                  <a:cubicBezTo>
                    <a:pt x="132307" y="69149"/>
                    <a:pt x="132503" y="69279"/>
                    <a:pt x="132698" y="69540"/>
                  </a:cubicBezTo>
                  <a:cubicBezTo>
                    <a:pt x="132959" y="69866"/>
                    <a:pt x="132959" y="70192"/>
                    <a:pt x="132959" y="70584"/>
                  </a:cubicBezTo>
                  <a:cubicBezTo>
                    <a:pt x="132633" y="75020"/>
                    <a:pt x="134590" y="78413"/>
                    <a:pt x="136678" y="82001"/>
                  </a:cubicBezTo>
                  <a:cubicBezTo>
                    <a:pt x="137852" y="83958"/>
                    <a:pt x="139026" y="86111"/>
                    <a:pt x="139875" y="88264"/>
                  </a:cubicBezTo>
                  <a:cubicBezTo>
                    <a:pt x="140005" y="88590"/>
                    <a:pt x="140136" y="88786"/>
                    <a:pt x="140005" y="88786"/>
                  </a:cubicBezTo>
                  <a:cubicBezTo>
                    <a:pt x="140136" y="88786"/>
                    <a:pt x="140266" y="88720"/>
                    <a:pt x="140657" y="88329"/>
                  </a:cubicBezTo>
                  <a:cubicBezTo>
                    <a:pt x="140788" y="88264"/>
                    <a:pt x="140918" y="88199"/>
                    <a:pt x="141114" y="88133"/>
                  </a:cubicBezTo>
                  <a:cubicBezTo>
                    <a:pt x="141767" y="87742"/>
                    <a:pt x="142223" y="87155"/>
                    <a:pt x="142549" y="86633"/>
                  </a:cubicBezTo>
                  <a:cubicBezTo>
                    <a:pt x="143267" y="85524"/>
                    <a:pt x="143528" y="84023"/>
                    <a:pt x="143854" y="82392"/>
                  </a:cubicBezTo>
                  <a:cubicBezTo>
                    <a:pt x="144180" y="80174"/>
                    <a:pt x="144702" y="77695"/>
                    <a:pt x="146986" y="75803"/>
                  </a:cubicBezTo>
                  <a:cubicBezTo>
                    <a:pt x="147442" y="75412"/>
                    <a:pt x="148030" y="75020"/>
                    <a:pt x="148486" y="74563"/>
                  </a:cubicBezTo>
                  <a:cubicBezTo>
                    <a:pt x="151552" y="72280"/>
                    <a:pt x="154553" y="69997"/>
                    <a:pt x="155793" y="66278"/>
                  </a:cubicBezTo>
                  <a:cubicBezTo>
                    <a:pt x="155793" y="66082"/>
                    <a:pt x="155858" y="66017"/>
                    <a:pt x="155924" y="66017"/>
                  </a:cubicBezTo>
                  <a:cubicBezTo>
                    <a:pt x="155989" y="65887"/>
                    <a:pt x="156184" y="65887"/>
                    <a:pt x="156250" y="65756"/>
                  </a:cubicBezTo>
                  <a:cubicBezTo>
                    <a:pt x="156511" y="65691"/>
                    <a:pt x="156772" y="65626"/>
                    <a:pt x="156967" y="65626"/>
                  </a:cubicBezTo>
                  <a:cubicBezTo>
                    <a:pt x="157318" y="65564"/>
                    <a:pt x="157754" y="65521"/>
                    <a:pt x="158242" y="65521"/>
                  </a:cubicBezTo>
                  <a:cubicBezTo>
                    <a:pt x="159295" y="65521"/>
                    <a:pt x="160591" y="65719"/>
                    <a:pt x="161795" y="66343"/>
                  </a:cubicBezTo>
                  <a:cubicBezTo>
                    <a:pt x="162447" y="66669"/>
                    <a:pt x="163100" y="67191"/>
                    <a:pt x="163752" y="67713"/>
                  </a:cubicBezTo>
                  <a:cubicBezTo>
                    <a:pt x="163165" y="64647"/>
                    <a:pt x="162382" y="61646"/>
                    <a:pt x="161469" y="58580"/>
                  </a:cubicBezTo>
                  <a:cubicBezTo>
                    <a:pt x="158272" y="47750"/>
                    <a:pt x="152988" y="37703"/>
                    <a:pt x="145681" y="28700"/>
                  </a:cubicBezTo>
                  <a:cubicBezTo>
                    <a:pt x="138048" y="19240"/>
                    <a:pt x="128914" y="11803"/>
                    <a:pt x="118933" y="6323"/>
                  </a:cubicBezTo>
                  <a:cubicBezTo>
                    <a:pt x="116127" y="4887"/>
                    <a:pt x="113322" y="3452"/>
                    <a:pt x="110452" y="2343"/>
                  </a:cubicBezTo>
                  <a:cubicBezTo>
                    <a:pt x="107516" y="2995"/>
                    <a:pt x="104058" y="3452"/>
                    <a:pt x="101122" y="3583"/>
                  </a:cubicBezTo>
                  <a:cubicBezTo>
                    <a:pt x="100843" y="3589"/>
                    <a:pt x="100564" y="3592"/>
                    <a:pt x="100287" y="3592"/>
                  </a:cubicBezTo>
                  <a:cubicBezTo>
                    <a:pt x="97589" y="3592"/>
                    <a:pt x="95070" y="3284"/>
                    <a:pt x="93946" y="2278"/>
                  </a:cubicBezTo>
                  <a:cubicBezTo>
                    <a:pt x="92576" y="973"/>
                    <a:pt x="90749" y="190"/>
                    <a:pt x="88727" y="60"/>
                  </a:cubicBezTo>
                  <a:cubicBezTo>
                    <a:pt x="88302" y="20"/>
                    <a:pt x="87867" y="1"/>
                    <a:pt x="87422" y="1"/>
                  </a:cubicBezTo>
                  <a:close/>
                </a:path>
              </a:pathLst>
            </a:custGeom>
            <a:gradFill>
              <a:gsLst>
                <a:gs pos="0">
                  <a:srgbClr val="88E113"/>
                </a:gs>
                <a:gs pos="100000">
                  <a:srgbClr val="3F640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1414225" y="1120475"/>
              <a:ext cx="4555225" cy="1509675"/>
            </a:xfrm>
            <a:custGeom>
              <a:avLst/>
              <a:gdLst/>
              <a:ahLst/>
              <a:cxnLst/>
              <a:rect l="l" t="t" r="r" b="b"/>
              <a:pathLst>
                <a:path w="182209" h="60387" extrusionOk="0">
                  <a:moveTo>
                    <a:pt x="162375" y="1"/>
                  </a:moveTo>
                  <a:lnTo>
                    <a:pt x="162375" y="1"/>
                  </a:lnTo>
                  <a:cubicBezTo>
                    <a:pt x="168182" y="2741"/>
                    <a:pt x="171509" y="7047"/>
                    <a:pt x="171509" y="9982"/>
                  </a:cubicBezTo>
                  <a:cubicBezTo>
                    <a:pt x="171509" y="11287"/>
                    <a:pt x="172487" y="11874"/>
                    <a:pt x="172814" y="12527"/>
                  </a:cubicBezTo>
                  <a:cubicBezTo>
                    <a:pt x="173270" y="13310"/>
                    <a:pt x="172814" y="14353"/>
                    <a:pt x="168377" y="17289"/>
                  </a:cubicBezTo>
                  <a:cubicBezTo>
                    <a:pt x="164137" y="20160"/>
                    <a:pt x="160157" y="21399"/>
                    <a:pt x="155656" y="21660"/>
                  </a:cubicBezTo>
                  <a:cubicBezTo>
                    <a:pt x="155004" y="21695"/>
                    <a:pt x="154339" y="21711"/>
                    <a:pt x="153658" y="21711"/>
                  </a:cubicBezTo>
                  <a:cubicBezTo>
                    <a:pt x="150452" y="21711"/>
                    <a:pt x="146904" y="21350"/>
                    <a:pt x="142869" y="20812"/>
                  </a:cubicBezTo>
                  <a:cubicBezTo>
                    <a:pt x="140155" y="20450"/>
                    <a:pt x="138067" y="20329"/>
                    <a:pt x="136361" y="20329"/>
                  </a:cubicBezTo>
                  <a:cubicBezTo>
                    <a:pt x="132887" y="20329"/>
                    <a:pt x="130995" y="20832"/>
                    <a:pt x="128619" y="20832"/>
                  </a:cubicBezTo>
                  <a:cubicBezTo>
                    <a:pt x="127534" y="20832"/>
                    <a:pt x="126347" y="20727"/>
                    <a:pt x="124863" y="20421"/>
                  </a:cubicBezTo>
                  <a:cubicBezTo>
                    <a:pt x="122840" y="19999"/>
                    <a:pt x="121232" y="19816"/>
                    <a:pt x="120033" y="19816"/>
                  </a:cubicBezTo>
                  <a:cubicBezTo>
                    <a:pt x="117519" y="19816"/>
                    <a:pt x="116801" y="20621"/>
                    <a:pt x="117817" y="21726"/>
                  </a:cubicBezTo>
                  <a:cubicBezTo>
                    <a:pt x="118365" y="22274"/>
                    <a:pt x="118058" y="22409"/>
                    <a:pt x="117391" y="22409"/>
                  </a:cubicBezTo>
                  <a:cubicBezTo>
                    <a:pt x="116741" y="22409"/>
                    <a:pt x="115751" y="22281"/>
                    <a:pt x="114878" y="22281"/>
                  </a:cubicBezTo>
                  <a:cubicBezTo>
                    <a:pt x="113981" y="22281"/>
                    <a:pt x="113208" y="22417"/>
                    <a:pt x="113054" y="22965"/>
                  </a:cubicBezTo>
                  <a:cubicBezTo>
                    <a:pt x="112980" y="23171"/>
                    <a:pt x="112681" y="23262"/>
                    <a:pt x="112212" y="23262"/>
                  </a:cubicBezTo>
                  <a:cubicBezTo>
                    <a:pt x="108960" y="23262"/>
                    <a:pt x="97534" y="18862"/>
                    <a:pt x="96222" y="17550"/>
                  </a:cubicBezTo>
                  <a:cubicBezTo>
                    <a:pt x="94787" y="16115"/>
                    <a:pt x="108292" y="10961"/>
                    <a:pt x="102485" y="9917"/>
                  </a:cubicBezTo>
                  <a:cubicBezTo>
                    <a:pt x="96810" y="8808"/>
                    <a:pt x="85458" y="7764"/>
                    <a:pt x="79652" y="6981"/>
                  </a:cubicBezTo>
                  <a:cubicBezTo>
                    <a:pt x="78238" y="6773"/>
                    <a:pt x="76611" y="6674"/>
                    <a:pt x="75039" y="6674"/>
                  </a:cubicBezTo>
                  <a:cubicBezTo>
                    <a:pt x="70227" y="6674"/>
                    <a:pt x="65932" y="7594"/>
                    <a:pt x="69866" y="9069"/>
                  </a:cubicBezTo>
                  <a:cubicBezTo>
                    <a:pt x="73880" y="10625"/>
                    <a:pt x="73610" y="12026"/>
                    <a:pt x="71817" y="12026"/>
                  </a:cubicBezTo>
                  <a:cubicBezTo>
                    <a:pt x="71279" y="12026"/>
                    <a:pt x="70604" y="11900"/>
                    <a:pt x="69866" y="11613"/>
                  </a:cubicBezTo>
                  <a:cubicBezTo>
                    <a:pt x="69430" y="11437"/>
                    <a:pt x="69032" y="11365"/>
                    <a:pt x="68652" y="11365"/>
                  </a:cubicBezTo>
                  <a:cubicBezTo>
                    <a:pt x="66922" y="11365"/>
                    <a:pt x="65568" y="12857"/>
                    <a:pt x="62834" y="12857"/>
                  </a:cubicBezTo>
                  <a:cubicBezTo>
                    <a:pt x="61934" y="12857"/>
                    <a:pt x="60885" y="12696"/>
                    <a:pt x="59623" y="12266"/>
                  </a:cubicBezTo>
                  <a:cubicBezTo>
                    <a:pt x="53686" y="10243"/>
                    <a:pt x="53164" y="11026"/>
                    <a:pt x="47684" y="8286"/>
                  </a:cubicBezTo>
                  <a:cubicBezTo>
                    <a:pt x="46083" y="7437"/>
                    <a:pt x="44670" y="7090"/>
                    <a:pt x="43563" y="7090"/>
                  </a:cubicBezTo>
                  <a:cubicBezTo>
                    <a:pt x="40928" y="7090"/>
                    <a:pt x="40030" y="9058"/>
                    <a:pt x="42465" y="10896"/>
                  </a:cubicBezTo>
                  <a:cubicBezTo>
                    <a:pt x="45988" y="13505"/>
                    <a:pt x="43378" y="14353"/>
                    <a:pt x="41030" y="14353"/>
                  </a:cubicBezTo>
                  <a:cubicBezTo>
                    <a:pt x="38681" y="14353"/>
                    <a:pt x="34832" y="16833"/>
                    <a:pt x="38746" y="20747"/>
                  </a:cubicBezTo>
                  <a:cubicBezTo>
                    <a:pt x="42661" y="24661"/>
                    <a:pt x="53686" y="31316"/>
                    <a:pt x="48598" y="31316"/>
                  </a:cubicBezTo>
                  <a:cubicBezTo>
                    <a:pt x="46470" y="31316"/>
                    <a:pt x="43968" y="31526"/>
                    <a:pt x="41478" y="31526"/>
                  </a:cubicBezTo>
                  <a:cubicBezTo>
                    <a:pt x="38089" y="31526"/>
                    <a:pt x="34722" y="31136"/>
                    <a:pt x="32353" y="29293"/>
                  </a:cubicBezTo>
                  <a:cubicBezTo>
                    <a:pt x="28373" y="26227"/>
                    <a:pt x="25438" y="24596"/>
                    <a:pt x="23480" y="22704"/>
                  </a:cubicBezTo>
                  <a:cubicBezTo>
                    <a:pt x="23139" y="22362"/>
                    <a:pt x="22918" y="22219"/>
                    <a:pt x="22798" y="22219"/>
                  </a:cubicBezTo>
                  <a:cubicBezTo>
                    <a:pt x="22253" y="22219"/>
                    <a:pt x="23769" y="25176"/>
                    <a:pt x="25372" y="26031"/>
                  </a:cubicBezTo>
                  <a:cubicBezTo>
                    <a:pt x="25792" y="26255"/>
                    <a:pt x="25849" y="26353"/>
                    <a:pt x="25662" y="26353"/>
                  </a:cubicBezTo>
                  <a:cubicBezTo>
                    <a:pt x="24980" y="26353"/>
                    <a:pt x="21043" y="25043"/>
                    <a:pt x="19762" y="23813"/>
                  </a:cubicBezTo>
                  <a:cubicBezTo>
                    <a:pt x="18196" y="22313"/>
                    <a:pt x="15586" y="20421"/>
                    <a:pt x="14282" y="19181"/>
                  </a:cubicBezTo>
                  <a:cubicBezTo>
                    <a:pt x="13042" y="17942"/>
                    <a:pt x="11150" y="13179"/>
                    <a:pt x="12390" y="8612"/>
                  </a:cubicBezTo>
                  <a:lnTo>
                    <a:pt x="12390" y="8612"/>
                  </a:lnTo>
                  <a:cubicBezTo>
                    <a:pt x="9715" y="12853"/>
                    <a:pt x="11020" y="19377"/>
                    <a:pt x="13303" y="21660"/>
                  </a:cubicBezTo>
                  <a:cubicBezTo>
                    <a:pt x="15586" y="23944"/>
                    <a:pt x="17152" y="29163"/>
                    <a:pt x="22828" y="32751"/>
                  </a:cubicBezTo>
                  <a:cubicBezTo>
                    <a:pt x="28569" y="36339"/>
                    <a:pt x="36267" y="38166"/>
                    <a:pt x="34114" y="38623"/>
                  </a:cubicBezTo>
                  <a:cubicBezTo>
                    <a:pt x="31896" y="38949"/>
                    <a:pt x="25698" y="40058"/>
                    <a:pt x="26677" y="41036"/>
                  </a:cubicBezTo>
                  <a:cubicBezTo>
                    <a:pt x="27315" y="41674"/>
                    <a:pt x="27426" y="42173"/>
                    <a:pt x="26579" y="42173"/>
                  </a:cubicBezTo>
                  <a:cubicBezTo>
                    <a:pt x="26125" y="42173"/>
                    <a:pt x="25397" y="42030"/>
                    <a:pt x="24328" y="41689"/>
                  </a:cubicBezTo>
                  <a:cubicBezTo>
                    <a:pt x="23583" y="41451"/>
                    <a:pt x="23045" y="41344"/>
                    <a:pt x="22730" y="41344"/>
                  </a:cubicBezTo>
                  <a:cubicBezTo>
                    <a:pt x="21751" y="41344"/>
                    <a:pt x="22925" y="42378"/>
                    <a:pt x="26677" y="43711"/>
                  </a:cubicBezTo>
                  <a:cubicBezTo>
                    <a:pt x="27590" y="44038"/>
                    <a:pt x="28373" y="44364"/>
                    <a:pt x="29026" y="44820"/>
                  </a:cubicBezTo>
                  <a:cubicBezTo>
                    <a:pt x="32027" y="46321"/>
                    <a:pt x="33201" y="48082"/>
                    <a:pt x="36789" y="48539"/>
                  </a:cubicBezTo>
                  <a:cubicBezTo>
                    <a:pt x="39651" y="48923"/>
                    <a:pt x="36585" y="49308"/>
                    <a:pt x="32808" y="49308"/>
                  </a:cubicBezTo>
                  <a:cubicBezTo>
                    <a:pt x="30816" y="49308"/>
                    <a:pt x="28625" y="49201"/>
                    <a:pt x="27003" y="48930"/>
                  </a:cubicBezTo>
                  <a:cubicBezTo>
                    <a:pt x="22241" y="48213"/>
                    <a:pt x="13564" y="47169"/>
                    <a:pt x="9715" y="45669"/>
                  </a:cubicBezTo>
                  <a:cubicBezTo>
                    <a:pt x="5931" y="44168"/>
                    <a:pt x="3582" y="42080"/>
                    <a:pt x="1364" y="40319"/>
                  </a:cubicBezTo>
                  <a:cubicBezTo>
                    <a:pt x="1026" y="39929"/>
                    <a:pt x="782" y="39765"/>
                    <a:pt x="626" y="39765"/>
                  </a:cubicBezTo>
                  <a:cubicBezTo>
                    <a:pt x="0" y="39765"/>
                    <a:pt x="814" y="42431"/>
                    <a:pt x="2799" y="43842"/>
                  </a:cubicBezTo>
                  <a:cubicBezTo>
                    <a:pt x="5213" y="45538"/>
                    <a:pt x="14412" y="53367"/>
                    <a:pt x="24785" y="55063"/>
                  </a:cubicBezTo>
                  <a:cubicBezTo>
                    <a:pt x="35158" y="56890"/>
                    <a:pt x="38029" y="55911"/>
                    <a:pt x="45597" y="58325"/>
                  </a:cubicBezTo>
                  <a:cubicBezTo>
                    <a:pt x="48579" y="59294"/>
                    <a:pt x="50287" y="59515"/>
                    <a:pt x="51712" y="59515"/>
                  </a:cubicBezTo>
                  <a:cubicBezTo>
                    <a:pt x="52914" y="59515"/>
                    <a:pt x="53915" y="59358"/>
                    <a:pt x="55311" y="59358"/>
                  </a:cubicBezTo>
                  <a:cubicBezTo>
                    <a:pt x="56495" y="59358"/>
                    <a:pt x="57963" y="59471"/>
                    <a:pt x="60080" y="59891"/>
                  </a:cubicBezTo>
                  <a:cubicBezTo>
                    <a:pt x="61882" y="60230"/>
                    <a:pt x="63521" y="60387"/>
                    <a:pt x="64943" y="60387"/>
                  </a:cubicBezTo>
                  <a:cubicBezTo>
                    <a:pt x="69542" y="60387"/>
                    <a:pt x="71871" y="58744"/>
                    <a:pt x="70127" y="56303"/>
                  </a:cubicBezTo>
                  <a:cubicBezTo>
                    <a:pt x="67908" y="53106"/>
                    <a:pt x="69931" y="51801"/>
                    <a:pt x="68822" y="49909"/>
                  </a:cubicBezTo>
                  <a:cubicBezTo>
                    <a:pt x="67713" y="48082"/>
                    <a:pt x="67060" y="47234"/>
                    <a:pt x="68887" y="46647"/>
                  </a:cubicBezTo>
                  <a:cubicBezTo>
                    <a:pt x="70779" y="46125"/>
                    <a:pt x="72997" y="44625"/>
                    <a:pt x="69539" y="42733"/>
                  </a:cubicBezTo>
                  <a:cubicBezTo>
                    <a:pt x="66788" y="41251"/>
                    <a:pt x="67427" y="39082"/>
                    <a:pt x="72294" y="39082"/>
                  </a:cubicBezTo>
                  <a:cubicBezTo>
                    <a:pt x="73426" y="39082"/>
                    <a:pt x="74788" y="39200"/>
                    <a:pt x="76390" y="39471"/>
                  </a:cubicBezTo>
                  <a:cubicBezTo>
                    <a:pt x="84871" y="40906"/>
                    <a:pt x="97592" y="44494"/>
                    <a:pt x="103007" y="45147"/>
                  </a:cubicBezTo>
                  <a:cubicBezTo>
                    <a:pt x="108357" y="45799"/>
                    <a:pt x="112598" y="46321"/>
                    <a:pt x="107117" y="48148"/>
                  </a:cubicBezTo>
                  <a:cubicBezTo>
                    <a:pt x="101703" y="49909"/>
                    <a:pt x="109336" y="53171"/>
                    <a:pt x="113902" y="53171"/>
                  </a:cubicBezTo>
                  <a:cubicBezTo>
                    <a:pt x="116405" y="53171"/>
                    <a:pt x="118065" y="53563"/>
                    <a:pt x="120095" y="53563"/>
                  </a:cubicBezTo>
                  <a:cubicBezTo>
                    <a:pt x="121771" y="53563"/>
                    <a:pt x="123698" y="53296"/>
                    <a:pt x="126559" y="52323"/>
                  </a:cubicBezTo>
                  <a:cubicBezTo>
                    <a:pt x="132297" y="50274"/>
                    <a:pt x="134514" y="50169"/>
                    <a:pt x="139388" y="50169"/>
                  </a:cubicBezTo>
                  <a:cubicBezTo>
                    <a:pt x="139945" y="50169"/>
                    <a:pt x="140537" y="50170"/>
                    <a:pt x="141173" y="50170"/>
                  </a:cubicBezTo>
                  <a:cubicBezTo>
                    <a:pt x="147370" y="50170"/>
                    <a:pt x="160157" y="48474"/>
                    <a:pt x="154938" y="46190"/>
                  </a:cubicBezTo>
                  <a:cubicBezTo>
                    <a:pt x="150009" y="44096"/>
                    <a:pt x="152063" y="44037"/>
                    <a:pt x="155494" y="44037"/>
                  </a:cubicBezTo>
                  <a:cubicBezTo>
                    <a:pt x="155696" y="44037"/>
                    <a:pt x="155902" y="44038"/>
                    <a:pt x="156112" y="44038"/>
                  </a:cubicBezTo>
                  <a:cubicBezTo>
                    <a:pt x="159831" y="44038"/>
                    <a:pt x="167007" y="42928"/>
                    <a:pt x="160875" y="40319"/>
                  </a:cubicBezTo>
                  <a:cubicBezTo>
                    <a:pt x="154808" y="37709"/>
                    <a:pt x="158200" y="34447"/>
                    <a:pt x="169486" y="30663"/>
                  </a:cubicBezTo>
                  <a:cubicBezTo>
                    <a:pt x="180642" y="26879"/>
                    <a:pt x="182208" y="21334"/>
                    <a:pt x="179468" y="16506"/>
                  </a:cubicBezTo>
                  <a:cubicBezTo>
                    <a:pt x="176989" y="11940"/>
                    <a:pt x="175554" y="12070"/>
                    <a:pt x="174053" y="9265"/>
                  </a:cubicBezTo>
                  <a:lnTo>
                    <a:pt x="173792" y="8743"/>
                  </a:lnTo>
                  <a:cubicBezTo>
                    <a:pt x="172161" y="5416"/>
                    <a:pt x="167268" y="1436"/>
                    <a:pt x="16237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2813650" y="2739475"/>
              <a:ext cx="2003075" cy="730775"/>
            </a:xfrm>
            <a:custGeom>
              <a:avLst/>
              <a:gdLst/>
              <a:ahLst/>
              <a:cxnLst/>
              <a:rect l="l" t="t" r="r" b="b"/>
              <a:pathLst>
                <a:path w="80123" h="29231" extrusionOk="0">
                  <a:moveTo>
                    <a:pt x="38232" y="0"/>
                  </a:moveTo>
                  <a:cubicBezTo>
                    <a:pt x="37405" y="0"/>
                    <a:pt x="41668" y="3069"/>
                    <a:pt x="47618" y="4069"/>
                  </a:cubicBezTo>
                  <a:cubicBezTo>
                    <a:pt x="54841" y="5354"/>
                    <a:pt x="56838" y="8019"/>
                    <a:pt x="61800" y="8019"/>
                  </a:cubicBezTo>
                  <a:cubicBezTo>
                    <a:pt x="62126" y="8019"/>
                    <a:pt x="62465" y="8007"/>
                    <a:pt x="62818" y="7983"/>
                  </a:cubicBezTo>
                  <a:cubicBezTo>
                    <a:pt x="63220" y="7956"/>
                    <a:pt x="63544" y="7944"/>
                    <a:pt x="63797" y="7944"/>
                  </a:cubicBezTo>
                  <a:cubicBezTo>
                    <a:pt x="67027" y="7944"/>
                    <a:pt x="58697" y="9968"/>
                    <a:pt x="53388" y="9968"/>
                  </a:cubicBezTo>
                  <a:cubicBezTo>
                    <a:pt x="53037" y="9968"/>
                    <a:pt x="52700" y="9959"/>
                    <a:pt x="52380" y="9940"/>
                  </a:cubicBezTo>
                  <a:cubicBezTo>
                    <a:pt x="48568" y="9719"/>
                    <a:pt x="44816" y="9587"/>
                    <a:pt x="41615" y="9587"/>
                  </a:cubicBezTo>
                  <a:cubicBezTo>
                    <a:pt x="40106" y="9587"/>
                    <a:pt x="38718" y="9616"/>
                    <a:pt x="37505" y="9679"/>
                  </a:cubicBezTo>
                  <a:cubicBezTo>
                    <a:pt x="37167" y="9701"/>
                    <a:pt x="36796" y="9712"/>
                    <a:pt x="36400" y="9712"/>
                  </a:cubicBezTo>
                  <a:cubicBezTo>
                    <a:pt x="32140" y="9712"/>
                    <a:pt x="24932" y="8509"/>
                    <a:pt x="23022" y="7853"/>
                  </a:cubicBezTo>
                  <a:cubicBezTo>
                    <a:pt x="22721" y="7740"/>
                    <a:pt x="22476" y="7689"/>
                    <a:pt x="22290" y="7689"/>
                  </a:cubicBezTo>
                  <a:cubicBezTo>
                    <a:pt x="21187" y="7689"/>
                    <a:pt x="22180" y="9467"/>
                    <a:pt x="26088" y="10527"/>
                  </a:cubicBezTo>
                  <a:cubicBezTo>
                    <a:pt x="29765" y="11474"/>
                    <a:pt x="30778" y="12517"/>
                    <a:pt x="28965" y="12517"/>
                  </a:cubicBezTo>
                  <a:cubicBezTo>
                    <a:pt x="28654" y="12517"/>
                    <a:pt x="28261" y="12486"/>
                    <a:pt x="27785" y="12419"/>
                  </a:cubicBezTo>
                  <a:cubicBezTo>
                    <a:pt x="27353" y="12349"/>
                    <a:pt x="27008" y="12318"/>
                    <a:pt x="26738" y="12318"/>
                  </a:cubicBezTo>
                  <a:cubicBezTo>
                    <a:pt x="25008" y="12318"/>
                    <a:pt x="26347" y="13599"/>
                    <a:pt x="27589" y="14050"/>
                  </a:cubicBezTo>
                  <a:cubicBezTo>
                    <a:pt x="29055" y="14497"/>
                    <a:pt x="30460" y="17186"/>
                    <a:pt x="21570" y="17186"/>
                  </a:cubicBezTo>
                  <a:cubicBezTo>
                    <a:pt x="21364" y="17186"/>
                    <a:pt x="21152" y="17185"/>
                    <a:pt x="20935" y="17182"/>
                  </a:cubicBezTo>
                  <a:cubicBezTo>
                    <a:pt x="20352" y="17173"/>
                    <a:pt x="19807" y="17169"/>
                    <a:pt x="19297" y="17169"/>
                  </a:cubicBezTo>
                  <a:cubicBezTo>
                    <a:pt x="16155" y="17169"/>
                    <a:pt x="14341" y="17321"/>
                    <a:pt x="13106" y="17378"/>
                  </a:cubicBezTo>
                  <a:cubicBezTo>
                    <a:pt x="11743" y="17468"/>
                    <a:pt x="10855" y="17591"/>
                    <a:pt x="9385" y="17591"/>
                  </a:cubicBezTo>
                  <a:cubicBezTo>
                    <a:pt x="8743" y="17591"/>
                    <a:pt x="7990" y="17567"/>
                    <a:pt x="7039" y="17508"/>
                  </a:cubicBezTo>
                  <a:cubicBezTo>
                    <a:pt x="3750" y="17432"/>
                    <a:pt x="1156" y="17019"/>
                    <a:pt x="479" y="17019"/>
                  </a:cubicBezTo>
                  <a:cubicBezTo>
                    <a:pt x="1" y="17019"/>
                    <a:pt x="478" y="17224"/>
                    <a:pt x="2341" y="17899"/>
                  </a:cubicBezTo>
                  <a:cubicBezTo>
                    <a:pt x="6843" y="19596"/>
                    <a:pt x="10496" y="21944"/>
                    <a:pt x="17477" y="22531"/>
                  </a:cubicBezTo>
                  <a:cubicBezTo>
                    <a:pt x="23170" y="22957"/>
                    <a:pt x="24654" y="23860"/>
                    <a:pt x="27308" y="23860"/>
                  </a:cubicBezTo>
                  <a:cubicBezTo>
                    <a:pt x="27909" y="23860"/>
                    <a:pt x="28569" y="23814"/>
                    <a:pt x="29350" y="23706"/>
                  </a:cubicBezTo>
                  <a:cubicBezTo>
                    <a:pt x="29924" y="23619"/>
                    <a:pt x="30495" y="23581"/>
                    <a:pt x="31040" y="23581"/>
                  </a:cubicBezTo>
                  <a:cubicBezTo>
                    <a:pt x="34587" y="23581"/>
                    <a:pt x="37023" y="25202"/>
                    <a:pt x="31764" y="25598"/>
                  </a:cubicBezTo>
                  <a:cubicBezTo>
                    <a:pt x="25762" y="26120"/>
                    <a:pt x="26610" y="26772"/>
                    <a:pt x="30394" y="27163"/>
                  </a:cubicBezTo>
                  <a:cubicBezTo>
                    <a:pt x="34113" y="27555"/>
                    <a:pt x="25828" y="28338"/>
                    <a:pt x="32808" y="29055"/>
                  </a:cubicBezTo>
                  <a:cubicBezTo>
                    <a:pt x="34018" y="29179"/>
                    <a:pt x="35150" y="29231"/>
                    <a:pt x="36206" y="29231"/>
                  </a:cubicBezTo>
                  <a:cubicBezTo>
                    <a:pt x="41298" y="29231"/>
                    <a:pt x="44640" y="28021"/>
                    <a:pt x="46639" y="27751"/>
                  </a:cubicBezTo>
                  <a:cubicBezTo>
                    <a:pt x="48988" y="27424"/>
                    <a:pt x="49770" y="26185"/>
                    <a:pt x="45465" y="25206"/>
                  </a:cubicBezTo>
                  <a:cubicBezTo>
                    <a:pt x="41094" y="24293"/>
                    <a:pt x="39202" y="22140"/>
                    <a:pt x="37049" y="20509"/>
                  </a:cubicBezTo>
                  <a:cubicBezTo>
                    <a:pt x="36050" y="19760"/>
                    <a:pt x="36664" y="19578"/>
                    <a:pt x="38140" y="19578"/>
                  </a:cubicBezTo>
                  <a:cubicBezTo>
                    <a:pt x="39531" y="19578"/>
                    <a:pt x="41687" y="19739"/>
                    <a:pt x="43981" y="19739"/>
                  </a:cubicBezTo>
                  <a:cubicBezTo>
                    <a:pt x="44342" y="19739"/>
                    <a:pt x="44707" y="19735"/>
                    <a:pt x="45073" y="19726"/>
                  </a:cubicBezTo>
                  <a:cubicBezTo>
                    <a:pt x="50227" y="19661"/>
                    <a:pt x="61057" y="19335"/>
                    <a:pt x="54533" y="17899"/>
                  </a:cubicBezTo>
                  <a:cubicBezTo>
                    <a:pt x="48009" y="16399"/>
                    <a:pt x="53032" y="16986"/>
                    <a:pt x="59817" y="15486"/>
                  </a:cubicBezTo>
                  <a:cubicBezTo>
                    <a:pt x="66602" y="14050"/>
                    <a:pt x="63340" y="14181"/>
                    <a:pt x="67972" y="12289"/>
                  </a:cubicBezTo>
                  <a:cubicBezTo>
                    <a:pt x="72539" y="10462"/>
                    <a:pt x="74561" y="8505"/>
                    <a:pt x="77302" y="7853"/>
                  </a:cubicBezTo>
                  <a:cubicBezTo>
                    <a:pt x="79287" y="7368"/>
                    <a:pt x="80122" y="6632"/>
                    <a:pt x="78178" y="6632"/>
                  </a:cubicBezTo>
                  <a:cubicBezTo>
                    <a:pt x="77504" y="6632"/>
                    <a:pt x="76495" y="6721"/>
                    <a:pt x="75083" y="6939"/>
                  </a:cubicBezTo>
                  <a:cubicBezTo>
                    <a:pt x="74345" y="7031"/>
                    <a:pt x="73738" y="7124"/>
                    <a:pt x="73214" y="7124"/>
                  </a:cubicBezTo>
                  <a:cubicBezTo>
                    <a:pt x="72998" y="7124"/>
                    <a:pt x="72795" y="7108"/>
                    <a:pt x="72604" y="7070"/>
                  </a:cubicBezTo>
                  <a:cubicBezTo>
                    <a:pt x="70306" y="7009"/>
                    <a:pt x="70587" y="5940"/>
                    <a:pt x="67262" y="5940"/>
                  </a:cubicBezTo>
                  <a:cubicBezTo>
                    <a:pt x="67000" y="5940"/>
                    <a:pt x="66716" y="5946"/>
                    <a:pt x="66407" y="5961"/>
                  </a:cubicBezTo>
                  <a:cubicBezTo>
                    <a:pt x="65987" y="5982"/>
                    <a:pt x="65573" y="5991"/>
                    <a:pt x="65169" y="5991"/>
                  </a:cubicBezTo>
                  <a:cubicBezTo>
                    <a:pt x="60855" y="5991"/>
                    <a:pt x="57570" y="4899"/>
                    <a:pt x="58612" y="4899"/>
                  </a:cubicBezTo>
                  <a:cubicBezTo>
                    <a:pt x="58686" y="4899"/>
                    <a:pt x="58783" y="4905"/>
                    <a:pt x="58904" y="4917"/>
                  </a:cubicBezTo>
                  <a:cubicBezTo>
                    <a:pt x="58961" y="4921"/>
                    <a:pt x="59023" y="4923"/>
                    <a:pt x="59090" y="4923"/>
                  </a:cubicBezTo>
                  <a:cubicBezTo>
                    <a:pt x="61241" y="4923"/>
                    <a:pt x="68306" y="2946"/>
                    <a:pt x="70647" y="2503"/>
                  </a:cubicBezTo>
                  <a:cubicBezTo>
                    <a:pt x="72798" y="2220"/>
                    <a:pt x="72690" y="1397"/>
                    <a:pt x="69726" y="1397"/>
                  </a:cubicBezTo>
                  <a:cubicBezTo>
                    <a:pt x="69274" y="1397"/>
                    <a:pt x="68755" y="1416"/>
                    <a:pt x="68168" y="1459"/>
                  </a:cubicBezTo>
                  <a:cubicBezTo>
                    <a:pt x="63276" y="1841"/>
                    <a:pt x="56525" y="2649"/>
                    <a:pt x="50658" y="2649"/>
                  </a:cubicBezTo>
                  <a:cubicBezTo>
                    <a:pt x="46510" y="2649"/>
                    <a:pt x="42803" y="2245"/>
                    <a:pt x="40506" y="1002"/>
                  </a:cubicBezTo>
                  <a:cubicBezTo>
                    <a:pt x="39210" y="286"/>
                    <a:pt x="38485" y="0"/>
                    <a:pt x="3823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1411000" y="2499125"/>
              <a:ext cx="2247325" cy="1322575"/>
            </a:xfrm>
            <a:custGeom>
              <a:avLst/>
              <a:gdLst/>
              <a:ahLst/>
              <a:cxnLst/>
              <a:rect l="l" t="t" r="r" b="b"/>
              <a:pathLst>
                <a:path w="89893" h="52903" extrusionOk="0">
                  <a:moveTo>
                    <a:pt x="3074" y="0"/>
                  </a:moveTo>
                  <a:cubicBezTo>
                    <a:pt x="2654" y="0"/>
                    <a:pt x="2060" y="2854"/>
                    <a:pt x="2406" y="5332"/>
                  </a:cubicBezTo>
                  <a:cubicBezTo>
                    <a:pt x="2928" y="8594"/>
                    <a:pt x="2994" y="13030"/>
                    <a:pt x="4037" y="15314"/>
                  </a:cubicBezTo>
                  <a:cubicBezTo>
                    <a:pt x="4792" y="16964"/>
                    <a:pt x="5989" y="18614"/>
                    <a:pt x="5610" y="18614"/>
                  </a:cubicBezTo>
                  <a:cubicBezTo>
                    <a:pt x="5465" y="18614"/>
                    <a:pt x="5087" y="18371"/>
                    <a:pt x="4364" y="17793"/>
                  </a:cubicBezTo>
                  <a:cubicBezTo>
                    <a:pt x="2356" y="16146"/>
                    <a:pt x="430" y="13240"/>
                    <a:pt x="91" y="13240"/>
                  </a:cubicBezTo>
                  <a:cubicBezTo>
                    <a:pt x="0" y="13240"/>
                    <a:pt x="23" y="13448"/>
                    <a:pt x="188" y="13944"/>
                  </a:cubicBezTo>
                  <a:cubicBezTo>
                    <a:pt x="1036" y="16423"/>
                    <a:pt x="4364" y="19880"/>
                    <a:pt x="5407" y="22425"/>
                  </a:cubicBezTo>
                  <a:cubicBezTo>
                    <a:pt x="6517" y="24969"/>
                    <a:pt x="13171" y="29862"/>
                    <a:pt x="14867" y="32863"/>
                  </a:cubicBezTo>
                  <a:cubicBezTo>
                    <a:pt x="16629" y="35864"/>
                    <a:pt x="23348" y="41083"/>
                    <a:pt x="28111" y="44019"/>
                  </a:cubicBezTo>
                  <a:cubicBezTo>
                    <a:pt x="32808" y="46955"/>
                    <a:pt x="44486" y="51326"/>
                    <a:pt x="48074" y="52435"/>
                  </a:cubicBezTo>
                  <a:cubicBezTo>
                    <a:pt x="49057" y="52757"/>
                    <a:pt x="49693" y="52902"/>
                    <a:pt x="50018" y="52902"/>
                  </a:cubicBezTo>
                  <a:cubicBezTo>
                    <a:pt x="50880" y="52902"/>
                    <a:pt x="49564" y="51881"/>
                    <a:pt x="46769" y="50413"/>
                  </a:cubicBezTo>
                  <a:cubicBezTo>
                    <a:pt x="42920" y="48390"/>
                    <a:pt x="41094" y="45976"/>
                    <a:pt x="35287" y="42323"/>
                  </a:cubicBezTo>
                  <a:cubicBezTo>
                    <a:pt x="30914" y="39571"/>
                    <a:pt x="28650" y="36635"/>
                    <a:pt x="29946" y="36635"/>
                  </a:cubicBezTo>
                  <a:cubicBezTo>
                    <a:pt x="30370" y="36635"/>
                    <a:pt x="31177" y="36950"/>
                    <a:pt x="32417" y="37691"/>
                  </a:cubicBezTo>
                  <a:cubicBezTo>
                    <a:pt x="37505" y="40692"/>
                    <a:pt x="51858" y="45650"/>
                    <a:pt x="58839" y="46172"/>
                  </a:cubicBezTo>
                  <a:cubicBezTo>
                    <a:pt x="64289" y="46626"/>
                    <a:pt x="70441" y="47744"/>
                    <a:pt x="76602" y="47744"/>
                  </a:cubicBezTo>
                  <a:cubicBezTo>
                    <a:pt x="78406" y="47744"/>
                    <a:pt x="80211" y="47648"/>
                    <a:pt x="81999" y="47412"/>
                  </a:cubicBezTo>
                  <a:cubicBezTo>
                    <a:pt x="89893" y="46302"/>
                    <a:pt x="79585" y="46955"/>
                    <a:pt x="75540" y="45911"/>
                  </a:cubicBezTo>
                  <a:cubicBezTo>
                    <a:pt x="74170" y="45520"/>
                    <a:pt x="72148" y="44867"/>
                    <a:pt x="69799" y="43954"/>
                  </a:cubicBezTo>
                  <a:cubicBezTo>
                    <a:pt x="65232" y="42258"/>
                    <a:pt x="59752" y="40039"/>
                    <a:pt x="57403" y="38604"/>
                  </a:cubicBezTo>
                  <a:cubicBezTo>
                    <a:pt x="56353" y="37943"/>
                    <a:pt x="56172" y="37711"/>
                    <a:pt x="56515" y="37711"/>
                  </a:cubicBezTo>
                  <a:cubicBezTo>
                    <a:pt x="57320" y="37711"/>
                    <a:pt x="61019" y="38996"/>
                    <a:pt x="63079" y="38996"/>
                  </a:cubicBezTo>
                  <a:cubicBezTo>
                    <a:pt x="66015" y="38996"/>
                    <a:pt x="65754" y="38930"/>
                    <a:pt x="62427" y="38017"/>
                  </a:cubicBezTo>
                  <a:cubicBezTo>
                    <a:pt x="59516" y="37218"/>
                    <a:pt x="57703" y="35420"/>
                    <a:pt x="60923" y="35420"/>
                  </a:cubicBezTo>
                  <a:cubicBezTo>
                    <a:pt x="61383" y="35420"/>
                    <a:pt x="61946" y="35456"/>
                    <a:pt x="62623" y="35538"/>
                  </a:cubicBezTo>
                  <a:cubicBezTo>
                    <a:pt x="63514" y="35668"/>
                    <a:pt x="64409" y="35725"/>
                    <a:pt x="65240" y="35725"/>
                  </a:cubicBezTo>
                  <a:cubicBezTo>
                    <a:pt x="69391" y="35725"/>
                    <a:pt x="71919" y="34320"/>
                    <a:pt x="64254" y="33776"/>
                  </a:cubicBezTo>
                  <a:cubicBezTo>
                    <a:pt x="51206" y="32863"/>
                    <a:pt x="47813" y="30319"/>
                    <a:pt x="42464" y="27252"/>
                  </a:cubicBezTo>
                  <a:cubicBezTo>
                    <a:pt x="40230" y="25929"/>
                    <a:pt x="38858" y="25316"/>
                    <a:pt x="38286" y="25316"/>
                  </a:cubicBezTo>
                  <a:cubicBezTo>
                    <a:pt x="37504" y="25316"/>
                    <a:pt x="38212" y="26458"/>
                    <a:pt x="40245" y="28492"/>
                  </a:cubicBezTo>
                  <a:cubicBezTo>
                    <a:pt x="43249" y="31440"/>
                    <a:pt x="47580" y="34672"/>
                    <a:pt x="45477" y="34672"/>
                  </a:cubicBezTo>
                  <a:cubicBezTo>
                    <a:pt x="45114" y="34672"/>
                    <a:pt x="44557" y="34575"/>
                    <a:pt x="43768" y="34364"/>
                  </a:cubicBezTo>
                  <a:cubicBezTo>
                    <a:pt x="38484" y="32798"/>
                    <a:pt x="29089" y="28362"/>
                    <a:pt x="20869" y="23469"/>
                  </a:cubicBezTo>
                  <a:cubicBezTo>
                    <a:pt x="12584" y="18576"/>
                    <a:pt x="8539" y="11530"/>
                    <a:pt x="6321" y="9312"/>
                  </a:cubicBezTo>
                  <a:lnTo>
                    <a:pt x="6256" y="9246"/>
                  </a:lnTo>
                  <a:cubicBezTo>
                    <a:pt x="4103" y="7028"/>
                    <a:pt x="3646" y="3831"/>
                    <a:pt x="3385" y="961"/>
                  </a:cubicBezTo>
                  <a:cubicBezTo>
                    <a:pt x="3322" y="286"/>
                    <a:pt x="3207" y="0"/>
                    <a:pt x="307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4211200" y="2751950"/>
              <a:ext cx="1983800" cy="1315875"/>
            </a:xfrm>
            <a:custGeom>
              <a:avLst/>
              <a:gdLst/>
              <a:ahLst/>
              <a:cxnLst/>
              <a:rect l="l" t="t" r="r" b="b"/>
              <a:pathLst>
                <a:path w="79352" h="52635" extrusionOk="0">
                  <a:moveTo>
                    <a:pt x="57347" y="20662"/>
                  </a:moveTo>
                  <a:lnTo>
                    <a:pt x="57347" y="20662"/>
                  </a:lnTo>
                  <a:cubicBezTo>
                    <a:pt x="57346" y="20662"/>
                    <a:pt x="57216" y="20662"/>
                    <a:pt x="57151" y="20728"/>
                  </a:cubicBezTo>
                  <a:cubicBezTo>
                    <a:pt x="57099" y="20762"/>
                    <a:pt x="57047" y="20799"/>
                    <a:pt x="56996" y="20839"/>
                  </a:cubicBezTo>
                  <a:lnTo>
                    <a:pt x="56996" y="20839"/>
                  </a:lnTo>
                  <a:cubicBezTo>
                    <a:pt x="57189" y="20734"/>
                    <a:pt x="57313" y="20671"/>
                    <a:pt x="57347" y="20662"/>
                  </a:cubicBezTo>
                  <a:close/>
                  <a:moveTo>
                    <a:pt x="79110" y="1"/>
                  </a:moveTo>
                  <a:cubicBezTo>
                    <a:pt x="78556" y="1"/>
                    <a:pt x="76740" y="5007"/>
                    <a:pt x="75157" y="7288"/>
                  </a:cubicBezTo>
                  <a:cubicBezTo>
                    <a:pt x="73852" y="9115"/>
                    <a:pt x="70525" y="14138"/>
                    <a:pt x="64914" y="18770"/>
                  </a:cubicBezTo>
                  <a:cubicBezTo>
                    <a:pt x="61000" y="22032"/>
                    <a:pt x="55911" y="25229"/>
                    <a:pt x="49713" y="26991"/>
                  </a:cubicBezTo>
                  <a:cubicBezTo>
                    <a:pt x="54671" y="24229"/>
                    <a:pt x="55705" y="21830"/>
                    <a:pt x="56996" y="20839"/>
                  </a:cubicBezTo>
                  <a:lnTo>
                    <a:pt x="56996" y="20839"/>
                  </a:lnTo>
                  <a:cubicBezTo>
                    <a:pt x="55705" y="21539"/>
                    <a:pt x="51331" y="24080"/>
                    <a:pt x="50366" y="24251"/>
                  </a:cubicBezTo>
                  <a:cubicBezTo>
                    <a:pt x="50305" y="24261"/>
                    <a:pt x="50258" y="24266"/>
                    <a:pt x="50222" y="24266"/>
                  </a:cubicBezTo>
                  <a:cubicBezTo>
                    <a:pt x="49573" y="24266"/>
                    <a:pt x="53045" y="22561"/>
                    <a:pt x="55520" y="19097"/>
                  </a:cubicBezTo>
                  <a:cubicBezTo>
                    <a:pt x="58304" y="15075"/>
                    <a:pt x="63860" y="4817"/>
                    <a:pt x="62749" y="4817"/>
                  </a:cubicBezTo>
                  <a:cubicBezTo>
                    <a:pt x="62454" y="4817"/>
                    <a:pt x="61691" y="5538"/>
                    <a:pt x="60282" y="7288"/>
                  </a:cubicBezTo>
                  <a:cubicBezTo>
                    <a:pt x="49909" y="20075"/>
                    <a:pt x="32229" y="27513"/>
                    <a:pt x="16115" y="27578"/>
                  </a:cubicBezTo>
                  <a:cubicBezTo>
                    <a:pt x="1" y="27643"/>
                    <a:pt x="3263" y="31557"/>
                    <a:pt x="12331" y="32536"/>
                  </a:cubicBezTo>
                  <a:cubicBezTo>
                    <a:pt x="21400" y="33515"/>
                    <a:pt x="21791" y="34232"/>
                    <a:pt x="19247" y="34689"/>
                  </a:cubicBezTo>
                  <a:cubicBezTo>
                    <a:pt x="16637" y="35146"/>
                    <a:pt x="26162" y="35015"/>
                    <a:pt x="20943" y="36646"/>
                  </a:cubicBezTo>
                  <a:cubicBezTo>
                    <a:pt x="15724" y="38277"/>
                    <a:pt x="10700" y="38081"/>
                    <a:pt x="14745" y="38473"/>
                  </a:cubicBezTo>
                  <a:cubicBezTo>
                    <a:pt x="18766" y="38920"/>
                    <a:pt x="20164" y="41739"/>
                    <a:pt x="11916" y="41739"/>
                  </a:cubicBezTo>
                  <a:cubicBezTo>
                    <a:pt x="11733" y="41739"/>
                    <a:pt x="11545" y="41738"/>
                    <a:pt x="11353" y="41735"/>
                  </a:cubicBezTo>
                  <a:cubicBezTo>
                    <a:pt x="9200" y="41735"/>
                    <a:pt x="7438" y="41735"/>
                    <a:pt x="5938" y="41865"/>
                  </a:cubicBezTo>
                  <a:cubicBezTo>
                    <a:pt x="1240" y="42061"/>
                    <a:pt x="262" y="42713"/>
                    <a:pt x="5872" y="43888"/>
                  </a:cubicBezTo>
                  <a:cubicBezTo>
                    <a:pt x="12049" y="45080"/>
                    <a:pt x="16965" y="45732"/>
                    <a:pt x="22154" y="45732"/>
                  </a:cubicBezTo>
                  <a:cubicBezTo>
                    <a:pt x="23213" y="45732"/>
                    <a:pt x="24284" y="45705"/>
                    <a:pt x="25379" y="45649"/>
                  </a:cubicBezTo>
                  <a:cubicBezTo>
                    <a:pt x="25524" y="45646"/>
                    <a:pt x="25664" y="45645"/>
                    <a:pt x="25797" y="45645"/>
                  </a:cubicBezTo>
                  <a:cubicBezTo>
                    <a:pt x="31417" y="45645"/>
                    <a:pt x="26654" y="48272"/>
                    <a:pt x="19899" y="48846"/>
                  </a:cubicBezTo>
                  <a:cubicBezTo>
                    <a:pt x="16998" y="49092"/>
                    <a:pt x="14591" y="49247"/>
                    <a:pt x="12494" y="49247"/>
                  </a:cubicBezTo>
                  <a:cubicBezTo>
                    <a:pt x="9593" y="49247"/>
                    <a:pt x="7286" y="48951"/>
                    <a:pt x="5090" y="48194"/>
                  </a:cubicBezTo>
                  <a:cubicBezTo>
                    <a:pt x="4685" y="48056"/>
                    <a:pt x="4361" y="47995"/>
                    <a:pt x="4117" y="47995"/>
                  </a:cubicBezTo>
                  <a:cubicBezTo>
                    <a:pt x="2042" y="47995"/>
                    <a:pt x="5833" y="52455"/>
                    <a:pt x="16050" y="52630"/>
                  </a:cubicBezTo>
                  <a:cubicBezTo>
                    <a:pt x="16321" y="52633"/>
                    <a:pt x="16593" y="52635"/>
                    <a:pt x="16864" y="52635"/>
                  </a:cubicBezTo>
                  <a:cubicBezTo>
                    <a:pt x="27914" y="52635"/>
                    <a:pt x="38377" y="50049"/>
                    <a:pt x="49648" y="45910"/>
                  </a:cubicBezTo>
                  <a:cubicBezTo>
                    <a:pt x="58119" y="42799"/>
                    <a:pt x="59568" y="40742"/>
                    <a:pt x="57757" y="40742"/>
                  </a:cubicBezTo>
                  <a:cubicBezTo>
                    <a:pt x="57098" y="40742"/>
                    <a:pt x="56010" y="41013"/>
                    <a:pt x="54672" y="41604"/>
                  </a:cubicBezTo>
                  <a:cubicBezTo>
                    <a:pt x="52830" y="42394"/>
                    <a:pt x="51742" y="42692"/>
                    <a:pt x="51226" y="42692"/>
                  </a:cubicBezTo>
                  <a:cubicBezTo>
                    <a:pt x="50333" y="42692"/>
                    <a:pt x="51144" y="41802"/>
                    <a:pt x="52715" y="41017"/>
                  </a:cubicBezTo>
                  <a:cubicBezTo>
                    <a:pt x="54371" y="40235"/>
                    <a:pt x="54665" y="39420"/>
                    <a:pt x="53755" y="39420"/>
                  </a:cubicBezTo>
                  <a:cubicBezTo>
                    <a:pt x="53375" y="39420"/>
                    <a:pt x="52785" y="39562"/>
                    <a:pt x="51997" y="39908"/>
                  </a:cubicBezTo>
                  <a:cubicBezTo>
                    <a:pt x="51536" y="40109"/>
                    <a:pt x="51214" y="40194"/>
                    <a:pt x="51009" y="40194"/>
                  </a:cubicBezTo>
                  <a:cubicBezTo>
                    <a:pt x="50082" y="40194"/>
                    <a:pt x="51539" y="38450"/>
                    <a:pt x="53302" y="37755"/>
                  </a:cubicBezTo>
                  <a:cubicBezTo>
                    <a:pt x="53865" y="37567"/>
                    <a:pt x="53854" y="37518"/>
                    <a:pt x="53582" y="37518"/>
                  </a:cubicBezTo>
                  <a:cubicBezTo>
                    <a:pt x="53287" y="37518"/>
                    <a:pt x="52685" y="37576"/>
                    <a:pt x="52176" y="37576"/>
                  </a:cubicBezTo>
                  <a:cubicBezTo>
                    <a:pt x="51198" y="37576"/>
                    <a:pt x="50562" y="37364"/>
                    <a:pt x="53106" y="36124"/>
                  </a:cubicBezTo>
                  <a:cubicBezTo>
                    <a:pt x="58129" y="33710"/>
                    <a:pt x="65501" y="24316"/>
                    <a:pt x="69090" y="20467"/>
                  </a:cubicBezTo>
                  <a:cubicBezTo>
                    <a:pt x="72678" y="16618"/>
                    <a:pt x="78027" y="10355"/>
                    <a:pt x="79071" y="2917"/>
                  </a:cubicBezTo>
                  <a:cubicBezTo>
                    <a:pt x="79351" y="806"/>
                    <a:pt x="79332" y="1"/>
                    <a:pt x="7911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36"/>
          <p:cNvGrpSpPr/>
          <p:nvPr/>
        </p:nvGrpSpPr>
        <p:grpSpPr>
          <a:xfrm>
            <a:off x="3452121" y="722200"/>
            <a:ext cx="2444869" cy="3877225"/>
            <a:chOff x="3452121" y="722200"/>
            <a:chExt cx="2444869" cy="3877225"/>
          </a:xfrm>
        </p:grpSpPr>
        <p:sp>
          <p:nvSpPr>
            <p:cNvPr id="894" name="Google Shape;894;p36"/>
            <p:cNvSpPr/>
            <p:nvPr/>
          </p:nvSpPr>
          <p:spPr>
            <a:xfrm>
              <a:off x="5198350" y="439932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4799371" y="2336200"/>
              <a:ext cx="34800" cy="34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4898921" y="722200"/>
              <a:ext cx="34800" cy="34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3598415" y="1152111"/>
              <a:ext cx="34800" cy="34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3870950" y="199835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4387896" y="4042625"/>
              <a:ext cx="34800" cy="34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3452121" y="3875950"/>
              <a:ext cx="34800" cy="34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5862190" y="838561"/>
              <a:ext cx="34800" cy="34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1" name="Google Shape;1491;p50"/>
          <p:cNvGrpSpPr/>
          <p:nvPr/>
        </p:nvGrpSpPr>
        <p:grpSpPr>
          <a:xfrm>
            <a:off x="1310000" y="913900"/>
            <a:ext cx="6581675" cy="3420300"/>
            <a:chOff x="1310000" y="913900"/>
            <a:chExt cx="6581675" cy="3420300"/>
          </a:xfrm>
        </p:grpSpPr>
        <p:sp>
          <p:nvSpPr>
            <p:cNvPr id="1492" name="Google Shape;1492;p50"/>
            <p:cNvSpPr/>
            <p:nvPr/>
          </p:nvSpPr>
          <p:spPr>
            <a:xfrm flipH="1">
              <a:off x="1310000" y="91390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0"/>
            <p:cNvSpPr/>
            <p:nvPr/>
          </p:nvSpPr>
          <p:spPr>
            <a:xfrm flipH="1">
              <a:off x="7291525" y="9139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0"/>
            <p:cNvSpPr/>
            <p:nvPr/>
          </p:nvSpPr>
          <p:spPr>
            <a:xfrm flipH="1">
              <a:off x="7843975" y="1443000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0"/>
            <p:cNvSpPr/>
            <p:nvPr/>
          </p:nvSpPr>
          <p:spPr>
            <a:xfrm flipH="1">
              <a:off x="3338650" y="42388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0"/>
            <p:cNvSpPr/>
            <p:nvPr/>
          </p:nvSpPr>
          <p:spPr>
            <a:xfrm flipH="1">
              <a:off x="5529475" y="42865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0" name="Google Shape;1500;p5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MOUSE INTERACTION</a:t>
            </a:r>
            <a:endParaRPr dirty="0"/>
          </a:p>
        </p:txBody>
      </p:sp>
      <p:sp>
        <p:nvSpPr>
          <p:cNvPr id="14" name="Google Shape;1121;p41">
            <a:extLst>
              <a:ext uri="{FF2B5EF4-FFF2-40B4-BE49-F238E27FC236}">
                <a16:creationId xmlns:a16="http://schemas.microsoft.com/office/drawing/2014/main" id="{1A436811-9A7C-DEFB-12B3-4D916FBD3944}"/>
              </a:ext>
            </a:extLst>
          </p:cNvPr>
          <p:cNvSpPr txBox="1">
            <a:spLocks/>
          </p:cNvSpPr>
          <p:nvPr/>
        </p:nvSpPr>
        <p:spPr>
          <a:xfrm>
            <a:off x="536550" y="1829657"/>
            <a:ext cx="8374700" cy="250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2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The </a:t>
            </a:r>
            <a:r>
              <a:rPr lang="en-US" sz="16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animate() </a:t>
            </a:r>
            <a:r>
              <a:rPr lang="en-US" sz="1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function is used to render the scene and update the position and rotation of the sphere model based on the user’s mouse movements.</a:t>
            </a: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When the user clicks and drags the mouse, the current x and y positions of the mouse.</a:t>
            </a:r>
          </a:p>
          <a:p>
            <a:pPr marL="0" indent="0" algn="l">
              <a:lnSpc>
                <a:spcPct val="200000"/>
              </a:lnSpc>
            </a:pPr>
            <a:endParaRPr lang="en-US" sz="1400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The </a:t>
            </a:r>
            <a:r>
              <a:rPr lang="en-US" sz="16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gsap</a:t>
            </a:r>
            <a:r>
              <a:rPr lang="en-US" sz="1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library is used to animate the rotation of the sphere model in response to the mouse object.</a:t>
            </a: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endParaRPr lang="en-US" sz="1400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88740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54"/>
          <p:cNvSpPr txBox="1">
            <a:spLocks noGrp="1"/>
          </p:cNvSpPr>
          <p:nvPr>
            <p:ph type="ctrTitle"/>
          </p:nvPr>
        </p:nvSpPr>
        <p:spPr>
          <a:xfrm>
            <a:off x="1545150" y="1323150"/>
            <a:ext cx="60537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ANIMATION</a:t>
            </a:r>
            <a:endParaRPr dirty="0"/>
          </a:p>
        </p:txBody>
      </p:sp>
      <p:grpSp>
        <p:nvGrpSpPr>
          <p:cNvPr id="1655" name="Google Shape;1655;p54"/>
          <p:cNvGrpSpPr/>
          <p:nvPr/>
        </p:nvGrpSpPr>
        <p:grpSpPr>
          <a:xfrm>
            <a:off x="1860800" y="838275"/>
            <a:ext cx="5478425" cy="3543725"/>
            <a:chOff x="1860800" y="838275"/>
            <a:chExt cx="5478425" cy="3543725"/>
          </a:xfrm>
        </p:grpSpPr>
        <p:sp>
          <p:nvSpPr>
            <p:cNvPr id="1656" name="Google Shape;1656;p54"/>
            <p:cNvSpPr/>
            <p:nvPr/>
          </p:nvSpPr>
          <p:spPr>
            <a:xfrm flipH="1">
              <a:off x="4051800" y="8859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4"/>
            <p:cNvSpPr/>
            <p:nvPr/>
          </p:nvSpPr>
          <p:spPr>
            <a:xfrm flipH="1">
              <a:off x="7291525" y="9139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4"/>
            <p:cNvSpPr/>
            <p:nvPr/>
          </p:nvSpPr>
          <p:spPr>
            <a:xfrm flipH="1">
              <a:off x="1964250" y="39999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4"/>
            <p:cNvSpPr/>
            <p:nvPr/>
          </p:nvSpPr>
          <p:spPr>
            <a:xfrm flipH="1">
              <a:off x="3481900" y="40953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4"/>
            <p:cNvSpPr/>
            <p:nvPr/>
          </p:nvSpPr>
          <p:spPr>
            <a:xfrm flipH="1">
              <a:off x="7205725" y="418190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4"/>
            <p:cNvSpPr/>
            <p:nvPr/>
          </p:nvSpPr>
          <p:spPr>
            <a:xfrm flipH="1">
              <a:off x="6386650" y="40295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4"/>
            <p:cNvSpPr/>
            <p:nvPr/>
          </p:nvSpPr>
          <p:spPr>
            <a:xfrm flipH="1">
              <a:off x="5400950" y="8382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4"/>
            <p:cNvSpPr/>
            <p:nvPr/>
          </p:nvSpPr>
          <p:spPr>
            <a:xfrm flipH="1">
              <a:off x="1860800" y="9621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4"/>
            <p:cNvSpPr/>
            <p:nvPr/>
          </p:nvSpPr>
          <p:spPr>
            <a:xfrm flipH="1">
              <a:off x="2665325" y="1182800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4"/>
            <p:cNvSpPr/>
            <p:nvPr/>
          </p:nvSpPr>
          <p:spPr>
            <a:xfrm flipH="1">
              <a:off x="6386650" y="1066300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4"/>
            <p:cNvSpPr/>
            <p:nvPr/>
          </p:nvSpPr>
          <p:spPr>
            <a:xfrm flipH="1">
              <a:off x="5295175" y="4201875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4"/>
            <p:cNvSpPr/>
            <p:nvPr/>
          </p:nvSpPr>
          <p:spPr>
            <a:xfrm flipH="1">
              <a:off x="6969725" y="3462250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54"/>
          <p:cNvSpPr/>
          <p:nvPr/>
        </p:nvSpPr>
        <p:spPr>
          <a:xfrm flipH="1">
            <a:off x="7466575" y="0"/>
            <a:ext cx="4966200" cy="4966200"/>
          </a:xfrm>
          <a:prstGeom prst="ellipse">
            <a:avLst/>
          </a:prstGeom>
          <a:gradFill>
            <a:gsLst>
              <a:gs pos="0">
                <a:schemeClr val="lt1"/>
              </a:gs>
              <a:gs pos="48000">
                <a:schemeClr val="lt1"/>
              </a:gs>
              <a:gs pos="67000">
                <a:srgbClr val="B9B9B9">
                  <a:alpha val="0"/>
                </a:srgbClr>
              </a:gs>
              <a:gs pos="100000">
                <a:srgbClr val="73737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54"/>
          <p:cNvSpPr/>
          <p:nvPr/>
        </p:nvSpPr>
        <p:spPr>
          <a:xfrm flipH="1">
            <a:off x="-3186475" y="0"/>
            <a:ext cx="4966200" cy="4966200"/>
          </a:xfrm>
          <a:prstGeom prst="ellipse">
            <a:avLst/>
          </a:prstGeom>
          <a:gradFill>
            <a:gsLst>
              <a:gs pos="0">
                <a:schemeClr val="lt1"/>
              </a:gs>
              <a:gs pos="48000">
                <a:schemeClr val="lt1"/>
              </a:gs>
              <a:gs pos="67000">
                <a:srgbClr val="B9B9B9">
                  <a:alpha val="0"/>
                </a:srgbClr>
              </a:gs>
              <a:gs pos="100000">
                <a:srgbClr val="73737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0" name="Google Shape;1670;p54"/>
          <p:cNvGrpSpPr/>
          <p:nvPr/>
        </p:nvGrpSpPr>
        <p:grpSpPr>
          <a:xfrm>
            <a:off x="-2741491" y="640640"/>
            <a:ext cx="3871632" cy="3684918"/>
            <a:chOff x="1350450" y="531700"/>
            <a:chExt cx="4694025" cy="4467650"/>
          </a:xfrm>
        </p:grpSpPr>
        <p:sp>
          <p:nvSpPr>
            <p:cNvPr id="1671" name="Google Shape;1671;p54"/>
            <p:cNvSpPr/>
            <p:nvPr/>
          </p:nvSpPr>
          <p:spPr>
            <a:xfrm>
              <a:off x="1350450" y="531700"/>
              <a:ext cx="4694025" cy="4467650"/>
            </a:xfrm>
            <a:custGeom>
              <a:avLst/>
              <a:gdLst/>
              <a:ahLst/>
              <a:cxnLst/>
              <a:rect l="l" t="t" r="r" b="b"/>
              <a:pathLst>
                <a:path w="187761" h="178706" extrusionOk="0">
                  <a:moveTo>
                    <a:pt x="96455" y="1"/>
                  </a:moveTo>
                  <a:cubicBezTo>
                    <a:pt x="92094" y="1"/>
                    <a:pt x="87723" y="324"/>
                    <a:pt x="83377" y="979"/>
                  </a:cubicBezTo>
                  <a:cubicBezTo>
                    <a:pt x="78875" y="1631"/>
                    <a:pt x="74504" y="2610"/>
                    <a:pt x="70068" y="3980"/>
                  </a:cubicBezTo>
                  <a:cubicBezTo>
                    <a:pt x="59564" y="7242"/>
                    <a:pt x="49452" y="12461"/>
                    <a:pt x="40384" y="19833"/>
                  </a:cubicBezTo>
                  <a:cubicBezTo>
                    <a:pt x="36861" y="22704"/>
                    <a:pt x="33730" y="25705"/>
                    <a:pt x="30794" y="28901"/>
                  </a:cubicBezTo>
                  <a:cubicBezTo>
                    <a:pt x="29489" y="30271"/>
                    <a:pt x="28249" y="31707"/>
                    <a:pt x="27010" y="33207"/>
                  </a:cubicBezTo>
                  <a:cubicBezTo>
                    <a:pt x="1110" y="65240"/>
                    <a:pt x="1" y="112147"/>
                    <a:pt x="27010" y="145485"/>
                  </a:cubicBezTo>
                  <a:cubicBezTo>
                    <a:pt x="44673" y="167352"/>
                    <a:pt x="70551" y="178705"/>
                    <a:pt x="96639" y="178705"/>
                  </a:cubicBezTo>
                  <a:cubicBezTo>
                    <a:pt x="108611" y="178705"/>
                    <a:pt x="120628" y="176314"/>
                    <a:pt x="131915" y="171450"/>
                  </a:cubicBezTo>
                  <a:cubicBezTo>
                    <a:pt x="137200" y="169167"/>
                    <a:pt x="142419" y="166296"/>
                    <a:pt x="147312" y="162839"/>
                  </a:cubicBezTo>
                  <a:cubicBezTo>
                    <a:pt x="149204" y="161534"/>
                    <a:pt x="150965" y="160229"/>
                    <a:pt x="152792" y="158794"/>
                  </a:cubicBezTo>
                  <a:cubicBezTo>
                    <a:pt x="155140" y="156902"/>
                    <a:pt x="157359" y="154879"/>
                    <a:pt x="159316" y="153053"/>
                  </a:cubicBezTo>
                  <a:cubicBezTo>
                    <a:pt x="160490" y="151943"/>
                    <a:pt x="161664" y="150704"/>
                    <a:pt x="162773" y="149464"/>
                  </a:cubicBezTo>
                  <a:cubicBezTo>
                    <a:pt x="167210" y="144571"/>
                    <a:pt x="171059" y="139287"/>
                    <a:pt x="174190" y="133742"/>
                  </a:cubicBezTo>
                  <a:cubicBezTo>
                    <a:pt x="175104" y="132111"/>
                    <a:pt x="176017" y="130480"/>
                    <a:pt x="176800" y="128849"/>
                  </a:cubicBezTo>
                  <a:cubicBezTo>
                    <a:pt x="185085" y="111952"/>
                    <a:pt x="187760" y="92902"/>
                    <a:pt x="184629" y="74439"/>
                  </a:cubicBezTo>
                  <a:cubicBezTo>
                    <a:pt x="184563" y="74112"/>
                    <a:pt x="184563" y="73917"/>
                    <a:pt x="184498" y="73656"/>
                  </a:cubicBezTo>
                  <a:cubicBezTo>
                    <a:pt x="184303" y="73134"/>
                    <a:pt x="184237" y="72612"/>
                    <a:pt x="184172" y="72090"/>
                  </a:cubicBezTo>
                  <a:cubicBezTo>
                    <a:pt x="183585" y="69024"/>
                    <a:pt x="182737" y="65958"/>
                    <a:pt x="181889" y="62956"/>
                  </a:cubicBezTo>
                  <a:cubicBezTo>
                    <a:pt x="178627" y="52453"/>
                    <a:pt x="173408" y="42341"/>
                    <a:pt x="166035" y="33272"/>
                  </a:cubicBezTo>
                  <a:cubicBezTo>
                    <a:pt x="158402" y="23813"/>
                    <a:pt x="149334" y="16375"/>
                    <a:pt x="139287" y="10895"/>
                  </a:cubicBezTo>
                  <a:cubicBezTo>
                    <a:pt x="136547" y="9460"/>
                    <a:pt x="133677" y="8155"/>
                    <a:pt x="130806" y="6916"/>
                  </a:cubicBezTo>
                  <a:cubicBezTo>
                    <a:pt x="130349" y="6720"/>
                    <a:pt x="129958" y="6524"/>
                    <a:pt x="129436" y="6394"/>
                  </a:cubicBezTo>
                  <a:cubicBezTo>
                    <a:pt x="129110" y="6198"/>
                    <a:pt x="128784" y="6133"/>
                    <a:pt x="128457" y="5937"/>
                  </a:cubicBezTo>
                  <a:cubicBezTo>
                    <a:pt x="127675" y="5611"/>
                    <a:pt x="126761" y="5285"/>
                    <a:pt x="125848" y="4958"/>
                  </a:cubicBezTo>
                  <a:cubicBezTo>
                    <a:pt x="116361" y="1690"/>
                    <a:pt x="106431" y="1"/>
                    <a:pt x="964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dk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4"/>
            <p:cNvSpPr/>
            <p:nvPr/>
          </p:nvSpPr>
          <p:spPr>
            <a:xfrm>
              <a:off x="1862575" y="642750"/>
              <a:ext cx="4093825" cy="4030125"/>
            </a:xfrm>
            <a:custGeom>
              <a:avLst/>
              <a:gdLst/>
              <a:ahLst/>
              <a:cxnLst/>
              <a:rect l="l" t="t" r="r" b="b"/>
              <a:pathLst>
                <a:path w="163753" h="161205" extrusionOk="0">
                  <a:moveTo>
                    <a:pt x="101460" y="25935"/>
                  </a:moveTo>
                  <a:cubicBezTo>
                    <a:pt x="101571" y="25935"/>
                    <a:pt x="101677" y="25944"/>
                    <a:pt x="101775" y="25960"/>
                  </a:cubicBezTo>
                  <a:cubicBezTo>
                    <a:pt x="102166" y="26090"/>
                    <a:pt x="102492" y="26417"/>
                    <a:pt x="102688" y="26612"/>
                  </a:cubicBezTo>
                  <a:cubicBezTo>
                    <a:pt x="103014" y="27199"/>
                    <a:pt x="103145" y="27917"/>
                    <a:pt x="103210" y="28439"/>
                  </a:cubicBezTo>
                  <a:cubicBezTo>
                    <a:pt x="103340" y="28830"/>
                    <a:pt x="103340" y="29157"/>
                    <a:pt x="103145" y="29548"/>
                  </a:cubicBezTo>
                  <a:cubicBezTo>
                    <a:pt x="103079" y="29809"/>
                    <a:pt x="102884" y="30005"/>
                    <a:pt x="102753" y="30070"/>
                  </a:cubicBezTo>
                  <a:cubicBezTo>
                    <a:pt x="102297" y="30396"/>
                    <a:pt x="101709" y="30396"/>
                    <a:pt x="101514" y="30396"/>
                  </a:cubicBezTo>
                  <a:lnTo>
                    <a:pt x="101122" y="30396"/>
                  </a:lnTo>
                  <a:cubicBezTo>
                    <a:pt x="100731" y="30527"/>
                    <a:pt x="100405" y="30788"/>
                    <a:pt x="100209" y="31049"/>
                  </a:cubicBezTo>
                  <a:cubicBezTo>
                    <a:pt x="99948" y="31310"/>
                    <a:pt x="99817" y="31636"/>
                    <a:pt x="99817" y="31831"/>
                  </a:cubicBezTo>
                  <a:cubicBezTo>
                    <a:pt x="99752" y="32158"/>
                    <a:pt x="99817" y="32419"/>
                    <a:pt x="99883" y="32614"/>
                  </a:cubicBezTo>
                  <a:lnTo>
                    <a:pt x="99948" y="32680"/>
                  </a:lnTo>
                  <a:cubicBezTo>
                    <a:pt x="101253" y="33071"/>
                    <a:pt x="102101" y="33658"/>
                    <a:pt x="102492" y="34441"/>
                  </a:cubicBezTo>
                  <a:cubicBezTo>
                    <a:pt x="103145" y="35746"/>
                    <a:pt x="102688" y="37312"/>
                    <a:pt x="102427" y="38551"/>
                  </a:cubicBezTo>
                  <a:cubicBezTo>
                    <a:pt x="102166" y="39530"/>
                    <a:pt x="101905" y="40313"/>
                    <a:pt x="102036" y="40965"/>
                  </a:cubicBezTo>
                  <a:cubicBezTo>
                    <a:pt x="102036" y="41226"/>
                    <a:pt x="102166" y="41487"/>
                    <a:pt x="102297" y="41748"/>
                  </a:cubicBezTo>
                  <a:cubicBezTo>
                    <a:pt x="102362" y="41813"/>
                    <a:pt x="102427" y="41944"/>
                    <a:pt x="102427" y="42139"/>
                  </a:cubicBezTo>
                  <a:cubicBezTo>
                    <a:pt x="102427" y="42270"/>
                    <a:pt x="102427" y="42466"/>
                    <a:pt x="102362" y="42596"/>
                  </a:cubicBezTo>
                  <a:cubicBezTo>
                    <a:pt x="102166" y="42857"/>
                    <a:pt x="101905" y="43118"/>
                    <a:pt x="101775" y="43183"/>
                  </a:cubicBezTo>
                  <a:cubicBezTo>
                    <a:pt x="101448" y="43444"/>
                    <a:pt x="100992" y="43509"/>
                    <a:pt x="100405" y="43640"/>
                  </a:cubicBezTo>
                  <a:cubicBezTo>
                    <a:pt x="99846" y="43745"/>
                    <a:pt x="99157" y="43812"/>
                    <a:pt x="98396" y="43812"/>
                  </a:cubicBezTo>
                  <a:cubicBezTo>
                    <a:pt x="97736" y="43812"/>
                    <a:pt x="97022" y="43761"/>
                    <a:pt x="96295" y="43640"/>
                  </a:cubicBezTo>
                  <a:cubicBezTo>
                    <a:pt x="96164" y="43640"/>
                    <a:pt x="95968" y="43509"/>
                    <a:pt x="95838" y="43314"/>
                  </a:cubicBezTo>
                  <a:cubicBezTo>
                    <a:pt x="95773" y="43183"/>
                    <a:pt x="95512" y="42987"/>
                    <a:pt x="94925" y="42661"/>
                  </a:cubicBezTo>
                  <a:cubicBezTo>
                    <a:pt x="94468" y="42335"/>
                    <a:pt x="93489" y="41944"/>
                    <a:pt x="93294" y="41161"/>
                  </a:cubicBezTo>
                  <a:cubicBezTo>
                    <a:pt x="93228" y="40835"/>
                    <a:pt x="93228" y="40508"/>
                    <a:pt x="93359" y="40052"/>
                  </a:cubicBezTo>
                  <a:cubicBezTo>
                    <a:pt x="93620" y="39399"/>
                    <a:pt x="94207" y="38682"/>
                    <a:pt x="95120" y="37964"/>
                  </a:cubicBezTo>
                  <a:cubicBezTo>
                    <a:pt x="95512" y="37638"/>
                    <a:pt x="95642" y="37377"/>
                    <a:pt x="95773" y="37246"/>
                  </a:cubicBezTo>
                  <a:cubicBezTo>
                    <a:pt x="95773" y="37116"/>
                    <a:pt x="95838" y="36985"/>
                    <a:pt x="95838" y="36920"/>
                  </a:cubicBezTo>
                  <a:cubicBezTo>
                    <a:pt x="95773" y="36594"/>
                    <a:pt x="95512" y="36268"/>
                    <a:pt x="94990" y="35746"/>
                  </a:cubicBezTo>
                  <a:cubicBezTo>
                    <a:pt x="94011" y="34767"/>
                    <a:pt x="93489" y="33397"/>
                    <a:pt x="93489" y="32092"/>
                  </a:cubicBezTo>
                  <a:cubicBezTo>
                    <a:pt x="93489" y="31179"/>
                    <a:pt x="93685" y="30200"/>
                    <a:pt x="94337" y="29418"/>
                  </a:cubicBezTo>
                  <a:cubicBezTo>
                    <a:pt x="95512" y="27852"/>
                    <a:pt x="98056" y="26938"/>
                    <a:pt x="99752" y="26417"/>
                  </a:cubicBezTo>
                  <a:cubicBezTo>
                    <a:pt x="100013" y="26286"/>
                    <a:pt x="100144" y="26221"/>
                    <a:pt x="100405" y="26156"/>
                  </a:cubicBezTo>
                  <a:cubicBezTo>
                    <a:pt x="100747" y="26009"/>
                    <a:pt x="101126" y="25935"/>
                    <a:pt x="101460" y="25935"/>
                  </a:cubicBezTo>
                  <a:close/>
                  <a:moveTo>
                    <a:pt x="145420" y="88786"/>
                  </a:moveTo>
                  <a:cubicBezTo>
                    <a:pt x="145224" y="88851"/>
                    <a:pt x="145094" y="89047"/>
                    <a:pt x="144833" y="89177"/>
                  </a:cubicBezTo>
                  <a:cubicBezTo>
                    <a:pt x="144507" y="89503"/>
                    <a:pt x="144246" y="89764"/>
                    <a:pt x="144180" y="89960"/>
                  </a:cubicBezTo>
                  <a:lnTo>
                    <a:pt x="144180" y="90091"/>
                  </a:lnTo>
                  <a:cubicBezTo>
                    <a:pt x="144115" y="91265"/>
                    <a:pt x="144246" y="92504"/>
                    <a:pt x="144507" y="93809"/>
                  </a:cubicBezTo>
                  <a:cubicBezTo>
                    <a:pt x="144572" y="94070"/>
                    <a:pt x="144572" y="94331"/>
                    <a:pt x="144572" y="94462"/>
                  </a:cubicBezTo>
                  <a:cubicBezTo>
                    <a:pt x="145355" y="94070"/>
                    <a:pt x="145746" y="93809"/>
                    <a:pt x="146529" y="93353"/>
                  </a:cubicBezTo>
                  <a:cubicBezTo>
                    <a:pt x="146790" y="91852"/>
                    <a:pt x="146725" y="90678"/>
                    <a:pt x="146333" y="89830"/>
                  </a:cubicBezTo>
                  <a:cubicBezTo>
                    <a:pt x="146138" y="89438"/>
                    <a:pt x="145811" y="89112"/>
                    <a:pt x="145420" y="88786"/>
                  </a:cubicBezTo>
                  <a:close/>
                  <a:moveTo>
                    <a:pt x="91141" y="120231"/>
                  </a:moveTo>
                  <a:cubicBezTo>
                    <a:pt x="90684" y="120231"/>
                    <a:pt x="90488" y="120362"/>
                    <a:pt x="90423" y="120362"/>
                  </a:cubicBezTo>
                  <a:cubicBezTo>
                    <a:pt x="90423" y="120427"/>
                    <a:pt x="90423" y="120557"/>
                    <a:pt x="90488" y="121079"/>
                  </a:cubicBezTo>
                  <a:cubicBezTo>
                    <a:pt x="90619" y="121406"/>
                    <a:pt x="90684" y="121993"/>
                    <a:pt x="90488" y="122449"/>
                  </a:cubicBezTo>
                  <a:cubicBezTo>
                    <a:pt x="89771" y="124602"/>
                    <a:pt x="88792" y="126755"/>
                    <a:pt x="86443" y="128060"/>
                  </a:cubicBezTo>
                  <a:cubicBezTo>
                    <a:pt x="86052" y="128321"/>
                    <a:pt x="85791" y="128582"/>
                    <a:pt x="85595" y="128843"/>
                  </a:cubicBezTo>
                  <a:cubicBezTo>
                    <a:pt x="85465" y="128973"/>
                    <a:pt x="85400" y="129234"/>
                    <a:pt x="85400" y="129495"/>
                  </a:cubicBezTo>
                  <a:cubicBezTo>
                    <a:pt x="85400" y="129691"/>
                    <a:pt x="85400" y="129887"/>
                    <a:pt x="85465" y="130148"/>
                  </a:cubicBezTo>
                  <a:cubicBezTo>
                    <a:pt x="85530" y="130474"/>
                    <a:pt x="85726" y="130670"/>
                    <a:pt x="85921" y="130996"/>
                  </a:cubicBezTo>
                  <a:lnTo>
                    <a:pt x="86052" y="131126"/>
                  </a:lnTo>
                  <a:cubicBezTo>
                    <a:pt x="86770" y="131909"/>
                    <a:pt x="87422" y="132757"/>
                    <a:pt x="87683" y="133866"/>
                  </a:cubicBezTo>
                  <a:cubicBezTo>
                    <a:pt x="87813" y="134584"/>
                    <a:pt x="87748" y="135497"/>
                    <a:pt x="87487" y="136541"/>
                  </a:cubicBezTo>
                  <a:cubicBezTo>
                    <a:pt x="87357" y="137324"/>
                    <a:pt x="87552" y="138368"/>
                    <a:pt x="88074" y="139281"/>
                  </a:cubicBezTo>
                  <a:cubicBezTo>
                    <a:pt x="88466" y="139999"/>
                    <a:pt x="88857" y="140456"/>
                    <a:pt x="89118" y="140651"/>
                  </a:cubicBezTo>
                  <a:lnTo>
                    <a:pt x="89183" y="140651"/>
                  </a:lnTo>
                  <a:cubicBezTo>
                    <a:pt x="89343" y="140658"/>
                    <a:pt x="89497" y="140661"/>
                    <a:pt x="89645" y="140661"/>
                  </a:cubicBezTo>
                  <a:cubicBezTo>
                    <a:pt x="90946" y="140661"/>
                    <a:pt x="91801" y="140409"/>
                    <a:pt x="92445" y="139999"/>
                  </a:cubicBezTo>
                  <a:cubicBezTo>
                    <a:pt x="92967" y="139477"/>
                    <a:pt x="93359" y="138759"/>
                    <a:pt x="93685" y="137781"/>
                  </a:cubicBezTo>
                  <a:cubicBezTo>
                    <a:pt x="94272" y="135693"/>
                    <a:pt x="94142" y="132757"/>
                    <a:pt x="93881" y="129626"/>
                  </a:cubicBezTo>
                  <a:cubicBezTo>
                    <a:pt x="93685" y="127212"/>
                    <a:pt x="93555" y="124602"/>
                    <a:pt x="93946" y="122515"/>
                  </a:cubicBezTo>
                  <a:lnTo>
                    <a:pt x="93946" y="122123"/>
                  </a:lnTo>
                  <a:cubicBezTo>
                    <a:pt x="93881" y="121797"/>
                    <a:pt x="93620" y="121471"/>
                    <a:pt x="93294" y="121145"/>
                  </a:cubicBezTo>
                  <a:cubicBezTo>
                    <a:pt x="92706" y="120688"/>
                    <a:pt x="91989" y="120231"/>
                    <a:pt x="91141" y="120231"/>
                  </a:cubicBezTo>
                  <a:close/>
                  <a:moveTo>
                    <a:pt x="87422" y="1"/>
                  </a:moveTo>
                  <a:cubicBezTo>
                    <a:pt x="81321" y="1"/>
                    <a:pt x="73527" y="3608"/>
                    <a:pt x="67263" y="6649"/>
                  </a:cubicBezTo>
                  <a:cubicBezTo>
                    <a:pt x="65371" y="7562"/>
                    <a:pt x="63610" y="8476"/>
                    <a:pt x="62109" y="9128"/>
                  </a:cubicBezTo>
                  <a:cubicBezTo>
                    <a:pt x="61913" y="9193"/>
                    <a:pt x="61587" y="9585"/>
                    <a:pt x="61065" y="10433"/>
                  </a:cubicBezTo>
                  <a:cubicBezTo>
                    <a:pt x="62240" y="10107"/>
                    <a:pt x="63022" y="9911"/>
                    <a:pt x="63610" y="9911"/>
                  </a:cubicBezTo>
                  <a:cubicBezTo>
                    <a:pt x="64001" y="9911"/>
                    <a:pt x="64523" y="9976"/>
                    <a:pt x="64719" y="10237"/>
                  </a:cubicBezTo>
                  <a:cubicBezTo>
                    <a:pt x="64980" y="10433"/>
                    <a:pt x="65045" y="10629"/>
                    <a:pt x="65045" y="10889"/>
                  </a:cubicBezTo>
                  <a:cubicBezTo>
                    <a:pt x="65045" y="11150"/>
                    <a:pt x="65045" y="11346"/>
                    <a:pt x="64980" y="11542"/>
                  </a:cubicBezTo>
                  <a:cubicBezTo>
                    <a:pt x="64719" y="12194"/>
                    <a:pt x="64066" y="13108"/>
                    <a:pt x="63544" y="13760"/>
                  </a:cubicBezTo>
                  <a:cubicBezTo>
                    <a:pt x="63740" y="13630"/>
                    <a:pt x="64001" y="13564"/>
                    <a:pt x="64262" y="13434"/>
                  </a:cubicBezTo>
                  <a:cubicBezTo>
                    <a:pt x="66089" y="12520"/>
                    <a:pt x="67589" y="11150"/>
                    <a:pt x="69351" y="9454"/>
                  </a:cubicBezTo>
                  <a:cubicBezTo>
                    <a:pt x="71243" y="7562"/>
                    <a:pt x="73461" y="5540"/>
                    <a:pt x="76266" y="4626"/>
                  </a:cubicBezTo>
                  <a:cubicBezTo>
                    <a:pt x="77223" y="4279"/>
                    <a:pt x="78267" y="4105"/>
                    <a:pt x="79398" y="4105"/>
                  </a:cubicBezTo>
                  <a:cubicBezTo>
                    <a:pt x="79963" y="4105"/>
                    <a:pt x="80550" y="4148"/>
                    <a:pt x="81159" y="4235"/>
                  </a:cubicBezTo>
                  <a:cubicBezTo>
                    <a:pt x="81485" y="4300"/>
                    <a:pt x="81616" y="4561"/>
                    <a:pt x="81616" y="4757"/>
                  </a:cubicBezTo>
                  <a:cubicBezTo>
                    <a:pt x="81616" y="5083"/>
                    <a:pt x="81355" y="5409"/>
                    <a:pt x="81029" y="5540"/>
                  </a:cubicBezTo>
                  <a:cubicBezTo>
                    <a:pt x="79398" y="6257"/>
                    <a:pt x="78615" y="6649"/>
                    <a:pt x="77049" y="7367"/>
                  </a:cubicBezTo>
                  <a:cubicBezTo>
                    <a:pt x="79267" y="8215"/>
                    <a:pt x="80376" y="8606"/>
                    <a:pt x="82594" y="9519"/>
                  </a:cubicBezTo>
                  <a:cubicBezTo>
                    <a:pt x="82920" y="9585"/>
                    <a:pt x="83116" y="9976"/>
                    <a:pt x="82920" y="10433"/>
                  </a:cubicBezTo>
                  <a:cubicBezTo>
                    <a:pt x="82807" y="10717"/>
                    <a:pt x="82396" y="10902"/>
                    <a:pt x="82077" y="10902"/>
                  </a:cubicBezTo>
                  <a:cubicBezTo>
                    <a:pt x="82029" y="10902"/>
                    <a:pt x="81984" y="10898"/>
                    <a:pt x="81942" y="10889"/>
                  </a:cubicBezTo>
                  <a:cubicBezTo>
                    <a:pt x="81171" y="10735"/>
                    <a:pt x="80444" y="10669"/>
                    <a:pt x="79754" y="10669"/>
                  </a:cubicBezTo>
                  <a:cubicBezTo>
                    <a:pt x="78984" y="10669"/>
                    <a:pt x="78259" y="10752"/>
                    <a:pt x="77571" y="10889"/>
                  </a:cubicBezTo>
                  <a:cubicBezTo>
                    <a:pt x="75418" y="11411"/>
                    <a:pt x="73722" y="12520"/>
                    <a:pt x="72025" y="13695"/>
                  </a:cubicBezTo>
                  <a:cubicBezTo>
                    <a:pt x="70199" y="14869"/>
                    <a:pt x="68176" y="16304"/>
                    <a:pt x="65697" y="16500"/>
                  </a:cubicBezTo>
                  <a:cubicBezTo>
                    <a:pt x="64327" y="16696"/>
                    <a:pt x="62827" y="17087"/>
                    <a:pt x="61261" y="17609"/>
                  </a:cubicBezTo>
                  <a:cubicBezTo>
                    <a:pt x="60478" y="17740"/>
                    <a:pt x="59760" y="18001"/>
                    <a:pt x="59108" y="18131"/>
                  </a:cubicBezTo>
                  <a:cubicBezTo>
                    <a:pt x="59047" y="18172"/>
                    <a:pt x="58987" y="18187"/>
                    <a:pt x="58926" y="18187"/>
                  </a:cubicBezTo>
                  <a:cubicBezTo>
                    <a:pt x="58791" y="18187"/>
                    <a:pt x="58656" y="18111"/>
                    <a:pt x="58521" y="18066"/>
                  </a:cubicBezTo>
                  <a:cubicBezTo>
                    <a:pt x="58390" y="18001"/>
                    <a:pt x="58325" y="17805"/>
                    <a:pt x="58325" y="17609"/>
                  </a:cubicBezTo>
                  <a:cubicBezTo>
                    <a:pt x="58325" y="16696"/>
                    <a:pt x="58390" y="16109"/>
                    <a:pt x="58390" y="15782"/>
                  </a:cubicBezTo>
                  <a:lnTo>
                    <a:pt x="58390" y="15782"/>
                  </a:lnTo>
                  <a:cubicBezTo>
                    <a:pt x="57542" y="16174"/>
                    <a:pt x="56172" y="16826"/>
                    <a:pt x="54215" y="17805"/>
                  </a:cubicBezTo>
                  <a:cubicBezTo>
                    <a:pt x="52519" y="18718"/>
                    <a:pt x="50301" y="19893"/>
                    <a:pt x="47495" y="21328"/>
                  </a:cubicBezTo>
                  <a:cubicBezTo>
                    <a:pt x="47300" y="21426"/>
                    <a:pt x="47137" y="21475"/>
                    <a:pt x="46998" y="21475"/>
                  </a:cubicBezTo>
                  <a:cubicBezTo>
                    <a:pt x="46859" y="21475"/>
                    <a:pt x="46745" y="21426"/>
                    <a:pt x="46647" y="21328"/>
                  </a:cubicBezTo>
                  <a:cubicBezTo>
                    <a:pt x="46386" y="21132"/>
                    <a:pt x="46386" y="20806"/>
                    <a:pt x="46517" y="20610"/>
                  </a:cubicBezTo>
                  <a:cubicBezTo>
                    <a:pt x="46908" y="19697"/>
                    <a:pt x="47365" y="18653"/>
                    <a:pt x="47952" y="17674"/>
                  </a:cubicBezTo>
                  <a:cubicBezTo>
                    <a:pt x="48735" y="16043"/>
                    <a:pt x="49387" y="14739"/>
                    <a:pt x="49583" y="14151"/>
                  </a:cubicBezTo>
                  <a:cubicBezTo>
                    <a:pt x="49077" y="13899"/>
                    <a:pt x="48728" y="13803"/>
                    <a:pt x="48506" y="13803"/>
                  </a:cubicBezTo>
                  <a:cubicBezTo>
                    <a:pt x="48441" y="13803"/>
                    <a:pt x="48387" y="13811"/>
                    <a:pt x="48343" y="13825"/>
                  </a:cubicBezTo>
                  <a:cubicBezTo>
                    <a:pt x="48278" y="13825"/>
                    <a:pt x="48278" y="13825"/>
                    <a:pt x="48278" y="13891"/>
                  </a:cubicBezTo>
                  <a:cubicBezTo>
                    <a:pt x="48017" y="14151"/>
                    <a:pt x="47887" y="14608"/>
                    <a:pt x="47561" y="15717"/>
                  </a:cubicBezTo>
                  <a:cubicBezTo>
                    <a:pt x="47365" y="16370"/>
                    <a:pt x="47104" y="17348"/>
                    <a:pt x="46647" y="18001"/>
                  </a:cubicBezTo>
                  <a:cubicBezTo>
                    <a:pt x="46386" y="18327"/>
                    <a:pt x="45995" y="18718"/>
                    <a:pt x="45603" y="18914"/>
                  </a:cubicBezTo>
                  <a:cubicBezTo>
                    <a:pt x="45273" y="19038"/>
                    <a:pt x="44942" y="19083"/>
                    <a:pt x="44594" y="19083"/>
                  </a:cubicBezTo>
                  <a:cubicBezTo>
                    <a:pt x="44394" y="19083"/>
                    <a:pt x="44187" y="19068"/>
                    <a:pt x="43972" y="19044"/>
                  </a:cubicBezTo>
                  <a:cubicBezTo>
                    <a:pt x="43646" y="18979"/>
                    <a:pt x="43451" y="18718"/>
                    <a:pt x="43451" y="18392"/>
                  </a:cubicBezTo>
                  <a:cubicBezTo>
                    <a:pt x="43581" y="17740"/>
                    <a:pt x="43646" y="17283"/>
                    <a:pt x="43711" y="16761"/>
                  </a:cubicBezTo>
                  <a:cubicBezTo>
                    <a:pt x="43777" y="16109"/>
                    <a:pt x="43907" y="15717"/>
                    <a:pt x="43907" y="15522"/>
                  </a:cubicBezTo>
                  <a:lnTo>
                    <a:pt x="43711" y="15522"/>
                  </a:lnTo>
                  <a:cubicBezTo>
                    <a:pt x="43255" y="16109"/>
                    <a:pt x="42276" y="16500"/>
                    <a:pt x="41754" y="16761"/>
                  </a:cubicBezTo>
                  <a:cubicBezTo>
                    <a:pt x="41037" y="17087"/>
                    <a:pt x="40515" y="17348"/>
                    <a:pt x="40384" y="17609"/>
                  </a:cubicBezTo>
                  <a:lnTo>
                    <a:pt x="40515" y="17740"/>
                  </a:lnTo>
                  <a:cubicBezTo>
                    <a:pt x="40776" y="18001"/>
                    <a:pt x="41363" y="18392"/>
                    <a:pt x="42341" y="18783"/>
                  </a:cubicBezTo>
                  <a:cubicBezTo>
                    <a:pt x="42602" y="18914"/>
                    <a:pt x="42798" y="19044"/>
                    <a:pt x="42994" y="19240"/>
                  </a:cubicBezTo>
                  <a:cubicBezTo>
                    <a:pt x="43059" y="19305"/>
                    <a:pt x="43255" y="19566"/>
                    <a:pt x="43124" y="19762"/>
                  </a:cubicBezTo>
                  <a:cubicBezTo>
                    <a:pt x="43124" y="20023"/>
                    <a:pt x="42994" y="20284"/>
                    <a:pt x="42798" y="20349"/>
                  </a:cubicBezTo>
                  <a:cubicBezTo>
                    <a:pt x="42407" y="20675"/>
                    <a:pt x="41754" y="20936"/>
                    <a:pt x="41493" y="21002"/>
                  </a:cubicBezTo>
                  <a:cubicBezTo>
                    <a:pt x="40971" y="21197"/>
                    <a:pt x="40515" y="21328"/>
                    <a:pt x="40319" y="21524"/>
                  </a:cubicBezTo>
                  <a:cubicBezTo>
                    <a:pt x="40189" y="21524"/>
                    <a:pt x="40189" y="21589"/>
                    <a:pt x="40189" y="21589"/>
                  </a:cubicBezTo>
                  <a:cubicBezTo>
                    <a:pt x="40280" y="21625"/>
                    <a:pt x="40381" y="21641"/>
                    <a:pt x="40495" y="21641"/>
                  </a:cubicBezTo>
                  <a:cubicBezTo>
                    <a:pt x="40790" y="21641"/>
                    <a:pt x="41172" y="21534"/>
                    <a:pt x="41689" y="21393"/>
                  </a:cubicBezTo>
                  <a:cubicBezTo>
                    <a:pt x="42068" y="21309"/>
                    <a:pt x="42610" y="21170"/>
                    <a:pt x="43157" y="21170"/>
                  </a:cubicBezTo>
                  <a:cubicBezTo>
                    <a:pt x="43458" y="21170"/>
                    <a:pt x="43760" y="21212"/>
                    <a:pt x="44038" y="21328"/>
                  </a:cubicBezTo>
                  <a:cubicBezTo>
                    <a:pt x="44560" y="21524"/>
                    <a:pt x="44886" y="21850"/>
                    <a:pt x="45082" y="22372"/>
                  </a:cubicBezTo>
                  <a:cubicBezTo>
                    <a:pt x="45212" y="22567"/>
                    <a:pt x="45212" y="22894"/>
                    <a:pt x="45016" y="23024"/>
                  </a:cubicBezTo>
                  <a:cubicBezTo>
                    <a:pt x="44886" y="23285"/>
                    <a:pt x="44625" y="23481"/>
                    <a:pt x="44364" y="23546"/>
                  </a:cubicBezTo>
                  <a:cubicBezTo>
                    <a:pt x="43581" y="23676"/>
                    <a:pt x="42798" y="23872"/>
                    <a:pt x="42276" y="24003"/>
                  </a:cubicBezTo>
                  <a:cubicBezTo>
                    <a:pt x="39993" y="24590"/>
                    <a:pt x="39145" y="24786"/>
                    <a:pt x="38753" y="25177"/>
                  </a:cubicBezTo>
                  <a:cubicBezTo>
                    <a:pt x="38558" y="25307"/>
                    <a:pt x="38427" y="25634"/>
                    <a:pt x="38231" y="26417"/>
                  </a:cubicBezTo>
                  <a:cubicBezTo>
                    <a:pt x="37905" y="27917"/>
                    <a:pt x="36927" y="29548"/>
                    <a:pt x="35817" y="30722"/>
                  </a:cubicBezTo>
                  <a:cubicBezTo>
                    <a:pt x="35100" y="31505"/>
                    <a:pt x="34186" y="32158"/>
                    <a:pt x="33273" y="32484"/>
                  </a:cubicBezTo>
                  <a:cubicBezTo>
                    <a:pt x="32897" y="32645"/>
                    <a:pt x="32477" y="32762"/>
                    <a:pt x="32086" y="32762"/>
                  </a:cubicBezTo>
                  <a:cubicBezTo>
                    <a:pt x="32002" y="32762"/>
                    <a:pt x="31919" y="32756"/>
                    <a:pt x="31838" y="32745"/>
                  </a:cubicBezTo>
                  <a:cubicBezTo>
                    <a:pt x="31518" y="32711"/>
                    <a:pt x="31215" y="32695"/>
                    <a:pt x="30931" y="32695"/>
                  </a:cubicBezTo>
                  <a:cubicBezTo>
                    <a:pt x="30114" y="32695"/>
                    <a:pt x="29451" y="32829"/>
                    <a:pt x="28967" y="33071"/>
                  </a:cubicBezTo>
                  <a:cubicBezTo>
                    <a:pt x="27793" y="33658"/>
                    <a:pt x="27075" y="34637"/>
                    <a:pt x="26162" y="36007"/>
                  </a:cubicBezTo>
                  <a:cubicBezTo>
                    <a:pt x="25640" y="36920"/>
                    <a:pt x="24857" y="37899"/>
                    <a:pt x="24009" y="38682"/>
                  </a:cubicBezTo>
                  <a:cubicBezTo>
                    <a:pt x="22900" y="39595"/>
                    <a:pt x="22182" y="40378"/>
                    <a:pt x="22052" y="41226"/>
                  </a:cubicBezTo>
                  <a:cubicBezTo>
                    <a:pt x="21921" y="41617"/>
                    <a:pt x="21921" y="42205"/>
                    <a:pt x="22443" y="42857"/>
                  </a:cubicBezTo>
                  <a:cubicBezTo>
                    <a:pt x="22704" y="43183"/>
                    <a:pt x="22900" y="43314"/>
                    <a:pt x="23161" y="43444"/>
                  </a:cubicBezTo>
                  <a:cubicBezTo>
                    <a:pt x="23296" y="43478"/>
                    <a:pt x="23431" y="43494"/>
                    <a:pt x="23572" y="43494"/>
                  </a:cubicBezTo>
                  <a:cubicBezTo>
                    <a:pt x="23979" y="43494"/>
                    <a:pt x="24441" y="43360"/>
                    <a:pt x="25118" y="43118"/>
                  </a:cubicBezTo>
                  <a:cubicBezTo>
                    <a:pt x="25510" y="42922"/>
                    <a:pt x="26097" y="42792"/>
                    <a:pt x="26684" y="42661"/>
                  </a:cubicBezTo>
                  <a:cubicBezTo>
                    <a:pt x="27467" y="42596"/>
                    <a:pt x="28054" y="42335"/>
                    <a:pt x="28641" y="42009"/>
                  </a:cubicBezTo>
                  <a:cubicBezTo>
                    <a:pt x="29685" y="41356"/>
                    <a:pt x="30403" y="40313"/>
                    <a:pt x="31316" y="39008"/>
                  </a:cubicBezTo>
                  <a:cubicBezTo>
                    <a:pt x="32360" y="37442"/>
                    <a:pt x="33665" y="35615"/>
                    <a:pt x="35948" y="34376"/>
                  </a:cubicBezTo>
                  <a:cubicBezTo>
                    <a:pt x="37448" y="33462"/>
                    <a:pt x="39340" y="32875"/>
                    <a:pt x="41754" y="32745"/>
                  </a:cubicBezTo>
                  <a:cubicBezTo>
                    <a:pt x="41871" y="32739"/>
                    <a:pt x="41986" y="32737"/>
                    <a:pt x="42099" y="32737"/>
                  </a:cubicBezTo>
                  <a:cubicBezTo>
                    <a:pt x="43311" y="32737"/>
                    <a:pt x="44306" y="33050"/>
                    <a:pt x="45082" y="33528"/>
                  </a:cubicBezTo>
                  <a:cubicBezTo>
                    <a:pt x="47039" y="34832"/>
                    <a:pt x="47952" y="37377"/>
                    <a:pt x="48539" y="39595"/>
                  </a:cubicBezTo>
                  <a:cubicBezTo>
                    <a:pt x="48539" y="39725"/>
                    <a:pt x="48604" y="39856"/>
                    <a:pt x="48604" y="39921"/>
                  </a:cubicBezTo>
                  <a:cubicBezTo>
                    <a:pt x="48670" y="40117"/>
                    <a:pt x="48670" y="40247"/>
                    <a:pt x="48670" y="40313"/>
                  </a:cubicBezTo>
                  <a:cubicBezTo>
                    <a:pt x="48800" y="40247"/>
                    <a:pt x="48865" y="40182"/>
                    <a:pt x="48996" y="40117"/>
                  </a:cubicBezTo>
                  <a:cubicBezTo>
                    <a:pt x="49779" y="39464"/>
                    <a:pt x="50170" y="38943"/>
                    <a:pt x="50301" y="38551"/>
                  </a:cubicBezTo>
                  <a:cubicBezTo>
                    <a:pt x="50431" y="38290"/>
                    <a:pt x="50496" y="38029"/>
                    <a:pt x="50431" y="37899"/>
                  </a:cubicBezTo>
                  <a:cubicBezTo>
                    <a:pt x="50301" y="37312"/>
                    <a:pt x="49909" y="36855"/>
                    <a:pt x="49257" y="36203"/>
                  </a:cubicBezTo>
                  <a:cubicBezTo>
                    <a:pt x="48604" y="35550"/>
                    <a:pt x="47691" y="34572"/>
                    <a:pt x="47887" y="33267"/>
                  </a:cubicBezTo>
                  <a:cubicBezTo>
                    <a:pt x="47887" y="33006"/>
                    <a:pt x="47887" y="32745"/>
                    <a:pt x="47691" y="32353"/>
                  </a:cubicBezTo>
                  <a:cubicBezTo>
                    <a:pt x="47626" y="32158"/>
                    <a:pt x="47626" y="32027"/>
                    <a:pt x="47561" y="31831"/>
                  </a:cubicBezTo>
                  <a:cubicBezTo>
                    <a:pt x="47495" y="31636"/>
                    <a:pt x="47626" y="31375"/>
                    <a:pt x="47822" y="31179"/>
                  </a:cubicBezTo>
                  <a:cubicBezTo>
                    <a:pt x="47952" y="31049"/>
                    <a:pt x="48213" y="30853"/>
                    <a:pt x="48474" y="30853"/>
                  </a:cubicBezTo>
                  <a:cubicBezTo>
                    <a:pt x="48981" y="30807"/>
                    <a:pt x="49358" y="30761"/>
                    <a:pt x="49859" y="30761"/>
                  </a:cubicBezTo>
                  <a:cubicBezTo>
                    <a:pt x="50066" y="30761"/>
                    <a:pt x="50294" y="30768"/>
                    <a:pt x="50562" y="30788"/>
                  </a:cubicBezTo>
                  <a:cubicBezTo>
                    <a:pt x="50792" y="30759"/>
                    <a:pt x="50978" y="30736"/>
                    <a:pt x="51135" y="30736"/>
                  </a:cubicBezTo>
                  <a:cubicBezTo>
                    <a:pt x="51692" y="30736"/>
                    <a:pt x="51894" y="31017"/>
                    <a:pt x="52454" y="32288"/>
                  </a:cubicBezTo>
                  <a:cubicBezTo>
                    <a:pt x="52910" y="33397"/>
                    <a:pt x="53889" y="35615"/>
                    <a:pt x="56368" y="39530"/>
                  </a:cubicBezTo>
                  <a:cubicBezTo>
                    <a:pt x="56498" y="38943"/>
                    <a:pt x="56825" y="38355"/>
                    <a:pt x="57216" y="37899"/>
                  </a:cubicBezTo>
                  <a:cubicBezTo>
                    <a:pt x="57542" y="37507"/>
                    <a:pt x="57803" y="37051"/>
                    <a:pt x="58129" y="36594"/>
                  </a:cubicBezTo>
                  <a:cubicBezTo>
                    <a:pt x="58782" y="35615"/>
                    <a:pt x="59630" y="34311"/>
                    <a:pt x="60804" y="33593"/>
                  </a:cubicBezTo>
                  <a:cubicBezTo>
                    <a:pt x="61457" y="33136"/>
                    <a:pt x="62240" y="32941"/>
                    <a:pt x="63022" y="32941"/>
                  </a:cubicBezTo>
                  <a:cubicBezTo>
                    <a:pt x="63218" y="32913"/>
                    <a:pt x="63404" y="32900"/>
                    <a:pt x="63582" y="32900"/>
                  </a:cubicBezTo>
                  <a:cubicBezTo>
                    <a:pt x="64237" y="32900"/>
                    <a:pt x="64779" y="33075"/>
                    <a:pt x="65241" y="33332"/>
                  </a:cubicBezTo>
                  <a:cubicBezTo>
                    <a:pt x="65632" y="33658"/>
                    <a:pt x="65958" y="33984"/>
                    <a:pt x="66154" y="34441"/>
                  </a:cubicBezTo>
                  <a:cubicBezTo>
                    <a:pt x="66154" y="34311"/>
                    <a:pt x="66219" y="34245"/>
                    <a:pt x="66284" y="34050"/>
                  </a:cubicBezTo>
                  <a:cubicBezTo>
                    <a:pt x="67850" y="31766"/>
                    <a:pt x="68633" y="30657"/>
                    <a:pt x="70264" y="28374"/>
                  </a:cubicBezTo>
                  <a:cubicBezTo>
                    <a:pt x="70460" y="28178"/>
                    <a:pt x="70590" y="28048"/>
                    <a:pt x="70851" y="27917"/>
                  </a:cubicBezTo>
                  <a:cubicBezTo>
                    <a:pt x="70921" y="27900"/>
                    <a:pt x="70982" y="27891"/>
                    <a:pt x="71037" y="27891"/>
                  </a:cubicBezTo>
                  <a:cubicBezTo>
                    <a:pt x="71187" y="27891"/>
                    <a:pt x="71295" y="27952"/>
                    <a:pt x="71438" y="28048"/>
                  </a:cubicBezTo>
                  <a:lnTo>
                    <a:pt x="72091" y="28048"/>
                  </a:lnTo>
                  <a:cubicBezTo>
                    <a:pt x="72254" y="28048"/>
                    <a:pt x="72515" y="28015"/>
                    <a:pt x="72800" y="28015"/>
                  </a:cubicBezTo>
                  <a:cubicBezTo>
                    <a:pt x="73086" y="28015"/>
                    <a:pt x="73395" y="28048"/>
                    <a:pt x="73656" y="28178"/>
                  </a:cubicBezTo>
                  <a:cubicBezTo>
                    <a:pt x="73852" y="28243"/>
                    <a:pt x="74048" y="28504"/>
                    <a:pt x="74113" y="28765"/>
                  </a:cubicBezTo>
                  <a:cubicBezTo>
                    <a:pt x="74309" y="29026"/>
                    <a:pt x="74309" y="29352"/>
                    <a:pt x="74309" y="29744"/>
                  </a:cubicBezTo>
                  <a:cubicBezTo>
                    <a:pt x="74700" y="29874"/>
                    <a:pt x="75287" y="30135"/>
                    <a:pt x="75809" y="30135"/>
                  </a:cubicBezTo>
                  <a:cubicBezTo>
                    <a:pt x="76005" y="30135"/>
                    <a:pt x="76136" y="30135"/>
                    <a:pt x="76136" y="30070"/>
                  </a:cubicBezTo>
                  <a:cubicBezTo>
                    <a:pt x="76266" y="30070"/>
                    <a:pt x="76266" y="30005"/>
                    <a:pt x="76331" y="30005"/>
                  </a:cubicBezTo>
                  <a:cubicBezTo>
                    <a:pt x="76396" y="30005"/>
                    <a:pt x="76396" y="29874"/>
                    <a:pt x="76462" y="29809"/>
                  </a:cubicBezTo>
                  <a:cubicBezTo>
                    <a:pt x="76592" y="29679"/>
                    <a:pt x="76657" y="29483"/>
                    <a:pt x="76723" y="29157"/>
                  </a:cubicBezTo>
                  <a:cubicBezTo>
                    <a:pt x="76788" y="28569"/>
                    <a:pt x="77049" y="28048"/>
                    <a:pt x="77440" y="27591"/>
                  </a:cubicBezTo>
                  <a:cubicBezTo>
                    <a:pt x="78223" y="26808"/>
                    <a:pt x="79332" y="26417"/>
                    <a:pt x="80180" y="26156"/>
                  </a:cubicBezTo>
                  <a:cubicBezTo>
                    <a:pt x="80963" y="25895"/>
                    <a:pt x="81681" y="25634"/>
                    <a:pt x="82268" y="25177"/>
                  </a:cubicBezTo>
                  <a:cubicBezTo>
                    <a:pt x="82431" y="25047"/>
                    <a:pt x="82594" y="24981"/>
                    <a:pt x="82749" y="24981"/>
                  </a:cubicBezTo>
                  <a:cubicBezTo>
                    <a:pt x="82904" y="24981"/>
                    <a:pt x="83051" y="25047"/>
                    <a:pt x="83181" y="25177"/>
                  </a:cubicBezTo>
                  <a:cubicBezTo>
                    <a:pt x="83442" y="25307"/>
                    <a:pt x="83508" y="25764"/>
                    <a:pt x="83312" y="25960"/>
                  </a:cubicBezTo>
                  <a:cubicBezTo>
                    <a:pt x="82986" y="26547"/>
                    <a:pt x="82594" y="27134"/>
                    <a:pt x="82268" y="27591"/>
                  </a:cubicBezTo>
                  <a:cubicBezTo>
                    <a:pt x="81550" y="28700"/>
                    <a:pt x="81224" y="29222"/>
                    <a:pt x="81224" y="29548"/>
                  </a:cubicBezTo>
                  <a:cubicBezTo>
                    <a:pt x="81224" y="29679"/>
                    <a:pt x="81224" y="29744"/>
                    <a:pt x="81289" y="29809"/>
                  </a:cubicBezTo>
                  <a:cubicBezTo>
                    <a:pt x="81550" y="30005"/>
                    <a:pt x="82007" y="30200"/>
                    <a:pt x="83312" y="30396"/>
                  </a:cubicBezTo>
                  <a:cubicBezTo>
                    <a:pt x="83769" y="30461"/>
                    <a:pt x="84160" y="30527"/>
                    <a:pt x="84486" y="30788"/>
                  </a:cubicBezTo>
                  <a:cubicBezTo>
                    <a:pt x="84943" y="31114"/>
                    <a:pt x="85400" y="31505"/>
                    <a:pt x="85595" y="32027"/>
                  </a:cubicBezTo>
                  <a:cubicBezTo>
                    <a:pt x="85921" y="32484"/>
                    <a:pt x="86117" y="33136"/>
                    <a:pt x="86052" y="33723"/>
                  </a:cubicBezTo>
                  <a:cubicBezTo>
                    <a:pt x="86052" y="34245"/>
                    <a:pt x="85856" y="34702"/>
                    <a:pt x="85595" y="35224"/>
                  </a:cubicBezTo>
                  <a:cubicBezTo>
                    <a:pt x="85204" y="35942"/>
                    <a:pt x="84747" y="36529"/>
                    <a:pt x="83964" y="36855"/>
                  </a:cubicBezTo>
                  <a:cubicBezTo>
                    <a:pt x="83486" y="37094"/>
                    <a:pt x="82957" y="37188"/>
                    <a:pt x="82399" y="37188"/>
                  </a:cubicBezTo>
                  <a:cubicBezTo>
                    <a:pt x="81282" y="37188"/>
                    <a:pt x="80050" y="36811"/>
                    <a:pt x="78876" y="36463"/>
                  </a:cubicBezTo>
                  <a:cubicBezTo>
                    <a:pt x="77205" y="36078"/>
                    <a:pt x="75336" y="35608"/>
                    <a:pt x="73290" y="35608"/>
                  </a:cubicBezTo>
                  <a:cubicBezTo>
                    <a:pt x="72220" y="35608"/>
                    <a:pt x="71102" y="35736"/>
                    <a:pt x="69938" y="36072"/>
                  </a:cubicBezTo>
                  <a:cubicBezTo>
                    <a:pt x="69742" y="36137"/>
                    <a:pt x="69481" y="36137"/>
                    <a:pt x="69220" y="36137"/>
                  </a:cubicBezTo>
                  <a:cubicBezTo>
                    <a:pt x="68568" y="36072"/>
                    <a:pt x="67850" y="35746"/>
                    <a:pt x="67459" y="35485"/>
                  </a:cubicBezTo>
                  <a:cubicBezTo>
                    <a:pt x="67132" y="35354"/>
                    <a:pt x="66872" y="35159"/>
                    <a:pt x="66545" y="35093"/>
                  </a:cubicBezTo>
                  <a:cubicBezTo>
                    <a:pt x="66480" y="35093"/>
                    <a:pt x="66350" y="35028"/>
                    <a:pt x="66284" y="34963"/>
                  </a:cubicBezTo>
                  <a:lnTo>
                    <a:pt x="66284" y="34963"/>
                  </a:lnTo>
                  <a:cubicBezTo>
                    <a:pt x="66545" y="35942"/>
                    <a:pt x="66284" y="36985"/>
                    <a:pt x="66219" y="37703"/>
                  </a:cubicBezTo>
                  <a:cubicBezTo>
                    <a:pt x="66219" y="37768"/>
                    <a:pt x="66219" y="37964"/>
                    <a:pt x="66154" y="38029"/>
                  </a:cubicBezTo>
                  <a:cubicBezTo>
                    <a:pt x="65958" y="39008"/>
                    <a:pt x="66154" y="39725"/>
                    <a:pt x="66284" y="40313"/>
                  </a:cubicBezTo>
                  <a:cubicBezTo>
                    <a:pt x="66676" y="41552"/>
                    <a:pt x="67785" y="42270"/>
                    <a:pt x="68894" y="43248"/>
                  </a:cubicBezTo>
                  <a:cubicBezTo>
                    <a:pt x="69285" y="43575"/>
                    <a:pt x="69807" y="44031"/>
                    <a:pt x="70264" y="44292"/>
                  </a:cubicBezTo>
                  <a:cubicBezTo>
                    <a:pt x="70394" y="44423"/>
                    <a:pt x="70460" y="44423"/>
                    <a:pt x="70525" y="44423"/>
                  </a:cubicBezTo>
                  <a:cubicBezTo>
                    <a:pt x="70851" y="44423"/>
                    <a:pt x="71243" y="44162"/>
                    <a:pt x="71895" y="43770"/>
                  </a:cubicBezTo>
                  <a:cubicBezTo>
                    <a:pt x="72221" y="43575"/>
                    <a:pt x="72808" y="43183"/>
                    <a:pt x="73330" y="43118"/>
                  </a:cubicBezTo>
                  <a:cubicBezTo>
                    <a:pt x="73461" y="43118"/>
                    <a:pt x="73656" y="43118"/>
                    <a:pt x="73852" y="43183"/>
                  </a:cubicBezTo>
                  <a:cubicBezTo>
                    <a:pt x="74048" y="43248"/>
                    <a:pt x="74113" y="43444"/>
                    <a:pt x="74178" y="43575"/>
                  </a:cubicBezTo>
                  <a:cubicBezTo>
                    <a:pt x="74309" y="43836"/>
                    <a:pt x="74309" y="44162"/>
                    <a:pt x="74309" y="44488"/>
                  </a:cubicBezTo>
                  <a:cubicBezTo>
                    <a:pt x="73983" y="47098"/>
                    <a:pt x="71243" y="49968"/>
                    <a:pt x="69416" y="51925"/>
                  </a:cubicBezTo>
                  <a:cubicBezTo>
                    <a:pt x="68894" y="52447"/>
                    <a:pt x="68242" y="52773"/>
                    <a:pt x="67654" y="52969"/>
                  </a:cubicBezTo>
                  <a:cubicBezTo>
                    <a:pt x="67279" y="53076"/>
                    <a:pt x="66889" y="53120"/>
                    <a:pt x="66500" y="53120"/>
                  </a:cubicBezTo>
                  <a:cubicBezTo>
                    <a:pt x="65470" y="53120"/>
                    <a:pt x="64450" y="52814"/>
                    <a:pt x="63740" y="52578"/>
                  </a:cubicBezTo>
                  <a:cubicBezTo>
                    <a:pt x="63022" y="52317"/>
                    <a:pt x="62631" y="52251"/>
                    <a:pt x="62370" y="52251"/>
                  </a:cubicBezTo>
                  <a:cubicBezTo>
                    <a:pt x="60935" y="53295"/>
                    <a:pt x="59434" y="53752"/>
                    <a:pt x="58129" y="53752"/>
                  </a:cubicBezTo>
                  <a:cubicBezTo>
                    <a:pt x="56172" y="53752"/>
                    <a:pt x="54541" y="52969"/>
                    <a:pt x="53497" y="51925"/>
                  </a:cubicBezTo>
                  <a:cubicBezTo>
                    <a:pt x="52845" y="51273"/>
                    <a:pt x="52193" y="51012"/>
                    <a:pt x="51801" y="50947"/>
                  </a:cubicBezTo>
                  <a:cubicBezTo>
                    <a:pt x="51475" y="50947"/>
                    <a:pt x="51149" y="50947"/>
                    <a:pt x="50823" y="51077"/>
                  </a:cubicBezTo>
                  <a:cubicBezTo>
                    <a:pt x="50040" y="51403"/>
                    <a:pt x="49518" y="52251"/>
                    <a:pt x="49061" y="52969"/>
                  </a:cubicBezTo>
                  <a:cubicBezTo>
                    <a:pt x="48670" y="53882"/>
                    <a:pt x="48213" y="54535"/>
                    <a:pt x="47626" y="54926"/>
                  </a:cubicBezTo>
                  <a:cubicBezTo>
                    <a:pt x="47300" y="55187"/>
                    <a:pt x="46973" y="55318"/>
                    <a:pt x="46582" y="55383"/>
                  </a:cubicBezTo>
                  <a:cubicBezTo>
                    <a:pt x="46370" y="55444"/>
                    <a:pt x="46161" y="55469"/>
                    <a:pt x="45960" y="55469"/>
                  </a:cubicBezTo>
                  <a:cubicBezTo>
                    <a:pt x="45296" y="55469"/>
                    <a:pt x="44714" y="55192"/>
                    <a:pt x="44364" y="54992"/>
                  </a:cubicBezTo>
                  <a:cubicBezTo>
                    <a:pt x="43972" y="54861"/>
                    <a:pt x="43646" y="54665"/>
                    <a:pt x="43320" y="54665"/>
                  </a:cubicBezTo>
                  <a:cubicBezTo>
                    <a:pt x="43124" y="54665"/>
                    <a:pt x="42863" y="54535"/>
                    <a:pt x="42798" y="54339"/>
                  </a:cubicBezTo>
                  <a:cubicBezTo>
                    <a:pt x="42733" y="54209"/>
                    <a:pt x="42733" y="53948"/>
                    <a:pt x="42798" y="53752"/>
                  </a:cubicBezTo>
                  <a:cubicBezTo>
                    <a:pt x="42994" y="53426"/>
                    <a:pt x="42994" y="53230"/>
                    <a:pt x="42863" y="53034"/>
                  </a:cubicBezTo>
                  <a:cubicBezTo>
                    <a:pt x="42668" y="52447"/>
                    <a:pt x="41754" y="52121"/>
                    <a:pt x="40449" y="51664"/>
                  </a:cubicBezTo>
                  <a:cubicBezTo>
                    <a:pt x="39275" y="51273"/>
                    <a:pt x="37644" y="50751"/>
                    <a:pt x="37188" y="49642"/>
                  </a:cubicBezTo>
                  <a:cubicBezTo>
                    <a:pt x="36992" y="49185"/>
                    <a:pt x="36992" y="48729"/>
                    <a:pt x="37188" y="48141"/>
                  </a:cubicBezTo>
                  <a:cubicBezTo>
                    <a:pt x="37448" y="47358"/>
                    <a:pt x="38166" y="46380"/>
                    <a:pt x="39275" y="45206"/>
                  </a:cubicBezTo>
                  <a:lnTo>
                    <a:pt x="39275" y="45206"/>
                  </a:lnTo>
                  <a:cubicBezTo>
                    <a:pt x="37514" y="45467"/>
                    <a:pt x="35557" y="45467"/>
                    <a:pt x="33730" y="45532"/>
                  </a:cubicBezTo>
                  <a:cubicBezTo>
                    <a:pt x="29359" y="45728"/>
                    <a:pt x="25183" y="45923"/>
                    <a:pt x="21595" y="48011"/>
                  </a:cubicBezTo>
                  <a:cubicBezTo>
                    <a:pt x="19964" y="48859"/>
                    <a:pt x="18529" y="50164"/>
                    <a:pt x="17094" y="51991"/>
                  </a:cubicBezTo>
                  <a:cubicBezTo>
                    <a:pt x="15006" y="54861"/>
                    <a:pt x="12788" y="57210"/>
                    <a:pt x="10765" y="59428"/>
                  </a:cubicBezTo>
                  <a:cubicBezTo>
                    <a:pt x="10244" y="59950"/>
                    <a:pt x="9787" y="60472"/>
                    <a:pt x="9265" y="60928"/>
                  </a:cubicBezTo>
                  <a:cubicBezTo>
                    <a:pt x="6199" y="64451"/>
                    <a:pt x="3393" y="67909"/>
                    <a:pt x="1762" y="72802"/>
                  </a:cubicBezTo>
                  <a:cubicBezTo>
                    <a:pt x="1371" y="74107"/>
                    <a:pt x="980" y="75477"/>
                    <a:pt x="719" y="76912"/>
                  </a:cubicBezTo>
                  <a:lnTo>
                    <a:pt x="719" y="77043"/>
                  </a:lnTo>
                  <a:cubicBezTo>
                    <a:pt x="1" y="81479"/>
                    <a:pt x="1" y="87220"/>
                    <a:pt x="1371" y="94657"/>
                  </a:cubicBezTo>
                  <a:cubicBezTo>
                    <a:pt x="1632" y="96027"/>
                    <a:pt x="2219" y="97267"/>
                    <a:pt x="3067" y="98311"/>
                  </a:cubicBezTo>
                  <a:cubicBezTo>
                    <a:pt x="4046" y="99550"/>
                    <a:pt x="5285" y="100398"/>
                    <a:pt x="6655" y="100986"/>
                  </a:cubicBezTo>
                  <a:cubicBezTo>
                    <a:pt x="7768" y="101469"/>
                    <a:pt x="8953" y="101738"/>
                    <a:pt x="10129" y="101738"/>
                  </a:cubicBezTo>
                  <a:cubicBezTo>
                    <a:pt x="10539" y="101738"/>
                    <a:pt x="10948" y="101705"/>
                    <a:pt x="11353" y="101638"/>
                  </a:cubicBezTo>
                  <a:cubicBezTo>
                    <a:pt x="12527" y="101507"/>
                    <a:pt x="13767" y="100986"/>
                    <a:pt x="14941" y="100203"/>
                  </a:cubicBezTo>
                  <a:cubicBezTo>
                    <a:pt x="16459" y="99049"/>
                    <a:pt x="17807" y="98630"/>
                    <a:pt x="18986" y="98630"/>
                  </a:cubicBezTo>
                  <a:cubicBezTo>
                    <a:pt x="19074" y="98630"/>
                    <a:pt x="19161" y="98632"/>
                    <a:pt x="19247" y="98637"/>
                  </a:cubicBezTo>
                  <a:cubicBezTo>
                    <a:pt x="21204" y="98767"/>
                    <a:pt x="22248" y="100398"/>
                    <a:pt x="23226" y="101638"/>
                  </a:cubicBezTo>
                  <a:cubicBezTo>
                    <a:pt x="24074" y="102812"/>
                    <a:pt x="24792" y="103660"/>
                    <a:pt x="25705" y="103987"/>
                  </a:cubicBezTo>
                  <a:cubicBezTo>
                    <a:pt x="25954" y="104111"/>
                    <a:pt x="26175" y="104156"/>
                    <a:pt x="26421" y="104156"/>
                  </a:cubicBezTo>
                  <a:cubicBezTo>
                    <a:pt x="26563" y="104156"/>
                    <a:pt x="26713" y="104141"/>
                    <a:pt x="26880" y="104117"/>
                  </a:cubicBezTo>
                  <a:cubicBezTo>
                    <a:pt x="27141" y="104117"/>
                    <a:pt x="27336" y="104117"/>
                    <a:pt x="27467" y="104248"/>
                  </a:cubicBezTo>
                  <a:cubicBezTo>
                    <a:pt x="27663" y="104443"/>
                    <a:pt x="27728" y="104574"/>
                    <a:pt x="27728" y="104835"/>
                  </a:cubicBezTo>
                  <a:cubicBezTo>
                    <a:pt x="27336" y="110380"/>
                    <a:pt x="29359" y="115012"/>
                    <a:pt x="31577" y="119840"/>
                  </a:cubicBezTo>
                  <a:cubicBezTo>
                    <a:pt x="33860" y="124798"/>
                    <a:pt x="36209" y="130017"/>
                    <a:pt x="36013" y="136411"/>
                  </a:cubicBezTo>
                  <a:cubicBezTo>
                    <a:pt x="35948" y="140390"/>
                    <a:pt x="39275" y="144239"/>
                    <a:pt x="42863" y="148284"/>
                  </a:cubicBezTo>
                  <a:cubicBezTo>
                    <a:pt x="44494" y="150111"/>
                    <a:pt x="46125" y="151938"/>
                    <a:pt x="47430" y="153830"/>
                  </a:cubicBezTo>
                  <a:cubicBezTo>
                    <a:pt x="49844" y="157157"/>
                    <a:pt x="51997" y="160223"/>
                    <a:pt x="55128" y="161006"/>
                  </a:cubicBezTo>
                  <a:cubicBezTo>
                    <a:pt x="55676" y="161132"/>
                    <a:pt x="56258" y="161204"/>
                    <a:pt x="56880" y="161204"/>
                  </a:cubicBezTo>
                  <a:cubicBezTo>
                    <a:pt x="58185" y="161204"/>
                    <a:pt x="59669" y="160888"/>
                    <a:pt x="61391" y="160093"/>
                  </a:cubicBezTo>
                  <a:cubicBezTo>
                    <a:pt x="61783" y="159962"/>
                    <a:pt x="62109" y="159767"/>
                    <a:pt x="62435" y="159701"/>
                  </a:cubicBezTo>
                  <a:cubicBezTo>
                    <a:pt x="63610" y="159701"/>
                    <a:pt x="64523" y="159375"/>
                    <a:pt x="65175" y="158592"/>
                  </a:cubicBezTo>
                  <a:cubicBezTo>
                    <a:pt x="65306" y="158397"/>
                    <a:pt x="65501" y="158201"/>
                    <a:pt x="65632" y="157940"/>
                  </a:cubicBezTo>
                  <a:cubicBezTo>
                    <a:pt x="68307" y="154743"/>
                    <a:pt x="70786" y="151807"/>
                    <a:pt x="70786" y="148611"/>
                  </a:cubicBezTo>
                  <a:cubicBezTo>
                    <a:pt x="70786" y="146914"/>
                    <a:pt x="70068" y="144957"/>
                    <a:pt x="67981" y="142739"/>
                  </a:cubicBezTo>
                  <a:lnTo>
                    <a:pt x="67785" y="142282"/>
                  </a:lnTo>
                  <a:cubicBezTo>
                    <a:pt x="67785" y="142021"/>
                    <a:pt x="67785" y="141891"/>
                    <a:pt x="67850" y="141695"/>
                  </a:cubicBezTo>
                  <a:cubicBezTo>
                    <a:pt x="67981" y="141369"/>
                    <a:pt x="68242" y="141238"/>
                    <a:pt x="68503" y="140978"/>
                  </a:cubicBezTo>
                  <a:cubicBezTo>
                    <a:pt x="68959" y="140586"/>
                    <a:pt x="69612" y="140129"/>
                    <a:pt x="70394" y="139738"/>
                  </a:cubicBezTo>
                  <a:cubicBezTo>
                    <a:pt x="72417" y="138498"/>
                    <a:pt x="75092" y="136998"/>
                    <a:pt x="76592" y="134714"/>
                  </a:cubicBezTo>
                  <a:cubicBezTo>
                    <a:pt x="77245" y="133736"/>
                    <a:pt x="77636" y="132496"/>
                    <a:pt x="77636" y="131192"/>
                  </a:cubicBezTo>
                  <a:cubicBezTo>
                    <a:pt x="77636" y="129561"/>
                    <a:pt x="76984" y="127603"/>
                    <a:pt x="75418" y="125320"/>
                  </a:cubicBezTo>
                  <a:cubicBezTo>
                    <a:pt x="74896" y="124472"/>
                    <a:pt x="74766" y="123363"/>
                    <a:pt x="74700" y="122449"/>
                  </a:cubicBezTo>
                  <a:cubicBezTo>
                    <a:pt x="74635" y="121667"/>
                    <a:pt x="74570" y="121014"/>
                    <a:pt x="74374" y="120688"/>
                  </a:cubicBezTo>
                  <a:cubicBezTo>
                    <a:pt x="74309" y="120557"/>
                    <a:pt x="74244" y="120492"/>
                    <a:pt x="74244" y="120427"/>
                  </a:cubicBezTo>
                  <a:cubicBezTo>
                    <a:pt x="73135" y="119579"/>
                    <a:pt x="72417" y="118796"/>
                    <a:pt x="72286" y="118078"/>
                  </a:cubicBezTo>
                  <a:cubicBezTo>
                    <a:pt x="72091" y="117556"/>
                    <a:pt x="72156" y="117100"/>
                    <a:pt x="72352" y="116643"/>
                  </a:cubicBezTo>
                  <a:cubicBezTo>
                    <a:pt x="72743" y="115599"/>
                    <a:pt x="73917" y="114816"/>
                    <a:pt x="74700" y="114229"/>
                  </a:cubicBezTo>
                  <a:cubicBezTo>
                    <a:pt x="75287" y="113838"/>
                    <a:pt x="75679" y="113577"/>
                    <a:pt x="75940" y="113251"/>
                  </a:cubicBezTo>
                  <a:cubicBezTo>
                    <a:pt x="78093" y="110576"/>
                    <a:pt x="80246" y="108162"/>
                    <a:pt x="81942" y="106205"/>
                  </a:cubicBezTo>
                  <a:cubicBezTo>
                    <a:pt x="93489" y="93157"/>
                    <a:pt x="93489" y="93418"/>
                    <a:pt x="95642" y="87481"/>
                  </a:cubicBezTo>
                  <a:cubicBezTo>
                    <a:pt x="95903" y="86829"/>
                    <a:pt x="96164" y="86111"/>
                    <a:pt x="96490" y="85263"/>
                  </a:cubicBezTo>
                  <a:lnTo>
                    <a:pt x="96490" y="85263"/>
                  </a:lnTo>
                  <a:cubicBezTo>
                    <a:pt x="89966" y="87611"/>
                    <a:pt x="88270" y="88460"/>
                    <a:pt x="87422" y="88851"/>
                  </a:cubicBezTo>
                  <a:cubicBezTo>
                    <a:pt x="86835" y="89112"/>
                    <a:pt x="86639" y="89242"/>
                    <a:pt x="85726" y="89503"/>
                  </a:cubicBezTo>
                  <a:cubicBezTo>
                    <a:pt x="85470" y="89580"/>
                    <a:pt x="85184" y="89607"/>
                    <a:pt x="84891" y="89607"/>
                  </a:cubicBezTo>
                  <a:cubicBezTo>
                    <a:pt x="84438" y="89607"/>
                    <a:pt x="83969" y="89543"/>
                    <a:pt x="83573" y="89503"/>
                  </a:cubicBezTo>
                  <a:cubicBezTo>
                    <a:pt x="83181" y="89438"/>
                    <a:pt x="82725" y="89373"/>
                    <a:pt x="82464" y="89177"/>
                  </a:cubicBezTo>
                  <a:cubicBezTo>
                    <a:pt x="82399" y="89177"/>
                    <a:pt x="82268" y="89112"/>
                    <a:pt x="82203" y="89047"/>
                  </a:cubicBezTo>
                  <a:cubicBezTo>
                    <a:pt x="82203" y="88916"/>
                    <a:pt x="82072" y="88851"/>
                    <a:pt x="82072" y="88786"/>
                  </a:cubicBezTo>
                  <a:cubicBezTo>
                    <a:pt x="82072" y="88720"/>
                    <a:pt x="81942" y="88590"/>
                    <a:pt x="81942" y="88525"/>
                  </a:cubicBezTo>
                  <a:cubicBezTo>
                    <a:pt x="82072" y="87611"/>
                    <a:pt x="81877" y="86894"/>
                    <a:pt x="81550" y="86437"/>
                  </a:cubicBezTo>
                  <a:cubicBezTo>
                    <a:pt x="80898" y="85263"/>
                    <a:pt x="79658" y="84610"/>
                    <a:pt x="78158" y="83828"/>
                  </a:cubicBezTo>
                  <a:cubicBezTo>
                    <a:pt x="76527" y="82979"/>
                    <a:pt x="74635" y="82001"/>
                    <a:pt x="73461" y="80109"/>
                  </a:cubicBezTo>
                  <a:cubicBezTo>
                    <a:pt x="72808" y="79065"/>
                    <a:pt x="72482" y="77760"/>
                    <a:pt x="72613" y="76064"/>
                  </a:cubicBezTo>
                  <a:cubicBezTo>
                    <a:pt x="72678" y="73715"/>
                    <a:pt x="71308" y="71236"/>
                    <a:pt x="69677" y="68366"/>
                  </a:cubicBezTo>
                  <a:cubicBezTo>
                    <a:pt x="67850" y="65299"/>
                    <a:pt x="65828" y="61776"/>
                    <a:pt x="65893" y="57732"/>
                  </a:cubicBezTo>
                  <a:cubicBezTo>
                    <a:pt x="65893" y="57471"/>
                    <a:pt x="66089" y="57210"/>
                    <a:pt x="66219" y="57079"/>
                  </a:cubicBezTo>
                  <a:cubicBezTo>
                    <a:pt x="66415" y="56932"/>
                    <a:pt x="66611" y="56859"/>
                    <a:pt x="66779" y="56859"/>
                  </a:cubicBezTo>
                  <a:cubicBezTo>
                    <a:pt x="66835" y="56859"/>
                    <a:pt x="66888" y="56867"/>
                    <a:pt x="66937" y="56883"/>
                  </a:cubicBezTo>
                  <a:cubicBezTo>
                    <a:pt x="67393" y="56949"/>
                    <a:pt x="67720" y="57144"/>
                    <a:pt x="68111" y="57210"/>
                  </a:cubicBezTo>
                  <a:cubicBezTo>
                    <a:pt x="69090" y="57471"/>
                    <a:pt x="70134" y="57732"/>
                    <a:pt x="70982" y="58514"/>
                  </a:cubicBezTo>
                  <a:cubicBezTo>
                    <a:pt x="71373" y="59036"/>
                    <a:pt x="71699" y="59558"/>
                    <a:pt x="71830" y="60406"/>
                  </a:cubicBezTo>
                  <a:cubicBezTo>
                    <a:pt x="72743" y="64973"/>
                    <a:pt x="75222" y="68627"/>
                    <a:pt x="77832" y="72476"/>
                  </a:cubicBezTo>
                  <a:cubicBezTo>
                    <a:pt x="80180" y="75868"/>
                    <a:pt x="82594" y="79456"/>
                    <a:pt x="83834" y="83697"/>
                  </a:cubicBezTo>
                  <a:cubicBezTo>
                    <a:pt x="83834" y="83828"/>
                    <a:pt x="83899" y="83958"/>
                    <a:pt x="84095" y="84154"/>
                  </a:cubicBezTo>
                  <a:cubicBezTo>
                    <a:pt x="84356" y="84349"/>
                    <a:pt x="84682" y="84610"/>
                    <a:pt x="85073" y="84676"/>
                  </a:cubicBezTo>
                  <a:cubicBezTo>
                    <a:pt x="85322" y="84800"/>
                    <a:pt x="85570" y="84845"/>
                    <a:pt x="85801" y="84845"/>
                  </a:cubicBezTo>
                  <a:cubicBezTo>
                    <a:pt x="85935" y="84845"/>
                    <a:pt x="86063" y="84830"/>
                    <a:pt x="86182" y="84806"/>
                  </a:cubicBezTo>
                  <a:cubicBezTo>
                    <a:pt x="86443" y="84676"/>
                    <a:pt x="86704" y="84610"/>
                    <a:pt x="86835" y="84480"/>
                  </a:cubicBezTo>
                  <a:cubicBezTo>
                    <a:pt x="88792" y="82979"/>
                    <a:pt x="91010" y="82066"/>
                    <a:pt x="93163" y="81283"/>
                  </a:cubicBezTo>
                  <a:cubicBezTo>
                    <a:pt x="95838" y="80239"/>
                    <a:pt x="98447" y="79261"/>
                    <a:pt x="100535" y="77108"/>
                  </a:cubicBezTo>
                  <a:cubicBezTo>
                    <a:pt x="101122" y="76521"/>
                    <a:pt x="101709" y="76064"/>
                    <a:pt x="102166" y="75542"/>
                  </a:cubicBezTo>
                  <a:cubicBezTo>
                    <a:pt x="104450" y="73454"/>
                    <a:pt x="106602" y="71432"/>
                    <a:pt x="108233" y="68888"/>
                  </a:cubicBezTo>
                  <a:cubicBezTo>
                    <a:pt x="107385" y="68300"/>
                    <a:pt x="106733" y="67387"/>
                    <a:pt x="106211" y="66669"/>
                  </a:cubicBezTo>
                  <a:cubicBezTo>
                    <a:pt x="105428" y="65626"/>
                    <a:pt x="104776" y="64778"/>
                    <a:pt x="104058" y="64582"/>
                  </a:cubicBezTo>
                  <a:cubicBezTo>
                    <a:pt x="103928" y="64517"/>
                    <a:pt x="103781" y="64484"/>
                    <a:pt x="103618" y="64484"/>
                  </a:cubicBezTo>
                  <a:cubicBezTo>
                    <a:pt x="103455" y="64484"/>
                    <a:pt x="103275" y="64517"/>
                    <a:pt x="103079" y="64582"/>
                  </a:cubicBezTo>
                  <a:cubicBezTo>
                    <a:pt x="102427" y="64712"/>
                    <a:pt x="101644" y="65104"/>
                    <a:pt x="100470" y="66213"/>
                  </a:cubicBezTo>
                  <a:cubicBezTo>
                    <a:pt x="100144" y="66539"/>
                    <a:pt x="99687" y="66669"/>
                    <a:pt x="99230" y="66735"/>
                  </a:cubicBezTo>
                  <a:cubicBezTo>
                    <a:pt x="99116" y="66773"/>
                    <a:pt x="98984" y="66789"/>
                    <a:pt x="98846" y="66789"/>
                  </a:cubicBezTo>
                  <a:cubicBezTo>
                    <a:pt x="98512" y="66789"/>
                    <a:pt x="98137" y="66696"/>
                    <a:pt x="97860" y="66604"/>
                  </a:cubicBezTo>
                  <a:cubicBezTo>
                    <a:pt x="97599" y="66539"/>
                    <a:pt x="97469" y="66343"/>
                    <a:pt x="97273" y="66082"/>
                  </a:cubicBezTo>
                  <a:cubicBezTo>
                    <a:pt x="97143" y="65887"/>
                    <a:pt x="97143" y="65626"/>
                    <a:pt x="97143" y="65299"/>
                  </a:cubicBezTo>
                  <a:cubicBezTo>
                    <a:pt x="97143" y="64712"/>
                    <a:pt x="97469" y="64060"/>
                    <a:pt x="97926" y="63407"/>
                  </a:cubicBezTo>
                  <a:cubicBezTo>
                    <a:pt x="98056" y="63342"/>
                    <a:pt x="97926" y="63081"/>
                    <a:pt x="97926" y="62494"/>
                  </a:cubicBezTo>
                  <a:cubicBezTo>
                    <a:pt x="96859" y="62951"/>
                    <a:pt x="95990" y="63211"/>
                    <a:pt x="95257" y="63211"/>
                  </a:cubicBezTo>
                  <a:cubicBezTo>
                    <a:pt x="95049" y="63211"/>
                    <a:pt x="94851" y="63190"/>
                    <a:pt x="94664" y="63147"/>
                  </a:cubicBezTo>
                  <a:cubicBezTo>
                    <a:pt x="94207" y="63081"/>
                    <a:pt x="93685" y="62820"/>
                    <a:pt x="93489" y="62625"/>
                  </a:cubicBezTo>
                  <a:cubicBezTo>
                    <a:pt x="92641" y="61842"/>
                    <a:pt x="92576" y="60406"/>
                    <a:pt x="92511" y="59428"/>
                  </a:cubicBezTo>
                  <a:cubicBezTo>
                    <a:pt x="92380" y="58123"/>
                    <a:pt x="92250" y="57275"/>
                    <a:pt x="91858" y="56883"/>
                  </a:cubicBezTo>
                  <a:lnTo>
                    <a:pt x="91728" y="56818"/>
                  </a:lnTo>
                  <a:lnTo>
                    <a:pt x="91663" y="56753"/>
                  </a:lnTo>
                  <a:cubicBezTo>
                    <a:pt x="91532" y="56492"/>
                    <a:pt x="91597" y="56231"/>
                    <a:pt x="91597" y="56231"/>
                  </a:cubicBezTo>
                  <a:cubicBezTo>
                    <a:pt x="91597" y="55905"/>
                    <a:pt x="91924" y="55448"/>
                    <a:pt x="92054" y="55122"/>
                  </a:cubicBezTo>
                  <a:cubicBezTo>
                    <a:pt x="92250" y="54796"/>
                    <a:pt x="92641" y="54209"/>
                    <a:pt x="92967" y="53948"/>
                  </a:cubicBezTo>
                  <a:cubicBezTo>
                    <a:pt x="93033" y="53882"/>
                    <a:pt x="93228" y="53817"/>
                    <a:pt x="93489" y="53817"/>
                  </a:cubicBezTo>
                  <a:cubicBezTo>
                    <a:pt x="94207" y="53817"/>
                    <a:pt x="95251" y="53948"/>
                    <a:pt x="95903" y="54274"/>
                  </a:cubicBezTo>
                  <a:cubicBezTo>
                    <a:pt x="96164" y="54470"/>
                    <a:pt x="96425" y="54600"/>
                    <a:pt x="96490" y="54926"/>
                  </a:cubicBezTo>
                  <a:cubicBezTo>
                    <a:pt x="97534" y="57536"/>
                    <a:pt x="99361" y="59167"/>
                    <a:pt x="101383" y="60211"/>
                  </a:cubicBezTo>
                  <a:cubicBezTo>
                    <a:pt x="103715" y="61377"/>
                    <a:pt x="106418" y="61798"/>
                    <a:pt x="108985" y="61798"/>
                  </a:cubicBezTo>
                  <a:cubicBezTo>
                    <a:pt x="110440" y="61798"/>
                    <a:pt x="111852" y="61663"/>
                    <a:pt x="113126" y="61450"/>
                  </a:cubicBezTo>
                  <a:cubicBezTo>
                    <a:pt x="114441" y="61250"/>
                    <a:pt x="115650" y="61148"/>
                    <a:pt x="116765" y="61148"/>
                  </a:cubicBezTo>
                  <a:cubicBezTo>
                    <a:pt x="118913" y="61148"/>
                    <a:pt x="120714" y="61525"/>
                    <a:pt x="122260" y="62298"/>
                  </a:cubicBezTo>
                  <a:cubicBezTo>
                    <a:pt x="124869" y="63473"/>
                    <a:pt x="126631" y="65691"/>
                    <a:pt x="128197" y="68561"/>
                  </a:cubicBezTo>
                  <a:lnTo>
                    <a:pt x="128197" y="68627"/>
                  </a:lnTo>
                  <a:cubicBezTo>
                    <a:pt x="128392" y="68953"/>
                    <a:pt x="128523" y="69018"/>
                    <a:pt x="128719" y="69149"/>
                  </a:cubicBezTo>
                  <a:cubicBezTo>
                    <a:pt x="128914" y="69214"/>
                    <a:pt x="129175" y="69246"/>
                    <a:pt x="129477" y="69246"/>
                  </a:cubicBezTo>
                  <a:cubicBezTo>
                    <a:pt x="129779" y="69246"/>
                    <a:pt x="130121" y="69214"/>
                    <a:pt x="130480" y="69149"/>
                  </a:cubicBezTo>
                  <a:cubicBezTo>
                    <a:pt x="130767" y="69053"/>
                    <a:pt x="131193" y="68992"/>
                    <a:pt x="131606" y="68992"/>
                  </a:cubicBezTo>
                  <a:cubicBezTo>
                    <a:pt x="131757" y="68992"/>
                    <a:pt x="131906" y="69001"/>
                    <a:pt x="132046" y="69018"/>
                  </a:cubicBezTo>
                  <a:cubicBezTo>
                    <a:pt x="132307" y="69149"/>
                    <a:pt x="132503" y="69279"/>
                    <a:pt x="132698" y="69540"/>
                  </a:cubicBezTo>
                  <a:cubicBezTo>
                    <a:pt x="132959" y="69866"/>
                    <a:pt x="132959" y="70192"/>
                    <a:pt x="132959" y="70584"/>
                  </a:cubicBezTo>
                  <a:cubicBezTo>
                    <a:pt x="132633" y="75020"/>
                    <a:pt x="134590" y="78413"/>
                    <a:pt x="136678" y="82001"/>
                  </a:cubicBezTo>
                  <a:cubicBezTo>
                    <a:pt x="137852" y="83958"/>
                    <a:pt x="139026" y="86111"/>
                    <a:pt x="139875" y="88264"/>
                  </a:cubicBezTo>
                  <a:cubicBezTo>
                    <a:pt x="140005" y="88590"/>
                    <a:pt x="140136" y="88786"/>
                    <a:pt x="140005" y="88786"/>
                  </a:cubicBezTo>
                  <a:cubicBezTo>
                    <a:pt x="140136" y="88786"/>
                    <a:pt x="140266" y="88720"/>
                    <a:pt x="140657" y="88329"/>
                  </a:cubicBezTo>
                  <a:cubicBezTo>
                    <a:pt x="140788" y="88264"/>
                    <a:pt x="140918" y="88199"/>
                    <a:pt x="141114" y="88133"/>
                  </a:cubicBezTo>
                  <a:cubicBezTo>
                    <a:pt x="141767" y="87742"/>
                    <a:pt x="142223" y="87155"/>
                    <a:pt x="142549" y="86633"/>
                  </a:cubicBezTo>
                  <a:cubicBezTo>
                    <a:pt x="143267" y="85524"/>
                    <a:pt x="143528" y="84023"/>
                    <a:pt x="143854" y="82392"/>
                  </a:cubicBezTo>
                  <a:cubicBezTo>
                    <a:pt x="144180" y="80174"/>
                    <a:pt x="144702" y="77695"/>
                    <a:pt x="146986" y="75803"/>
                  </a:cubicBezTo>
                  <a:cubicBezTo>
                    <a:pt x="147442" y="75412"/>
                    <a:pt x="148030" y="75020"/>
                    <a:pt x="148486" y="74563"/>
                  </a:cubicBezTo>
                  <a:cubicBezTo>
                    <a:pt x="151552" y="72280"/>
                    <a:pt x="154553" y="69997"/>
                    <a:pt x="155793" y="66278"/>
                  </a:cubicBezTo>
                  <a:cubicBezTo>
                    <a:pt x="155793" y="66082"/>
                    <a:pt x="155858" y="66017"/>
                    <a:pt x="155924" y="66017"/>
                  </a:cubicBezTo>
                  <a:cubicBezTo>
                    <a:pt x="155989" y="65887"/>
                    <a:pt x="156184" y="65887"/>
                    <a:pt x="156250" y="65756"/>
                  </a:cubicBezTo>
                  <a:cubicBezTo>
                    <a:pt x="156511" y="65691"/>
                    <a:pt x="156772" y="65626"/>
                    <a:pt x="156967" y="65626"/>
                  </a:cubicBezTo>
                  <a:cubicBezTo>
                    <a:pt x="157318" y="65564"/>
                    <a:pt x="157754" y="65521"/>
                    <a:pt x="158242" y="65521"/>
                  </a:cubicBezTo>
                  <a:cubicBezTo>
                    <a:pt x="159295" y="65521"/>
                    <a:pt x="160591" y="65719"/>
                    <a:pt x="161795" y="66343"/>
                  </a:cubicBezTo>
                  <a:cubicBezTo>
                    <a:pt x="162447" y="66669"/>
                    <a:pt x="163100" y="67191"/>
                    <a:pt x="163752" y="67713"/>
                  </a:cubicBezTo>
                  <a:cubicBezTo>
                    <a:pt x="163165" y="64647"/>
                    <a:pt x="162382" y="61646"/>
                    <a:pt x="161469" y="58580"/>
                  </a:cubicBezTo>
                  <a:cubicBezTo>
                    <a:pt x="158272" y="47750"/>
                    <a:pt x="152988" y="37703"/>
                    <a:pt x="145681" y="28700"/>
                  </a:cubicBezTo>
                  <a:cubicBezTo>
                    <a:pt x="138048" y="19240"/>
                    <a:pt x="128914" y="11803"/>
                    <a:pt x="118933" y="6323"/>
                  </a:cubicBezTo>
                  <a:cubicBezTo>
                    <a:pt x="116127" y="4887"/>
                    <a:pt x="113322" y="3452"/>
                    <a:pt x="110452" y="2343"/>
                  </a:cubicBezTo>
                  <a:cubicBezTo>
                    <a:pt x="107516" y="2995"/>
                    <a:pt x="104058" y="3452"/>
                    <a:pt x="101122" y="3583"/>
                  </a:cubicBezTo>
                  <a:cubicBezTo>
                    <a:pt x="100843" y="3589"/>
                    <a:pt x="100564" y="3592"/>
                    <a:pt x="100287" y="3592"/>
                  </a:cubicBezTo>
                  <a:cubicBezTo>
                    <a:pt x="97589" y="3592"/>
                    <a:pt x="95070" y="3284"/>
                    <a:pt x="93946" y="2278"/>
                  </a:cubicBezTo>
                  <a:cubicBezTo>
                    <a:pt x="92576" y="973"/>
                    <a:pt x="90749" y="190"/>
                    <a:pt x="88727" y="60"/>
                  </a:cubicBezTo>
                  <a:cubicBezTo>
                    <a:pt x="88302" y="20"/>
                    <a:pt x="87867" y="1"/>
                    <a:pt x="87422" y="1"/>
                  </a:cubicBezTo>
                  <a:close/>
                </a:path>
              </a:pathLst>
            </a:custGeom>
            <a:gradFill>
              <a:gsLst>
                <a:gs pos="0">
                  <a:srgbClr val="88E113"/>
                </a:gs>
                <a:gs pos="100000">
                  <a:srgbClr val="3F640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3" name="Google Shape;1673;p54"/>
          <p:cNvSpPr/>
          <p:nvPr/>
        </p:nvSpPr>
        <p:spPr>
          <a:xfrm>
            <a:off x="8013859" y="640665"/>
            <a:ext cx="3871632" cy="3684918"/>
          </a:xfrm>
          <a:custGeom>
            <a:avLst/>
            <a:gdLst/>
            <a:ahLst/>
            <a:cxnLst/>
            <a:rect l="l" t="t" r="r" b="b"/>
            <a:pathLst>
              <a:path w="187761" h="178706" extrusionOk="0">
                <a:moveTo>
                  <a:pt x="96455" y="1"/>
                </a:moveTo>
                <a:cubicBezTo>
                  <a:pt x="92094" y="1"/>
                  <a:pt x="87723" y="324"/>
                  <a:pt x="83377" y="979"/>
                </a:cubicBezTo>
                <a:cubicBezTo>
                  <a:pt x="78875" y="1631"/>
                  <a:pt x="74504" y="2610"/>
                  <a:pt x="70068" y="3980"/>
                </a:cubicBezTo>
                <a:cubicBezTo>
                  <a:pt x="59564" y="7242"/>
                  <a:pt x="49452" y="12461"/>
                  <a:pt x="40384" y="19833"/>
                </a:cubicBezTo>
                <a:cubicBezTo>
                  <a:pt x="36861" y="22704"/>
                  <a:pt x="33730" y="25705"/>
                  <a:pt x="30794" y="28901"/>
                </a:cubicBezTo>
                <a:cubicBezTo>
                  <a:pt x="29489" y="30271"/>
                  <a:pt x="28249" y="31707"/>
                  <a:pt x="27010" y="33207"/>
                </a:cubicBezTo>
                <a:cubicBezTo>
                  <a:pt x="1110" y="65240"/>
                  <a:pt x="1" y="112147"/>
                  <a:pt x="27010" y="145485"/>
                </a:cubicBezTo>
                <a:cubicBezTo>
                  <a:pt x="44673" y="167352"/>
                  <a:pt x="70551" y="178705"/>
                  <a:pt x="96639" y="178705"/>
                </a:cubicBezTo>
                <a:cubicBezTo>
                  <a:pt x="108611" y="178705"/>
                  <a:pt x="120628" y="176314"/>
                  <a:pt x="131915" y="171450"/>
                </a:cubicBezTo>
                <a:cubicBezTo>
                  <a:pt x="137200" y="169167"/>
                  <a:pt x="142419" y="166296"/>
                  <a:pt x="147312" y="162839"/>
                </a:cubicBezTo>
                <a:cubicBezTo>
                  <a:pt x="149204" y="161534"/>
                  <a:pt x="150965" y="160229"/>
                  <a:pt x="152792" y="158794"/>
                </a:cubicBezTo>
                <a:cubicBezTo>
                  <a:pt x="155140" y="156902"/>
                  <a:pt x="157359" y="154879"/>
                  <a:pt x="159316" y="153053"/>
                </a:cubicBezTo>
                <a:cubicBezTo>
                  <a:pt x="160490" y="151943"/>
                  <a:pt x="161664" y="150704"/>
                  <a:pt x="162773" y="149464"/>
                </a:cubicBezTo>
                <a:cubicBezTo>
                  <a:pt x="167210" y="144571"/>
                  <a:pt x="171059" y="139287"/>
                  <a:pt x="174190" y="133742"/>
                </a:cubicBezTo>
                <a:cubicBezTo>
                  <a:pt x="175104" y="132111"/>
                  <a:pt x="176017" y="130480"/>
                  <a:pt x="176800" y="128849"/>
                </a:cubicBezTo>
                <a:cubicBezTo>
                  <a:pt x="185085" y="111952"/>
                  <a:pt x="187760" y="92902"/>
                  <a:pt x="184629" y="74439"/>
                </a:cubicBezTo>
                <a:cubicBezTo>
                  <a:pt x="184563" y="74112"/>
                  <a:pt x="184563" y="73917"/>
                  <a:pt x="184498" y="73656"/>
                </a:cubicBezTo>
                <a:cubicBezTo>
                  <a:pt x="184303" y="73134"/>
                  <a:pt x="184237" y="72612"/>
                  <a:pt x="184172" y="72090"/>
                </a:cubicBezTo>
                <a:cubicBezTo>
                  <a:pt x="183585" y="69024"/>
                  <a:pt x="182737" y="65958"/>
                  <a:pt x="181889" y="62956"/>
                </a:cubicBezTo>
                <a:cubicBezTo>
                  <a:pt x="178627" y="52453"/>
                  <a:pt x="173408" y="42341"/>
                  <a:pt x="166035" y="33272"/>
                </a:cubicBezTo>
                <a:cubicBezTo>
                  <a:pt x="158402" y="23813"/>
                  <a:pt x="149334" y="16375"/>
                  <a:pt x="139287" y="10895"/>
                </a:cubicBezTo>
                <a:cubicBezTo>
                  <a:pt x="136547" y="9460"/>
                  <a:pt x="133677" y="8155"/>
                  <a:pt x="130806" y="6916"/>
                </a:cubicBezTo>
                <a:cubicBezTo>
                  <a:pt x="130349" y="6720"/>
                  <a:pt x="129958" y="6524"/>
                  <a:pt x="129436" y="6394"/>
                </a:cubicBezTo>
                <a:cubicBezTo>
                  <a:pt x="129110" y="6198"/>
                  <a:pt x="128784" y="6133"/>
                  <a:pt x="128457" y="5937"/>
                </a:cubicBezTo>
                <a:cubicBezTo>
                  <a:pt x="127675" y="5611"/>
                  <a:pt x="126761" y="5285"/>
                  <a:pt x="125848" y="4958"/>
                </a:cubicBezTo>
                <a:cubicBezTo>
                  <a:pt x="116361" y="1690"/>
                  <a:pt x="106431" y="1"/>
                  <a:pt x="96455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8999">
                <a:schemeClr val="accent3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58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SPHERE ROTATION</a:t>
            </a:r>
            <a:endParaRPr dirty="0"/>
          </a:p>
        </p:txBody>
      </p:sp>
      <p:grpSp>
        <p:nvGrpSpPr>
          <p:cNvPr id="1818" name="Google Shape;1818;p58"/>
          <p:cNvGrpSpPr/>
          <p:nvPr/>
        </p:nvGrpSpPr>
        <p:grpSpPr>
          <a:xfrm>
            <a:off x="5564440" y="1335403"/>
            <a:ext cx="3370353" cy="3108144"/>
            <a:chOff x="1350450" y="531700"/>
            <a:chExt cx="4844550" cy="4467650"/>
          </a:xfrm>
        </p:grpSpPr>
        <p:sp>
          <p:nvSpPr>
            <p:cNvPr id="1819" name="Google Shape;1819;p58"/>
            <p:cNvSpPr/>
            <p:nvPr/>
          </p:nvSpPr>
          <p:spPr>
            <a:xfrm>
              <a:off x="1350450" y="531700"/>
              <a:ext cx="4694025" cy="4467650"/>
            </a:xfrm>
            <a:custGeom>
              <a:avLst/>
              <a:gdLst/>
              <a:ahLst/>
              <a:cxnLst/>
              <a:rect l="l" t="t" r="r" b="b"/>
              <a:pathLst>
                <a:path w="187761" h="178706" extrusionOk="0">
                  <a:moveTo>
                    <a:pt x="96455" y="1"/>
                  </a:moveTo>
                  <a:cubicBezTo>
                    <a:pt x="92094" y="1"/>
                    <a:pt x="87723" y="324"/>
                    <a:pt x="83377" y="979"/>
                  </a:cubicBezTo>
                  <a:cubicBezTo>
                    <a:pt x="78875" y="1631"/>
                    <a:pt x="74504" y="2610"/>
                    <a:pt x="70068" y="3980"/>
                  </a:cubicBezTo>
                  <a:cubicBezTo>
                    <a:pt x="59564" y="7242"/>
                    <a:pt x="49452" y="12461"/>
                    <a:pt x="40384" y="19833"/>
                  </a:cubicBezTo>
                  <a:cubicBezTo>
                    <a:pt x="36861" y="22704"/>
                    <a:pt x="33730" y="25705"/>
                    <a:pt x="30794" y="28901"/>
                  </a:cubicBezTo>
                  <a:cubicBezTo>
                    <a:pt x="29489" y="30271"/>
                    <a:pt x="28249" y="31707"/>
                    <a:pt x="27010" y="33207"/>
                  </a:cubicBezTo>
                  <a:cubicBezTo>
                    <a:pt x="1110" y="65240"/>
                    <a:pt x="1" y="112147"/>
                    <a:pt x="27010" y="145485"/>
                  </a:cubicBezTo>
                  <a:cubicBezTo>
                    <a:pt x="44673" y="167352"/>
                    <a:pt x="70551" y="178705"/>
                    <a:pt x="96639" y="178705"/>
                  </a:cubicBezTo>
                  <a:cubicBezTo>
                    <a:pt x="108611" y="178705"/>
                    <a:pt x="120628" y="176314"/>
                    <a:pt x="131915" y="171450"/>
                  </a:cubicBezTo>
                  <a:cubicBezTo>
                    <a:pt x="137200" y="169167"/>
                    <a:pt x="142419" y="166296"/>
                    <a:pt x="147312" y="162839"/>
                  </a:cubicBezTo>
                  <a:cubicBezTo>
                    <a:pt x="149204" y="161534"/>
                    <a:pt x="150965" y="160229"/>
                    <a:pt x="152792" y="158794"/>
                  </a:cubicBezTo>
                  <a:cubicBezTo>
                    <a:pt x="155140" y="156902"/>
                    <a:pt x="157359" y="154879"/>
                    <a:pt x="159316" y="153053"/>
                  </a:cubicBezTo>
                  <a:cubicBezTo>
                    <a:pt x="160490" y="151943"/>
                    <a:pt x="161664" y="150704"/>
                    <a:pt x="162773" y="149464"/>
                  </a:cubicBezTo>
                  <a:cubicBezTo>
                    <a:pt x="167210" y="144571"/>
                    <a:pt x="171059" y="139287"/>
                    <a:pt x="174190" y="133742"/>
                  </a:cubicBezTo>
                  <a:cubicBezTo>
                    <a:pt x="175104" y="132111"/>
                    <a:pt x="176017" y="130480"/>
                    <a:pt x="176800" y="128849"/>
                  </a:cubicBezTo>
                  <a:cubicBezTo>
                    <a:pt x="185085" y="111952"/>
                    <a:pt x="187760" y="92902"/>
                    <a:pt x="184629" y="74439"/>
                  </a:cubicBezTo>
                  <a:cubicBezTo>
                    <a:pt x="184563" y="74112"/>
                    <a:pt x="184563" y="73917"/>
                    <a:pt x="184498" y="73656"/>
                  </a:cubicBezTo>
                  <a:cubicBezTo>
                    <a:pt x="184303" y="73134"/>
                    <a:pt x="184237" y="72612"/>
                    <a:pt x="184172" y="72090"/>
                  </a:cubicBezTo>
                  <a:cubicBezTo>
                    <a:pt x="183585" y="69024"/>
                    <a:pt x="182737" y="65958"/>
                    <a:pt x="181889" y="62956"/>
                  </a:cubicBezTo>
                  <a:cubicBezTo>
                    <a:pt x="178627" y="52453"/>
                    <a:pt x="173408" y="42341"/>
                    <a:pt x="166035" y="33272"/>
                  </a:cubicBezTo>
                  <a:cubicBezTo>
                    <a:pt x="158402" y="23813"/>
                    <a:pt x="149334" y="16375"/>
                    <a:pt x="139287" y="10895"/>
                  </a:cubicBezTo>
                  <a:cubicBezTo>
                    <a:pt x="136547" y="9460"/>
                    <a:pt x="133677" y="8155"/>
                    <a:pt x="130806" y="6916"/>
                  </a:cubicBezTo>
                  <a:cubicBezTo>
                    <a:pt x="130349" y="6720"/>
                    <a:pt x="129958" y="6524"/>
                    <a:pt x="129436" y="6394"/>
                  </a:cubicBezTo>
                  <a:cubicBezTo>
                    <a:pt x="129110" y="6198"/>
                    <a:pt x="128784" y="6133"/>
                    <a:pt x="128457" y="5937"/>
                  </a:cubicBezTo>
                  <a:cubicBezTo>
                    <a:pt x="127675" y="5611"/>
                    <a:pt x="126761" y="5285"/>
                    <a:pt x="125848" y="4958"/>
                  </a:cubicBezTo>
                  <a:cubicBezTo>
                    <a:pt x="116361" y="1690"/>
                    <a:pt x="106431" y="1"/>
                    <a:pt x="964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dk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0" name="Google Shape;1820;p58"/>
            <p:cNvSpPr/>
            <p:nvPr/>
          </p:nvSpPr>
          <p:spPr>
            <a:xfrm>
              <a:off x="1862575" y="642750"/>
              <a:ext cx="4093825" cy="4030125"/>
            </a:xfrm>
            <a:custGeom>
              <a:avLst/>
              <a:gdLst/>
              <a:ahLst/>
              <a:cxnLst/>
              <a:rect l="l" t="t" r="r" b="b"/>
              <a:pathLst>
                <a:path w="163753" h="161205" extrusionOk="0">
                  <a:moveTo>
                    <a:pt x="101460" y="25935"/>
                  </a:moveTo>
                  <a:cubicBezTo>
                    <a:pt x="101571" y="25935"/>
                    <a:pt x="101677" y="25944"/>
                    <a:pt x="101775" y="25960"/>
                  </a:cubicBezTo>
                  <a:cubicBezTo>
                    <a:pt x="102166" y="26090"/>
                    <a:pt x="102492" y="26417"/>
                    <a:pt x="102688" y="26612"/>
                  </a:cubicBezTo>
                  <a:cubicBezTo>
                    <a:pt x="103014" y="27199"/>
                    <a:pt x="103145" y="27917"/>
                    <a:pt x="103210" y="28439"/>
                  </a:cubicBezTo>
                  <a:cubicBezTo>
                    <a:pt x="103340" y="28830"/>
                    <a:pt x="103340" y="29157"/>
                    <a:pt x="103145" y="29548"/>
                  </a:cubicBezTo>
                  <a:cubicBezTo>
                    <a:pt x="103079" y="29809"/>
                    <a:pt x="102884" y="30005"/>
                    <a:pt x="102753" y="30070"/>
                  </a:cubicBezTo>
                  <a:cubicBezTo>
                    <a:pt x="102297" y="30396"/>
                    <a:pt x="101709" y="30396"/>
                    <a:pt x="101514" y="30396"/>
                  </a:cubicBezTo>
                  <a:lnTo>
                    <a:pt x="101122" y="30396"/>
                  </a:lnTo>
                  <a:cubicBezTo>
                    <a:pt x="100731" y="30527"/>
                    <a:pt x="100405" y="30788"/>
                    <a:pt x="100209" y="31049"/>
                  </a:cubicBezTo>
                  <a:cubicBezTo>
                    <a:pt x="99948" y="31310"/>
                    <a:pt x="99817" y="31636"/>
                    <a:pt x="99817" y="31831"/>
                  </a:cubicBezTo>
                  <a:cubicBezTo>
                    <a:pt x="99752" y="32158"/>
                    <a:pt x="99817" y="32419"/>
                    <a:pt x="99883" y="32614"/>
                  </a:cubicBezTo>
                  <a:lnTo>
                    <a:pt x="99948" y="32680"/>
                  </a:lnTo>
                  <a:cubicBezTo>
                    <a:pt x="101253" y="33071"/>
                    <a:pt x="102101" y="33658"/>
                    <a:pt x="102492" y="34441"/>
                  </a:cubicBezTo>
                  <a:cubicBezTo>
                    <a:pt x="103145" y="35746"/>
                    <a:pt x="102688" y="37312"/>
                    <a:pt x="102427" y="38551"/>
                  </a:cubicBezTo>
                  <a:cubicBezTo>
                    <a:pt x="102166" y="39530"/>
                    <a:pt x="101905" y="40313"/>
                    <a:pt x="102036" y="40965"/>
                  </a:cubicBezTo>
                  <a:cubicBezTo>
                    <a:pt x="102036" y="41226"/>
                    <a:pt x="102166" y="41487"/>
                    <a:pt x="102297" y="41748"/>
                  </a:cubicBezTo>
                  <a:cubicBezTo>
                    <a:pt x="102362" y="41813"/>
                    <a:pt x="102427" y="41944"/>
                    <a:pt x="102427" y="42139"/>
                  </a:cubicBezTo>
                  <a:cubicBezTo>
                    <a:pt x="102427" y="42270"/>
                    <a:pt x="102427" y="42466"/>
                    <a:pt x="102362" y="42596"/>
                  </a:cubicBezTo>
                  <a:cubicBezTo>
                    <a:pt x="102166" y="42857"/>
                    <a:pt x="101905" y="43118"/>
                    <a:pt x="101775" y="43183"/>
                  </a:cubicBezTo>
                  <a:cubicBezTo>
                    <a:pt x="101448" y="43444"/>
                    <a:pt x="100992" y="43509"/>
                    <a:pt x="100405" y="43640"/>
                  </a:cubicBezTo>
                  <a:cubicBezTo>
                    <a:pt x="99846" y="43745"/>
                    <a:pt x="99157" y="43812"/>
                    <a:pt x="98396" y="43812"/>
                  </a:cubicBezTo>
                  <a:cubicBezTo>
                    <a:pt x="97736" y="43812"/>
                    <a:pt x="97022" y="43761"/>
                    <a:pt x="96295" y="43640"/>
                  </a:cubicBezTo>
                  <a:cubicBezTo>
                    <a:pt x="96164" y="43640"/>
                    <a:pt x="95968" y="43509"/>
                    <a:pt x="95838" y="43314"/>
                  </a:cubicBezTo>
                  <a:cubicBezTo>
                    <a:pt x="95773" y="43183"/>
                    <a:pt x="95512" y="42987"/>
                    <a:pt x="94925" y="42661"/>
                  </a:cubicBezTo>
                  <a:cubicBezTo>
                    <a:pt x="94468" y="42335"/>
                    <a:pt x="93489" y="41944"/>
                    <a:pt x="93294" y="41161"/>
                  </a:cubicBezTo>
                  <a:cubicBezTo>
                    <a:pt x="93228" y="40835"/>
                    <a:pt x="93228" y="40508"/>
                    <a:pt x="93359" y="40052"/>
                  </a:cubicBezTo>
                  <a:cubicBezTo>
                    <a:pt x="93620" y="39399"/>
                    <a:pt x="94207" y="38682"/>
                    <a:pt x="95120" y="37964"/>
                  </a:cubicBezTo>
                  <a:cubicBezTo>
                    <a:pt x="95512" y="37638"/>
                    <a:pt x="95642" y="37377"/>
                    <a:pt x="95773" y="37246"/>
                  </a:cubicBezTo>
                  <a:cubicBezTo>
                    <a:pt x="95773" y="37116"/>
                    <a:pt x="95838" y="36985"/>
                    <a:pt x="95838" y="36920"/>
                  </a:cubicBezTo>
                  <a:cubicBezTo>
                    <a:pt x="95773" y="36594"/>
                    <a:pt x="95512" y="36268"/>
                    <a:pt x="94990" y="35746"/>
                  </a:cubicBezTo>
                  <a:cubicBezTo>
                    <a:pt x="94011" y="34767"/>
                    <a:pt x="93489" y="33397"/>
                    <a:pt x="93489" y="32092"/>
                  </a:cubicBezTo>
                  <a:cubicBezTo>
                    <a:pt x="93489" y="31179"/>
                    <a:pt x="93685" y="30200"/>
                    <a:pt x="94337" y="29418"/>
                  </a:cubicBezTo>
                  <a:cubicBezTo>
                    <a:pt x="95512" y="27852"/>
                    <a:pt x="98056" y="26938"/>
                    <a:pt x="99752" y="26417"/>
                  </a:cubicBezTo>
                  <a:cubicBezTo>
                    <a:pt x="100013" y="26286"/>
                    <a:pt x="100144" y="26221"/>
                    <a:pt x="100405" y="26156"/>
                  </a:cubicBezTo>
                  <a:cubicBezTo>
                    <a:pt x="100747" y="26009"/>
                    <a:pt x="101126" y="25935"/>
                    <a:pt x="101460" y="25935"/>
                  </a:cubicBezTo>
                  <a:close/>
                  <a:moveTo>
                    <a:pt x="145420" y="88786"/>
                  </a:moveTo>
                  <a:cubicBezTo>
                    <a:pt x="145224" y="88851"/>
                    <a:pt x="145094" y="89047"/>
                    <a:pt x="144833" y="89177"/>
                  </a:cubicBezTo>
                  <a:cubicBezTo>
                    <a:pt x="144507" y="89503"/>
                    <a:pt x="144246" y="89764"/>
                    <a:pt x="144180" y="89960"/>
                  </a:cubicBezTo>
                  <a:lnTo>
                    <a:pt x="144180" y="90091"/>
                  </a:lnTo>
                  <a:cubicBezTo>
                    <a:pt x="144115" y="91265"/>
                    <a:pt x="144246" y="92504"/>
                    <a:pt x="144507" y="93809"/>
                  </a:cubicBezTo>
                  <a:cubicBezTo>
                    <a:pt x="144572" y="94070"/>
                    <a:pt x="144572" y="94331"/>
                    <a:pt x="144572" y="94462"/>
                  </a:cubicBezTo>
                  <a:cubicBezTo>
                    <a:pt x="145355" y="94070"/>
                    <a:pt x="145746" y="93809"/>
                    <a:pt x="146529" y="93353"/>
                  </a:cubicBezTo>
                  <a:cubicBezTo>
                    <a:pt x="146790" y="91852"/>
                    <a:pt x="146725" y="90678"/>
                    <a:pt x="146333" y="89830"/>
                  </a:cubicBezTo>
                  <a:cubicBezTo>
                    <a:pt x="146138" y="89438"/>
                    <a:pt x="145811" y="89112"/>
                    <a:pt x="145420" y="88786"/>
                  </a:cubicBezTo>
                  <a:close/>
                  <a:moveTo>
                    <a:pt x="91141" y="120231"/>
                  </a:moveTo>
                  <a:cubicBezTo>
                    <a:pt x="90684" y="120231"/>
                    <a:pt x="90488" y="120362"/>
                    <a:pt x="90423" y="120362"/>
                  </a:cubicBezTo>
                  <a:cubicBezTo>
                    <a:pt x="90423" y="120427"/>
                    <a:pt x="90423" y="120557"/>
                    <a:pt x="90488" y="121079"/>
                  </a:cubicBezTo>
                  <a:cubicBezTo>
                    <a:pt x="90619" y="121406"/>
                    <a:pt x="90684" y="121993"/>
                    <a:pt x="90488" y="122449"/>
                  </a:cubicBezTo>
                  <a:cubicBezTo>
                    <a:pt x="89771" y="124602"/>
                    <a:pt x="88792" y="126755"/>
                    <a:pt x="86443" y="128060"/>
                  </a:cubicBezTo>
                  <a:cubicBezTo>
                    <a:pt x="86052" y="128321"/>
                    <a:pt x="85791" y="128582"/>
                    <a:pt x="85595" y="128843"/>
                  </a:cubicBezTo>
                  <a:cubicBezTo>
                    <a:pt x="85465" y="128973"/>
                    <a:pt x="85400" y="129234"/>
                    <a:pt x="85400" y="129495"/>
                  </a:cubicBezTo>
                  <a:cubicBezTo>
                    <a:pt x="85400" y="129691"/>
                    <a:pt x="85400" y="129887"/>
                    <a:pt x="85465" y="130148"/>
                  </a:cubicBezTo>
                  <a:cubicBezTo>
                    <a:pt x="85530" y="130474"/>
                    <a:pt x="85726" y="130670"/>
                    <a:pt x="85921" y="130996"/>
                  </a:cubicBezTo>
                  <a:lnTo>
                    <a:pt x="86052" y="131126"/>
                  </a:lnTo>
                  <a:cubicBezTo>
                    <a:pt x="86770" y="131909"/>
                    <a:pt x="87422" y="132757"/>
                    <a:pt x="87683" y="133866"/>
                  </a:cubicBezTo>
                  <a:cubicBezTo>
                    <a:pt x="87813" y="134584"/>
                    <a:pt x="87748" y="135497"/>
                    <a:pt x="87487" y="136541"/>
                  </a:cubicBezTo>
                  <a:cubicBezTo>
                    <a:pt x="87357" y="137324"/>
                    <a:pt x="87552" y="138368"/>
                    <a:pt x="88074" y="139281"/>
                  </a:cubicBezTo>
                  <a:cubicBezTo>
                    <a:pt x="88466" y="139999"/>
                    <a:pt x="88857" y="140456"/>
                    <a:pt x="89118" y="140651"/>
                  </a:cubicBezTo>
                  <a:lnTo>
                    <a:pt x="89183" y="140651"/>
                  </a:lnTo>
                  <a:cubicBezTo>
                    <a:pt x="89343" y="140658"/>
                    <a:pt x="89497" y="140661"/>
                    <a:pt x="89645" y="140661"/>
                  </a:cubicBezTo>
                  <a:cubicBezTo>
                    <a:pt x="90946" y="140661"/>
                    <a:pt x="91801" y="140409"/>
                    <a:pt x="92445" y="139999"/>
                  </a:cubicBezTo>
                  <a:cubicBezTo>
                    <a:pt x="92967" y="139477"/>
                    <a:pt x="93359" y="138759"/>
                    <a:pt x="93685" y="137781"/>
                  </a:cubicBezTo>
                  <a:cubicBezTo>
                    <a:pt x="94272" y="135693"/>
                    <a:pt x="94142" y="132757"/>
                    <a:pt x="93881" y="129626"/>
                  </a:cubicBezTo>
                  <a:cubicBezTo>
                    <a:pt x="93685" y="127212"/>
                    <a:pt x="93555" y="124602"/>
                    <a:pt x="93946" y="122515"/>
                  </a:cubicBezTo>
                  <a:lnTo>
                    <a:pt x="93946" y="122123"/>
                  </a:lnTo>
                  <a:cubicBezTo>
                    <a:pt x="93881" y="121797"/>
                    <a:pt x="93620" y="121471"/>
                    <a:pt x="93294" y="121145"/>
                  </a:cubicBezTo>
                  <a:cubicBezTo>
                    <a:pt x="92706" y="120688"/>
                    <a:pt x="91989" y="120231"/>
                    <a:pt x="91141" y="120231"/>
                  </a:cubicBezTo>
                  <a:close/>
                  <a:moveTo>
                    <a:pt x="87422" y="1"/>
                  </a:moveTo>
                  <a:cubicBezTo>
                    <a:pt x="81321" y="1"/>
                    <a:pt x="73527" y="3608"/>
                    <a:pt x="67263" y="6649"/>
                  </a:cubicBezTo>
                  <a:cubicBezTo>
                    <a:pt x="65371" y="7562"/>
                    <a:pt x="63610" y="8476"/>
                    <a:pt x="62109" y="9128"/>
                  </a:cubicBezTo>
                  <a:cubicBezTo>
                    <a:pt x="61913" y="9193"/>
                    <a:pt x="61587" y="9585"/>
                    <a:pt x="61065" y="10433"/>
                  </a:cubicBezTo>
                  <a:cubicBezTo>
                    <a:pt x="62240" y="10107"/>
                    <a:pt x="63022" y="9911"/>
                    <a:pt x="63610" y="9911"/>
                  </a:cubicBezTo>
                  <a:cubicBezTo>
                    <a:pt x="64001" y="9911"/>
                    <a:pt x="64523" y="9976"/>
                    <a:pt x="64719" y="10237"/>
                  </a:cubicBezTo>
                  <a:cubicBezTo>
                    <a:pt x="64980" y="10433"/>
                    <a:pt x="65045" y="10629"/>
                    <a:pt x="65045" y="10889"/>
                  </a:cubicBezTo>
                  <a:cubicBezTo>
                    <a:pt x="65045" y="11150"/>
                    <a:pt x="65045" y="11346"/>
                    <a:pt x="64980" y="11542"/>
                  </a:cubicBezTo>
                  <a:cubicBezTo>
                    <a:pt x="64719" y="12194"/>
                    <a:pt x="64066" y="13108"/>
                    <a:pt x="63544" y="13760"/>
                  </a:cubicBezTo>
                  <a:cubicBezTo>
                    <a:pt x="63740" y="13630"/>
                    <a:pt x="64001" y="13564"/>
                    <a:pt x="64262" y="13434"/>
                  </a:cubicBezTo>
                  <a:cubicBezTo>
                    <a:pt x="66089" y="12520"/>
                    <a:pt x="67589" y="11150"/>
                    <a:pt x="69351" y="9454"/>
                  </a:cubicBezTo>
                  <a:cubicBezTo>
                    <a:pt x="71243" y="7562"/>
                    <a:pt x="73461" y="5540"/>
                    <a:pt x="76266" y="4626"/>
                  </a:cubicBezTo>
                  <a:cubicBezTo>
                    <a:pt x="77223" y="4279"/>
                    <a:pt x="78267" y="4105"/>
                    <a:pt x="79398" y="4105"/>
                  </a:cubicBezTo>
                  <a:cubicBezTo>
                    <a:pt x="79963" y="4105"/>
                    <a:pt x="80550" y="4148"/>
                    <a:pt x="81159" y="4235"/>
                  </a:cubicBezTo>
                  <a:cubicBezTo>
                    <a:pt x="81485" y="4300"/>
                    <a:pt x="81616" y="4561"/>
                    <a:pt x="81616" y="4757"/>
                  </a:cubicBezTo>
                  <a:cubicBezTo>
                    <a:pt x="81616" y="5083"/>
                    <a:pt x="81355" y="5409"/>
                    <a:pt x="81029" y="5540"/>
                  </a:cubicBezTo>
                  <a:cubicBezTo>
                    <a:pt x="79398" y="6257"/>
                    <a:pt x="78615" y="6649"/>
                    <a:pt x="77049" y="7367"/>
                  </a:cubicBezTo>
                  <a:cubicBezTo>
                    <a:pt x="79267" y="8215"/>
                    <a:pt x="80376" y="8606"/>
                    <a:pt x="82594" y="9519"/>
                  </a:cubicBezTo>
                  <a:cubicBezTo>
                    <a:pt x="82920" y="9585"/>
                    <a:pt x="83116" y="9976"/>
                    <a:pt x="82920" y="10433"/>
                  </a:cubicBezTo>
                  <a:cubicBezTo>
                    <a:pt x="82807" y="10717"/>
                    <a:pt x="82396" y="10902"/>
                    <a:pt x="82077" y="10902"/>
                  </a:cubicBezTo>
                  <a:cubicBezTo>
                    <a:pt x="82029" y="10902"/>
                    <a:pt x="81984" y="10898"/>
                    <a:pt x="81942" y="10889"/>
                  </a:cubicBezTo>
                  <a:cubicBezTo>
                    <a:pt x="81171" y="10735"/>
                    <a:pt x="80444" y="10669"/>
                    <a:pt x="79754" y="10669"/>
                  </a:cubicBezTo>
                  <a:cubicBezTo>
                    <a:pt x="78984" y="10669"/>
                    <a:pt x="78259" y="10752"/>
                    <a:pt x="77571" y="10889"/>
                  </a:cubicBezTo>
                  <a:cubicBezTo>
                    <a:pt x="75418" y="11411"/>
                    <a:pt x="73722" y="12520"/>
                    <a:pt x="72025" y="13695"/>
                  </a:cubicBezTo>
                  <a:cubicBezTo>
                    <a:pt x="70199" y="14869"/>
                    <a:pt x="68176" y="16304"/>
                    <a:pt x="65697" y="16500"/>
                  </a:cubicBezTo>
                  <a:cubicBezTo>
                    <a:pt x="64327" y="16696"/>
                    <a:pt x="62827" y="17087"/>
                    <a:pt x="61261" y="17609"/>
                  </a:cubicBezTo>
                  <a:cubicBezTo>
                    <a:pt x="60478" y="17740"/>
                    <a:pt x="59760" y="18001"/>
                    <a:pt x="59108" y="18131"/>
                  </a:cubicBezTo>
                  <a:cubicBezTo>
                    <a:pt x="59047" y="18172"/>
                    <a:pt x="58987" y="18187"/>
                    <a:pt x="58926" y="18187"/>
                  </a:cubicBezTo>
                  <a:cubicBezTo>
                    <a:pt x="58791" y="18187"/>
                    <a:pt x="58656" y="18111"/>
                    <a:pt x="58521" y="18066"/>
                  </a:cubicBezTo>
                  <a:cubicBezTo>
                    <a:pt x="58390" y="18001"/>
                    <a:pt x="58325" y="17805"/>
                    <a:pt x="58325" y="17609"/>
                  </a:cubicBezTo>
                  <a:cubicBezTo>
                    <a:pt x="58325" y="16696"/>
                    <a:pt x="58390" y="16109"/>
                    <a:pt x="58390" y="15782"/>
                  </a:cubicBezTo>
                  <a:lnTo>
                    <a:pt x="58390" y="15782"/>
                  </a:lnTo>
                  <a:cubicBezTo>
                    <a:pt x="57542" y="16174"/>
                    <a:pt x="56172" y="16826"/>
                    <a:pt x="54215" y="17805"/>
                  </a:cubicBezTo>
                  <a:cubicBezTo>
                    <a:pt x="52519" y="18718"/>
                    <a:pt x="50301" y="19893"/>
                    <a:pt x="47495" y="21328"/>
                  </a:cubicBezTo>
                  <a:cubicBezTo>
                    <a:pt x="47300" y="21426"/>
                    <a:pt x="47137" y="21475"/>
                    <a:pt x="46998" y="21475"/>
                  </a:cubicBezTo>
                  <a:cubicBezTo>
                    <a:pt x="46859" y="21475"/>
                    <a:pt x="46745" y="21426"/>
                    <a:pt x="46647" y="21328"/>
                  </a:cubicBezTo>
                  <a:cubicBezTo>
                    <a:pt x="46386" y="21132"/>
                    <a:pt x="46386" y="20806"/>
                    <a:pt x="46517" y="20610"/>
                  </a:cubicBezTo>
                  <a:cubicBezTo>
                    <a:pt x="46908" y="19697"/>
                    <a:pt x="47365" y="18653"/>
                    <a:pt x="47952" y="17674"/>
                  </a:cubicBezTo>
                  <a:cubicBezTo>
                    <a:pt x="48735" y="16043"/>
                    <a:pt x="49387" y="14739"/>
                    <a:pt x="49583" y="14151"/>
                  </a:cubicBezTo>
                  <a:cubicBezTo>
                    <a:pt x="49077" y="13899"/>
                    <a:pt x="48728" y="13803"/>
                    <a:pt x="48506" y="13803"/>
                  </a:cubicBezTo>
                  <a:cubicBezTo>
                    <a:pt x="48441" y="13803"/>
                    <a:pt x="48387" y="13811"/>
                    <a:pt x="48343" y="13825"/>
                  </a:cubicBezTo>
                  <a:cubicBezTo>
                    <a:pt x="48278" y="13825"/>
                    <a:pt x="48278" y="13825"/>
                    <a:pt x="48278" y="13891"/>
                  </a:cubicBezTo>
                  <a:cubicBezTo>
                    <a:pt x="48017" y="14151"/>
                    <a:pt x="47887" y="14608"/>
                    <a:pt x="47561" y="15717"/>
                  </a:cubicBezTo>
                  <a:cubicBezTo>
                    <a:pt x="47365" y="16370"/>
                    <a:pt x="47104" y="17348"/>
                    <a:pt x="46647" y="18001"/>
                  </a:cubicBezTo>
                  <a:cubicBezTo>
                    <a:pt x="46386" y="18327"/>
                    <a:pt x="45995" y="18718"/>
                    <a:pt x="45603" y="18914"/>
                  </a:cubicBezTo>
                  <a:cubicBezTo>
                    <a:pt x="45273" y="19038"/>
                    <a:pt x="44942" y="19083"/>
                    <a:pt x="44594" y="19083"/>
                  </a:cubicBezTo>
                  <a:cubicBezTo>
                    <a:pt x="44394" y="19083"/>
                    <a:pt x="44187" y="19068"/>
                    <a:pt x="43972" y="19044"/>
                  </a:cubicBezTo>
                  <a:cubicBezTo>
                    <a:pt x="43646" y="18979"/>
                    <a:pt x="43451" y="18718"/>
                    <a:pt x="43451" y="18392"/>
                  </a:cubicBezTo>
                  <a:cubicBezTo>
                    <a:pt x="43581" y="17740"/>
                    <a:pt x="43646" y="17283"/>
                    <a:pt x="43711" y="16761"/>
                  </a:cubicBezTo>
                  <a:cubicBezTo>
                    <a:pt x="43777" y="16109"/>
                    <a:pt x="43907" y="15717"/>
                    <a:pt x="43907" y="15522"/>
                  </a:cubicBezTo>
                  <a:lnTo>
                    <a:pt x="43711" y="15522"/>
                  </a:lnTo>
                  <a:cubicBezTo>
                    <a:pt x="43255" y="16109"/>
                    <a:pt x="42276" y="16500"/>
                    <a:pt x="41754" y="16761"/>
                  </a:cubicBezTo>
                  <a:cubicBezTo>
                    <a:pt x="41037" y="17087"/>
                    <a:pt x="40515" y="17348"/>
                    <a:pt x="40384" y="17609"/>
                  </a:cubicBezTo>
                  <a:lnTo>
                    <a:pt x="40515" y="17740"/>
                  </a:lnTo>
                  <a:cubicBezTo>
                    <a:pt x="40776" y="18001"/>
                    <a:pt x="41363" y="18392"/>
                    <a:pt x="42341" y="18783"/>
                  </a:cubicBezTo>
                  <a:cubicBezTo>
                    <a:pt x="42602" y="18914"/>
                    <a:pt x="42798" y="19044"/>
                    <a:pt x="42994" y="19240"/>
                  </a:cubicBezTo>
                  <a:cubicBezTo>
                    <a:pt x="43059" y="19305"/>
                    <a:pt x="43255" y="19566"/>
                    <a:pt x="43124" y="19762"/>
                  </a:cubicBezTo>
                  <a:cubicBezTo>
                    <a:pt x="43124" y="20023"/>
                    <a:pt x="42994" y="20284"/>
                    <a:pt x="42798" y="20349"/>
                  </a:cubicBezTo>
                  <a:cubicBezTo>
                    <a:pt x="42407" y="20675"/>
                    <a:pt x="41754" y="20936"/>
                    <a:pt x="41493" y="21002"/>
                  </a:cubicBezTo>
                  <a:cubicBezTo>
                    <a:pt x="40971" y="21197"/>
                    <a:pt x="40515" y="21328"/>
                    <a:pt x="40319" y="21524"/>
                  </a:cubicBezTo>
                  <a:cubicBezTo>
                    <a:pt x="40189" y="21524"/>
                    <a:pt x="40189" y="21589"/>
                    <a:pt x="40189" y="21589"/>
                  </a:cubicBezTo>
                  <a:cubicBezTo>
                    <a:pt x="40280" y="21625"/>
                    <a:pt x="40381" y="21641"/>
                    <a:pt x="40495" y="21641"/>
                  </a:cubicBezTo>
                  <a:cubicBezTo>
                    <a:pt x="40790" y="21641"/>
                    <a:pt x="41172" y="21534"/>
                    <a:pt x="41689" y="21393"/>
                  </a:cubicBezTo>
                  <a:cubicBezTo>
                    <a:pt x="42068" y="21309"/>
                    <a:pt x="42610" y="21170"/>
                    <a:pt x="43157" y="21170"/>
                  </a:cubicBezTo>
                  <a:cubicBezTo>
                    <a:pt x="43458" y="21170"/>
                    <a:pt x="43760" y="21212"/>
                    <a:pt x="44038" y="21328"/>
                  </a:cubicBezTo>
                  <a:cubicBezTo>
                    <a:pt x="44560" y="21524"/>
                    <a:pt x="44886" y="21850"/>
                    <a:pt x="45082" y="22372"/>
                  </a:cubicBezTo>
                  <a:cubicBezTo>
                    <a:pt x="45212" y="22567"/>
                    <a:pt x="45212" y="22894"/>
                    <a:pt x="45016" y="23024"/>
                  </a:cubicBezTo>
                  <a:cubicBezTo>
                    <a:pt x="44886" y="23285"/>
                    <a:pt x="44625" y="23481"/>
                    <a:pt x="44364" y="23546"/>
                  </a:cubicBezTo>
                  <a:cubicBezTo>
                    <a:pt x="43581" y="23676"/>
                    <a:pt x="42798" y="23872"/>
                    <a:pt x="42276" y="24003"/>
                  </a:cubicBezTo>
                  <a:cubicBezTo>
                    <a:pt x="39993" y="24590"/>
                    <a:pt x="39145" y="24786"/>
                    <a:pt x="38753" y="25177"/>
                  </a:cubicBezTo>
                  <a:cubicBezTo>
                    <a:pt x="38558" y="25307"/>
                    <a:pt x="38427" y="25634"/>
                    <a:pt x="38231" y="26417"/>
                  </a:cubicBezTo>
                  <a:cubicBezTo>
                    <a:pt x="37905" y="27917"/>
                    <a:pt x="36927" y="29548"/>
                    <a:pt x="35817" y="30722"/>
                  </a:cubicBezTo>
                  <a:cubicBezTo>
                    <a:pt x="35100" y="31505"/>
                    <a:pt x="34186" y="32158"/>
                    <a:pt x="33273" y="32484"/>
                  </a:cubicBezTo>
                  <a:cubicBezTo>
                    <a:pt x="32897" y="32645"/>
                    <a:pt x="32477" y="32762"/>
                    <a:pt x="32086" y="32762"/>
                  </a:cubicBezTo>
                  <a:cubicBezTo>
                    <a:pt x="32002" y="32762"/>
                    <a:pt x="31919" y="32756"/>
                    <a:pt x="31838" y="32745"/>
                  </a:cubicBezTo>
                  <a:cubicBezTo>
                    <a:pt x="31518" y="32711"/>
                    <a:pt x="31215" y="32695"/>
                    <a:pt x="30931" y="32695"/>
                  </a:cubicBezTo>
                  <a:cubicBezTo>
                    <a:pt x="30114" y="32695"/>
                    <a:pt x="29451" y="32829"/>
                    <a:pt x="28967" y="33071"/>
                  </a:cubicBezTo>
                  <a:cubicBezTo>
                    <a:pt x="27793" y="33658"/>
                    <a:pt x="27075" y="34637"/>
                    <a:pt x="26162" y="36007"/>
                  </a:cubicBezTo>
                  <a:cubicBezTo>
                    <a:pt x="25640" y="36920"/>
                    <a:pt x="24857" y="37899"/>
                    <a:pt x="24009" y="38682"/>
                  </a:cubicBezTo>
                  <a:cubicBezTo>
                    <a:pt x="22900" y="39595"/>
                    <a:pt x="22182" y="40378"/>
                    <a:pt x="22052" y="41226"/>
                  </a:cubicBezTo>
                  <a:cubicBezTo>
                    <a:pt x="21921" y="41617"/>
                    <a:pt x="21921" y="42205"/>
                    <a:pt x="22443" y="42857"/>
                  </a:cubicBezTo>
                  <a:cubicBezTo>
                    <a:pt x="22704" y="43183"/>
                    <a:pt x="22900" y="43314"/>
                    <a:pt x="23161" y="43444"/>
                  </a:cubicBezTo>
                  <a:cubicBezTo>
                    <a:pt x="23296" y="43478"/>
                    <a:pt x="23431" y="43494"/>
                    <a:pt x="23572" y="43494"/>
                  </a:cubicBezTo>
                  <a:cubicBezTo>
                    <a:pt x="23979" y="43494"/>
                    <a:pt x="24441" y="43360"/>
                    <a:pt x="25118" y="43118"/>
                  </a:cubicBezTo>
                  <a:cubicBezTo>
                    <a:pt x="25510" y="42922"/>
                    <a:pt x="26097" y="42792"/>
                    <a:pt x="26684" y="42661"/>
                  </a:cubicBezTo>
                  <a:cubicBezTo>
                    <a:pt x="27467" y="42596"/>
                    <a:pt x="28054" y="42335"/>
                    <a:pt x="28641" y="42009"/>
                  </a:cubicBezTo>
                  <a:cubicBezTo>
                    <a:pt x="29685" y="41356"/>
                    <a:pt x="30403" y="40313"/>
                    <a:pt x="31316" y="39008"/>
                  </a:cubicBezTo>
                  <a:cubicBezTo>
                    <a:pt x="32360" y="37442"/>
                    <a:pt x="33665" y="35615"/>
                    <a:pt x="35948" y="34376"/>
                  </a:cubicBezTo>
                  <a:cubicBezTo>
                    <a:pt x="37448" y="33462"/>
                    <a:pt x="39340" y="32875"/>
                    <a:pt x="41754" y="32745"/>
                  </a:cubicBezTo>
                  <a:cubicBezTo>
                    <a:pt x="41871" y="32739"/>
                    <a:pt x="41986" y="32737"/>
                    <a:pt x="42099" y="32737"/>
                  </a:cubicBezTo>
                  <a:cubicBezTo>
                    <a:pt x="43311" y="32737"/>
                    <a:pt x="44306" y="33050"/>
                    <a:pt x="45082" y="33528"/>
                  </a:cubicBezTo>
                  <a:cubicBezTo>
                    <a:pt x="47039" y="34832"/>
                    <a:pt x="47952" y="37377"/>
                    <a:pt x="48539" y="39595"/>
                  </a:cubicBezTo>
                  <a:cubicBezTo>
                    <a:pt x="48539" y="39725"/>
                    <a:pt x="48604" y="39856"/>
                    <a:pt x="48604" y="39921"/>
                  </a:cubicBezTo>
                  <a:cubicBezTo>
                    <a:pt x="48670" y="40117"/>
                    <a:pt x="48670" y="40247"/>
                    <a:pt x="48670" y="40313"/>
                  </a:cubicBezTo>
                  <a:cubicBezTo>
                    <a:pt x="48800" y="40247"/>
                    <a:pt x="48865" y="40182"/>
                    <a:pt x="48996" y="40117"/>
                  </a:cubicBezTo>
                  <a:cubicBezTo>
                    <a:pt x="49779" y="39464"/>
                    <a:pt x="50170" y="38943"/>
                    <a:pt x="50301" y="38551"/>
                  </a:cubicBezTo>
                  <a:cubicBezTo>
                    <a:pt x="50431" y="38290"/>
                    <a:pt x="50496" y="38029"/>
                    <a:pt x="50431" y="37899"/>
                  </a:cubicBezTo>
                  <a:cubicBezTo>
                    <a:pt x="50301" y="37312"/>
                    <a:pt x="49909" y="36855"/>
                    <a:pt x="49257" y="36203"/>
                  </a:cubicBezTo>
                  <a:cubicBezTo>
                    <a:pt x="48604" y="35550"/>
                    <a:pt x="47691" y="34572"/>
                    <a:pt x="47887" y="33267"/>
                  </a:cubicBezTo>
                  <a:cubicBezTo>
                    <a:pt x="47887" y="33006"/>
                    <a:pt x="47887" y="32745"/>
                    <a:pt x="47691" y="32353"/>
                  </a:cubicBezTo>
                  <a:cubicBezTo>
                    <a:pt x="47626" y="32158"/>
                    <a:pt x="47626" y="32027"/>
                    <a:pt x="47561" y="31831"/>
                  </a:cubicBezTo>
                  <a:cubicBezTo>
                    <a:pt x="47495" y="31636"/>
                    <a:pt x="47626" y="31375"/>
                    <a:pt x="47822" y="31179"/>
                  </a:cubicBezTo>
                  <a:cubicBezTo>
                    <a:pt x="47952" y="31049"/>
                    <a:pt x="48213" y="30853"/>
                    <a:pt x="48474" y="30853"/>
                  </a:cubicBezTo>
                  <a:cubicBezTo>
                    <a:pt x="48981" y="30807"/>
                    <a:pt x="49358" y="30761"/>
                    <a:pt x="49859" y="30761"/>
                  </a:cubicBezTo>
                  <a:cubicBezTo>
                    <a:pt x="50066" y="30761"/>
                    <a:pt x="50294" y="30768"/>
                    <a:pt x="50562" y="30788"/>
                  </a:cubicBezTo>
                  <a:cubicBezTo>
                    <a:pt x="50792" y="30759"/>
                    <a:pt x="50978" y="30736"/>
                    <a:pt x="51135" y="30736"/>
                  </a:cubicBezTo>
                  <a:cubicBezTo>
                    <a:pt x="51692" y="30736"/>
                    <a:pt x="51894" y="31017"/>
                    <a:pt x="52454" y="32288"/>
                  </a:cubicBezTo>
                  <a:cubicBezTo>
                    <a:pt x="52910" y="33397"/>
                    <a:pt x="53889" y="35615"/>
                    <a:pt x="56368" y="39530"/>
                  </a:cubicBezTo>
                  <a:cubicBezTo>
                    <a:pt x="56498" y="38943"/>
                    <a:pt x="56825" y="38355"/>
                    <a:pt x="57216" y="37899"/>
                  </a:cubicBezTo>
                  <a:cubicBezTo>
                    <a:pt x="57542" y="37507"/>
                    <a:pt x="57803" y="37051"/>
                    <a:pt x="58129" y="36594"/>
                  </a:cubicBezTo>
                  <a:cubicBezTo>
                    <a:pt x="58782" y="35615"/>
                    <a:pt x="59630" y="34311"/>
                    <a:pt x="60804" y="33593"/>
                  </a:cubicBezTo>
                  <a:cubicBezTo>
                    <a:pt x="61457" y="33136"/>
                    <a:pt x="62240" y="32941"/>
                    <a:pt x="63022" y="32941"/>
                  </a:cubicBezTo>
                  <a:cubicBezTo>
                    <a:pt x="63218" y="32913"/>
                    <a:pt x="63404" y="32900"/>
                    <a:pt x="63582" y="32900"/>
                  </a:cubicBezTo>
                  <a:cubicBezTo>
                    <a:pt x="64237" y="32900"/>
                    <a:pt x="64779" y="33075"/>
                    <a:pt x="65241" y="33332"/>
                  </a:cubicBezTo>
                  <a:cubicBezTo>
                    <a:pt x="65632" y="33658"/>
                    <a:pt x="65958" y="33984"/>
                    <a:pt x="66154" y="34441"/>
                  </a:cubicBezTo>
                  <a:cubicBezTo>
                    <a:pt x="66154" y="34311"/>
                    <a:pt x="66219" y="34245"/>
                    <a:pt x="66284" y="34050"/>
                  </a:cubicBezTo>
                  <a:cubicBezTo>
                    <a:pt x="67850" y="31766"/>
                    <a:pt x="68633" y="30657"/>
                    <a:pt x="70264" y="28374"/>
                  </a:cubicBezTo>
                  <a:cubicBezTo>
                    <a:pt x="70460" y="28178"/>
                    <a:pt x="70590" y="28048"/>
                    <a:pt x="70851" y="27917"/>
                  </a:cubicBezTo>
                  <a:cubicBezTo>
                    <a:pt x="70921" y="27900"/>
                    <a:pt x="70982" y="27891"/>
                    <a:pt x="71037" y="27891"/>
                  </a:cubicBezTo>
                  <a:cubicBezTo>
                    <a:pt x="71187" y="27891"/>
                    <a:pt x="71295" y="27952"/>
                    <a:pt x="71438" y="28048"/>
                  </a:cubicBezTo>
                  <a:lnTo>
                    <a:pt x="72091" y="28048"/>
                  </a:lnTo>
                  <a:cubicBezTo>
                    <a:pt x="72254" y="28048"/>
                    <a:pt x="72515" y="28015"/>
                    <a:pt x="72800" y="28015"/>
                  </a:cubicBezTo>
                  <a:cubicBezTo>
                    <a:pt x="73086" y="28015"/>
                    <a:pt x="73395" y="28048"/>
                    <a:pt x="73656" y="28178"/>
                  </a:cubicBezTo>
                  <a:cubicBezTo>
                    <a:pt x="73852" y="28243"/>
                    <a:pt x="74048" y="28504"/>
                    <a:pt x="74113" y="28765"/>
                  </a:cubicBezTo>
                  <a:cubicBezTo>
                    <a:pt x="74309" y="29026"/>
                    <a:pt x="74309" y="29352"/>
                    <a:pt x="74309" y="29744"/>
                  </a:cubicBezTo>
                  <a:cubicBezTo>
                    <a:pt x="74700" y="29874"/>
                    <a:pt x="75287" y="30135"/>
                    <a:pt x="75809" y="30135"/>
                  </a:cubicBezTo>
                  <a:cubicBezTo>
                    <a:pt x="76005" y="30135"/>
                    <a:pt x="76136" y="30135"/>
                    <a:pt x="76136" y="30070"/>
                  </a:cubicBezTo>
                  <a:cubicBezTo>
                    <a:pt x="76266" y="30070"/>
                    <a:pt x="76266" y="30005"/>
                    <a:pt x="76331" y="30005"/>
                  </a:cubicBezTo>
                  <a:cubicBezTo>
                    <a:pt x="76396" y="30005"/>
                    <a:pt x="76396" y="29874"/>
                    <a:pt x="76462" y="29809"/>
                  </a:cubicBezTo>
                  <a:cubicBezTo>
                    <a:pt x="76592" y="29679"/>
                    <a:pt x="76657" y="29483"/>
                    <a:pt x="76723" y="29157"/>
                  </a:cubicBezTo>
                  <a:cubicBezTo>
                    <a:pt x="76788" y="28569"/>
                    <a:pt x="77049" y="28048"/>
                    <a:pt x="77440" y="27591"/>
                  </a:cubicBezTo>
                  <a:cubicBezTo>
                    <a:pt x="78223" y="26808"/>
                    <a:pt x="79332" y="26417"/>
                    <a:pt x="80180" y="26156"/>
                  </a:cubicBezTo>
                  <a:cubicBezTo>
                    <a:pt x="80963" y="25895"/>
                    <a:pt x="81681" y="25634"/>
                    <a:pt x="82268" y="25177"/>
                  </a:cubicBezTo>
                  <a:cubicBezTo>
                    <a:pt x="82431" y="25047"/>
                    <a:pt x="82594" y="24981"/>
                    <a:pt x="82749" y="24981"/>
                  </a:cubicBezTo>
                  <a:cubicBezTo>
                    <a:pt x="82904" y="24981"/>
                    <a:pt x="83051" y="25047"/>
                    <a:pt x="83181" y="25177"/>
                  </a:cubicBezTo>
                  <a:cubicBezTo>
                    <a:pt x="83442" y="25307"/>
                    <a:pt x="83508" y="25764"/>
                    <a:pt x="83312" y="25960"/>
                  </a:cubicBezTo>
                  <a:cubicBezTo>
                    <a:pt x="82986" y="26547"/>
                    <a:pt x="82594" y="27134"/>
                    <a:pt x="82268" y="27591"/>
                  </a:cubicBezTo>
                  <a:cubicBezTo>
                    <a:pt x="81550" y="28700"/>
                    <a:pt x="81224" y="29222"/>
                    <a:pt x="81224" y="29548"/>
                  </a:cubicBezTo>
                  <a:cubicBezTo>
                    <a:pt x="81224" y="29679"/>
                    <a:pt x="81224" y="29744"/>
                    <a:pt x="81289" y="29809"/>
                  </a:cubicBezTo>
                  <a:cubicBezTo>
                    <a:pt x="81550" y="30005"/>
                    <a:pt x="82007" y="30200"/>
                    <a:pt x="83312" y="30396"/>
                  </a:cubicBezTo>
                  <a:cubicBezTo>
                    <a:pt x="83769" y="30461"/>
                    <a:pt x="84160" y="30527"/>
                    <a:pt x="84486" y="30788"/>
                  </a:cubicBezTo>
                  <a:cubicBezTo>
                    <a:pt x="84943" y="31114"/>
                    <a:pt x="85400" y="31505"/>
                    <a:pt x="85595" y="32027"/>
                  </a:cubicBezTo>
                  <a:cubicBezTo>
                    <a:pt x="85921" y="32484"/>
                    <a:pt x="86117" y="33136"/>
                    <a:pt x="86052" y="33723"/>
                  </a:cubicBezTo>
                  <a:cubicBezTo>
                    <a:pt x="86052" y="34245"/>
                    <a:pt x="85856" y="34702"/>
                    <a:pt x="85595" y="35224"/>
                  </a:cubicBezTo>
                  <a:cubicBezTo>
                    <a:pt x="85204" y="35942"/>
                    <a:pt x="84747" y="36529"/>
                    <a:pt x="83964" y="36855"/>
                  </a:cubicBezTo>
                  <a:cubicBezTo>
                    <a:pt x="83486" y="37094"/>
                    <a:pt x="82957" y="37188"/>
                    <a:pt x="82399" y="37188"/>
                  </a:cubicBezTo>
                  <a:cubicBezTo>
                    <a:pt x="81282" y="37188"/>
                    <a:pt x="80050" y="36811"/>
                    <a:pt x="78876" y="36463"/>
                  </a:cubicBezTo>
                  <a:cubicBezTo>
                    <a:pt x="77205" y="36078"/>
                    <a:pt x="75336" y="35608"/>
                    <a:pt x="73290" y="35608"/>
                  </a:cubicBezTo>
                  <a:cubicBezTo>
                    <a:pt x="72220" y="35608"/>
                    <a:pt x="71102" y="35736"/>
                    <a:pt x="69938" y="36072"/>
                  </a:cubicBezTo>
                  <a:cubicBezTo>
                    <a:pt x="69742" y="36137"/>
                    <a:pt x="69481" y="36137"/>
                    <a:pt x="69220" y="36137"/>
                  </a:cubicBezTo>
                  <a:cubicBezTo>
                    <a:pt x="68568" y="36072"/>
                    <a:pt x="67850" y="35746"/>
                    <a:pt x="67459" y="35485"/>
                  </a:cubicBezTo>
                  <a:cubicBezTo>
                    <a:pt x="67132" y="35354"/>
                    <a:pt x="66872" y="35159"/>
                    <a:pt x="66545" y="35093"/>
                  </a:cubicBezTo>
                  <a:cubicBezTo>
                    <a:pt x="66480" y="35093"/>
                    <a:pt x="66350" y="35028"/>
                    <a:pt x="66284" y="34963"/>
                  </a:cubicBezTo>
                  <a:lnTo>
                    <a:pt x="66284" y="34963"/>
                  </a:lnTo>
                  <a:cubicBezTo>
                    <a:pt x="66545" y="35942"/>
                    <a:pt x="66284" y="36985"/>
                    <a:pt x="66219" y="37703"/>
                  </a:cubicBezTo>
                  <a:cubicBezTo>
                    <a:pt x="66219" y="37768"/>
                    <a:pt x="66219" y="37964"/>
                    <a:pt x="66154" y="38029"/>
                  </a:cubicBezTo>
                  <a:cubicBezTo>
                    <a:pt x="65958" y="39008"/>
                    <a:pt x="66154" y="39725"/>
                    <a:pt x="66284" y="40313"/>
                  </a:cubicBezTo>
                  <a:cubicBezTo>
                    <a:pt x="66676" y="41552"/>
                    <a:pt x="67785" y="42270"/>
                    <a:pt x="68894" y="43248"/>
                  </a:cubicBezTo>
                  <a:cubicBezTo>
                    <a:pt x="69285" y="43575"/>
                    <a:pt x="69807" y="44031"/>
                    <a:pt x="70264" y="44292"/>
                  </a:cubicBezTo>
                  <a:cubicBezTo>
                    <a:pt x="70394" y="44423"/>
                    <a:pt x="70460" y="44423"/>
                    <a:pt x="70525" y="44423"/>
                  </a:cubicBezTo>
                  <a:cubicBezTo>
                    <a:pt x="70851" y="44423"/>
                    <a:pt x="71243" y="44162"/>
                    <a:pt x="71895" y="43770"/>
                  </a:cubicBezTo>
                  <a:cubicBezTo>
                    <a:pt x="72221" y="43575"/>
                    <a:pt x="72808" y="43183"/>
                    <a:pt x="73330" y="43118"/>
                  </a:cubicBezTo>
                  <a:cubicBezTo>
                    <a:pt x="73461" y="43118"/>
                    <a:pt x="73656" y="43118"/>
                    <a:pt x="73852" y="43183"/>
                  </a:cubicBezTo>
                  <a:cubicBezTo>
                    <a:pt x="74048" y="43248"/>
                    <a:pt x="74113" y="43444"/>
                    <a:pt x="74178" y="43575"/>
                  </a:cubicBezTo>
                  <a:cubicBezTo>
                    <a:pt x="74309" y="43836"/>
                    <a:pt x="74309" y="44162"/>
                    <a:pt x="74309" y="44488"/>
                  </a:cubicBezTo>
                  <a:cubicBezTo>
                    <a:pt x="73983" y="47098"/>
                    <a:pt x="71243" y="49968"/>
                    <a:pt x="69416" y="51925"/>
                  </a:cubicBezTo>
                  <a:cubicBezTo>
                    <a:pt x="68894" y="52447"/>
                    <a:pt x="68242" y="52773"/>
                    <a:pt x="67654" y="52969"/>
                  </a:cubicBezTo>
                  <a:cubicBezTo>
                    <a:pt x="67279" y="53076"/>
                    <a:pt x="66889" y="53120"/>
                    <a:pt x="66500" y="53120"/>
                  </a:cubicBezTo>
                  <a:cubicBezTo>
                    <a:pt x="65470" y="53120"/>
                    <a:pt x="64450" y="52814"/>
                    <a:pt x="63740" y="52578"/>
                  </a:cubicBezTo>
                  <a:cubicBezTo>
                    <a:pt x="63022" y="52317"/>
                    <a:pt x="62631" y="52251"/>
                    <a:pt x="62370" y="52251"/>
                  </a:cubicBezTo>
                  <a:cubicBezTo>
                    <a:pt x="60935" y="53295"/>
                    <a:pt x="59434" y="53752"/>
                    <a:pt x="58129" y="53752"/>
                  </a:cubicBezTo>
                  <a:cubicBezTo>
                    <a:pt x="56172" y="53752"/>
                    <a:pt x="54541" y="52969"/>
                    <a:pt x="53497" y="51925"/>
                  </a:cubicBezTo>
                  <a:cubicBezTo>
                    <a:pt x="52845" y="51273"/>
                    <a:pt x="52193" y="51012"/>
                    <a:pt x="51801" y="50947"/>
                  </a:cubicBezTo>
                  <a:cubicBezTo>
                    <a:pt x="51475" y="50947"/>
                    <a:pt x="51149" y="50947"/>
                    <a:pt x="50823" y="51077"/>
                  </a:cubicBezTo>
                  <a:cubicBezTo>
                    <a:pt x="50040" y="51403"/>
                    <a:pt x="49518" y="52251"/>
                    <a:pt x="49061" y="52969"/>
                  </a:cubicBezTo>
                  <a:cubicBezTo>
                    <a:pt x="48670" y="53882"/>
                    <a:pt x="48213" y="54535"/>
                    <a:pt x="47626" y="54926"/>
                  </a:cubicBezTo>
                  <a:cubicBezTo>
                    <a:pt x="47300" y="55187"/>
                    <a:pt x="46973" y="55318"/>
                    <a:pt x="46582" y="55383"/>
                  </a:cubicBezTo>
                  <a:cubicBezTo>
                    <a:pt x="46370" y="55444"/>
                    <a:pt x="46161" y="55469"/>
                    <a:pt x="45960" y="55469"/>
                  </a:cubicBezTo>
                  <a:cubicBezTo>
                    <a:pt x="45296" y="55469"/>
                    <a:pt x="44714" y="55192"/>
                    <a:pt x="44364" y="54992"/>
                  </a:cubicBezTo>
                  <a:cubicBezTo>
                    <a:pt x="43972" y="54861"/>
                    <a:pt x="43646" y="54665"/>
                    <a:pt x="43320" y="54665"/>
                  </a:cubicBezTo>
                  <a:cubicBezTo>
                    <a:pt x="43124" y="54665"/>
                    <a:pt x="42863" y="54535"/>
                    <a:pt x="42798" y="54339"/>
                  </a:cubicBezTo>
                  <a:cubicBezTo>
                    <a:pt x="42733" y="54209"/>
                    <a:pt x="42733" y="53948"/>
                    <a:pt x="42798" y="53752"/>
                  </a:cubicBezTo>
                  <a:cubicBezTo>
                    <a:pt x="42994" y="53426"/>
                    <a:pt x="42994" y="53230"/>
                    <a:pt x="42863" y="53034"/>
                  </a:cubicBezTo>
                  <a:cubicBezTo>
                    <a:pt x="42668" y="52447"/>
                    <a:pt x="41754" y="52121"/>
                    <a:pt x="40449" y="51664"/>
                  </a:cubicBezTo>
                  <a:cubicBezTo>
                    <a:pt x="39275" y="51273"/>
                    <a:pt x="37644" y="50751"/>
                    <a:pt x="37188" y="49642"/>
                  </a:cubicBezTo>
                  <a:cubicBezTo>
                    <a:pt x="36992" y="49185"/>
                    <a:pt x="36992" y="48729"/>
                    <a:pt x="37188" y="48141"/>
                  </a:cubicBezTo>
                  <a:cubicBezTo>
                    <a:pt x="37448" y="47358"/>
                    <a:pt x="38166" y="46380"/>
                    <a:pt x="39275" y="45206"/>
                  </a:cubicBezTo>
                  <a:lnTo>
                    <a:pt x="39275" y="45206"/>
                  </a:lnTo>
                  <a:cubicBezTo>
                    <a:pt x="37514" y="45467"/>
                    <a:pt x="35557" y="45467"/>
                    <a:pt x="33730" y="45532"/>
                  </a:cubicBezTo>
                  <a:cubicBezTo>
                    <a:pt x="29359" y="45728"/>
                    <a:pt x="25183" y="45923"/>
                    <a:pt x="21595" y="48011"/>
                  </a:cubicBezTo>
                  <a:cubicBezTo>
                    <a:pt x="19964" y="48859"/>
                    <a:pt x="18529" y="50164"/>
                    <a:pt x="17094" y="51991"/>
                  </a:cubicBezTo>
                  <a:cubicBezTo>
                    <a:pt x="15006" y="54861"/>
                    <a:pt x="12788" y="57210"/>
                    <a:pt x="10765" y="59428"/>
                  </a:cubicBezTo>
                  <a:cubicBezTo>
                    <a:pt x="10244" y="59950"/>
                    <a:pt x="9787" y="60472"/>
                    <a:pt x="9265" y="60928"/>
                  </a:cubicBezTo>
                  <a:cubicBezTo>
                    <a:pt x="6199" y="64451"/>
                    <a:pt x="3393" y="67909"/>
                    <a:pt x="1762" y="72802"/>
                  </a:cubicBezTo>
                  <a:cubicBezTo>
                    <a:pt x="1371" y="74107"/>
                    <a:pt x="980" y="75477"/>
                    <a:pt x="719" y="76912"/>
                  </a:cubicBezTo>
                  <a:lnTo>
                    <a:pt x="719" y="77043"/>
                  </a:lnTo>
                  <a:cubicBezTo>
                    <a:pt x="1" y="81479"/>
                    <a:pt x="1" y="87220"/>
                    <a:pt x="1371" y="94657"/>
                  </a:cubicBezTo>
                  <a:cubicBezTo>
                    <a:pt x="1632" y="96027"/>
                    <a:pt x="2219" y="97267"/>
                    <a:pt x="3067" y="98311"/>
                  </a:cubicBezTo>
                  <a:cubicBezTo>
                    <a:pt x="4046" y="99550"/>
                    <a:pt x="5285" y="100398"/>
                    <a:pt x="6655" y="100986"/>
                  </a:cubicBezTo>
                  <a:cubicBezTo>
                    <a:pt x="7768" y="101469"/>
                    <a:pt x="8953" y="101738"/>
                    <a:pt x="10129" y="101738"/>
                  </a:cubicBezTo>
                  <a:cubicBezTo>
                    <a:pt x="10539" y="101738"/>
                    <a:pt x="10948" y="101705"/>
                    <a:pt x="11353" y="101638"/>
                  </a:cubicBezTo>
                  <a:cubicBezTo>
                    <a:pt x="12527" y="101507"/>
                    <a:pt x="13767" y="100986"/>
                    <a:pt x="14941" y="100203"/>
                  </a:cubicBezTo>
                  <a:cubicBezTo>
                    <a:pt x="16459" y="99049"/>
                    <a:pt x="17807" y="98630"/>
                    <a:pt x="18986" y="98630"/>
                  </a:cubicBezTo>
                  <a:cubicBezTo>
                    <a:pt x="19074" y="98630"/>
                    <a:pt x="19161" y="98632"/>
                    <a:pt x="19247" y="98637"/>
                  </a:cubicBezTo>
                  <a:cubicBezTo>
                    <a:pt x="21204" y="98767"/>
                    <a:pt x="22248" y="100398"/>
                    <a:pt x="23226" y="101638"/>
                  </a:cubicBezTo>
                  <a:cubicBezTo>
                    <a:pt x="24074" y="102812"/>
                    <a:pt x="24792" y="103660"/>
                    <a:pt x="25705" y="103987"/>
                  </a:cubicBezTo>
                  <a:cubicBezTo>
                    <a:pt x="25954" y="104111"/>
                    <a:pt x="26175" y="104156"/>
                    <a:pt x="26421" y="104156"/>
                  </a:cubicBezTo>
                  <a:cubicBezTo>
                    <a:pt x="26563" y="104156"/>
                    <a:pt x="26713" y="104141"/>
                    <a:pt x="26880" y="104117"/>
                  </a:cubicBezTo>
                  <a:cubicBezTo>
                    <a:pt x="27141" y="104117"/>
                    <a:pt x="27336" y="104117"/>
                    <a:pt x="27467" y="104248"/>
                  </a:cubicBezTo>
                  <a:cubicBezTo>
                    <a:pt x="27663" y="104443"/>
                    <a:pt x="27728" y="104574"/>
                    <a:pt x="27728" y="104835"/>
                  </a:cubicBezTo>
                  <a:cubicBezTo>
                    <a:pt x="27336" y="110380"/>
                    <a:pt x="29359" y="115012"/>
                    <a:pt x="31577" y="119840"/>
                  </a:cubicBezTo>
                  <a:cubicBezTo>
                    <a:pt x="33860" y="124798"/>
                    <a:pt x="36209" y="130017"/>
                    <a:pt x="36013" y="136411"/>
                  </a:cubicBezTo>
                  <a:cubicBezTo>
                    <a:pt x="35948" y="140390"/>
                    <a:pt x="39275" y="144239"/>
                    <a:pt x="42863" y="148284"/>
                  </a:cubicBezTo>
                  <a:cubicBezTo>
                    <a:pt x="44494" y="150111"/>
                    <a:pt x="46125" y="151938"/>
                    <a:pt x="47430" y="153830"/>
                  </a:cubicBezTo>
                  <a:cubicBezTo>
                    <a:pt x="49844" y="157157"/>
                    <a:pt x="51997" y="160223"/>
                    <a:pt x="55128" y="161006"/>
                  </a:cubicBezTo>
                  <a:cubicBezTo>
                    <a:pt x="55676" y="161132"/>
                    <a:pt x="56258" y="161204"/>
                    <a:pt x="56880" y="161204"/>
                  </a:cubicBezTo>
                  <a:cubicBezTo>
                    <a:pt x="58185" y="161204"/>
                    <a:pt x="59669" y="160888"/>
                    <a:pt x="61391" y="160093"/>
                  </a:cubicBezTo>
                  <a:cubicBezTo>
                    <a:pt x="61783" y="159962"/>
                    <a:pt x="62109" y="159767"/>
                    <a:pt x="62435" y="159701"/>
                  </a:cubicBezTo>
                  <a:cubicBezTo>
                    <a:pt x="63610" y="159701"/>
                    <a:pt x="64523" y="159375"/>
                    <a:pt x="65175" y="158592"/>
                  </a:cubicBezTo>
                  <a:cubicBezTo>
                    <a:pt x="65306" y="158397"/>
                    <a:pt x="65501" y="158201"/>
                    <a:pt x="65632" y="157940"/>
                  </a:cubicBezTo>
                  <a:cubicBezTo>
                    <a:pt x="68307" y="154743"/>
                    <a:pt x="70786" y="151807"/>
                    <a:pt x="70786" y="148611"/>
                  </a:cubicBezTo>
                  <a:cubicBezTo>
                    <a:pt x="70786" y="146914"/>
                    <a:pt x="70068" y="144957"/>
                    <a:pt x="67981" y="142739"/>
                  </a:cubicBezTo>
                  <a:lnTo>
                    <a:pt x="67785" y="142282"/>
                  </a:lnTo>
                  <a:cubicBezTo>
                    <a:pt x="67785" y="142021"/>
                    <a:pt x="67785" y="141891"/>
                    <a:pt x="67850" y="141695"/>
                  </a:cubicBezTo>
                  <a:cubicBezTo>
                    <a:pt x="67981" y="141369"/>
                    <a:pt x="68242" y="141238"/>
                    <a:pt x="68503" y="140978"/>
                  </a:cubicBezTo>
                  <a:cubicBezTo>
                    <a:pt x="68959" y="140586"/>
                    <a:pt x="69612" y="140129"/>
                    <a:pt x="70394" y="139738"/>
                  </a:cubicBezTo>
                  <a:cubicBezTo>
                    <a:pt x="72417" y="138498"/>
                    <a:pt x="75092" y="136998"/>
                    <a:pt x="76592" y="134714"/>
                  </a:cubicBezTo>
                  <a:cubicBezTo>
                    <a:pt x="77245" y="133736"/>
                    <a:pt x="77636" y="132496"/>
                    <a:pt x="77636" y="131192"/>
                  </a:cubicBezTo>
                  <a:cubicBezTo>
                    <a:pt x="77636" y="129561"/>
                    <a:pt x="76984" y="127603"/>
                    <a:pt x="75418" y="125320"/>
                  </a:cubicBezTo>
                  <a:cubicBezTo>
                    <a:pt x="74896" y="124472"/>
                    <a:pt x="74766" y="123363"/>
                    <a:pt x="74700" y="122449"/>
                  </a:cubicBezTo>
                  <a:cubicBezTo>
                    <a:pt x="74635" y="121667"/>
                    <a:pt x="74570" y="121014"/>
                    <a:pt x="74374" y="120688"/>
                  </a:cubicBezTo>
                  <a:cubicBezTo>
                    <a:pt x="74309" y="120557"/>
                    <a:pt x="74244" y="120492"/>
                    <a:pt x="74244" y="120427"/>
                  </a:cubicBezTo>
                  <a:cubicBezTo>
                    <a:pt x="73135" y="119579"/>
                    <a:pt x="72417" y="118796"/>
                    <a:pt x="72286" y="118078"/>
                  </a:cubicBezTo>
                  <a:cubicBezTo>
                    <a:pt x="72091" y="117556"/>
                    <a:pt x="72156" y="117100"/>
                    <a:pt x="72352" y="116643"/>
                  </a:cubicBezTo>
                  <a:cubicBezTo>
                    <a:pt x="72743" y="115599"/>
                    <a:pt x="73917" y="114816"/>
                    <a:pt x="74700" y="114229"/>
                  </a:cubicBezTo>
                  <a:cubicBezTo>
                    <a:pt x="75287" y="113838"/>
                    <a:pt x="75679" y="113577"/>
                    <a:pt x="75940" y="113251"/>
                  </a:cubicBezTo>
                  <a:cubicBezTo>
                    <a:pt x="78093" y="110576"/>
                    <a:pt x="80246" y="108162"/>
                    <a:pt x="81942" y="106205"/>
                  </a:cubicBezTo>
                  <a:cubicBezTo>
                    <a:pt x="93489" y="93157"/>
                    <a:pt x="93489" y="93418"/>
                    <a:pt x="95642" y="87481"/>
                  </a:cubicBezTo>
                  <a:cubicBezTo>
                    <a:pt x="95903" y="86829"/>
                    <a:pt x="96164" y="86111"/>
                    <a:pt x="96490" y="85263"/>
                  </a:cubicBezTo>
                  <a:lnTo>
                    <a:pt x="96490" y="85263"/>
                  </a:lnTo>
                  <a:cubicBezTo>
                    <a:pt x="89966" y="87611"/>
                    <a:pt x="88270" y="88460"/>
                    <a:pt x="87422" y="88851"/>
                  </a:cubicBezTo>
                  <a:cubicBezTo>
                    <a:pt x="86835" y="89112"/>
                    <a:pt x="86639" y="89242"/>
                    <a:pt x="85726" y="89503"/>
                  </a:cubicBezTo>
                  <a:cubicBezTo>
                    <a:pt x="85470" y="89580"/>
                    <a:pt x="85184" y="89607"/>
                    <a:pt x="84891" y="89607"/>
                  </a:cubicBezTo>
                  <a:cubicBezTo>
                    <a:pt x="84438" y="89607"/>
                    <a:pt x="83969" y="89543"/>
                    <a:pt x="83573" y="89503"/>
                  </a:cubicBezTo>
                  <a:cubicBezTo>
                    <a:pt x="83181" y="89438"/>
                    <a:pt x="82725" y="89373"/>
                    <a:pt x="82464" y="89177"/>
                  </a:cubicBezTo>
                  <a:cubicBezTo>
                    <a:pt x="82399" y="89177"/>
                    <a:pt x="82268" y="89112"/>
                    <a:pt x="82203" y="89047"/>
                  </a:cubicBezTo>
                  <a:cubicBezTo>
                    <a:pt x="82203" y="88916"/>
                    <a:pt x="82072" y="88851"/>
                    <a:pt x="82072" y="88786"/>
                  </a:cubicBezTo>
                  <a:cubicBezTo>
                    <a:pt x="82072" y="88720"/>
                    <a:pt x="81942" y="88590"/>
                    <a:pt x="81942" y="88525"/>
                  </a:cubicBezTo>
                  <a:cubicBezTo>
                    <a:pt x="82072" y="87611"/>
                    <a:pt x="81877" y="86894"/>
                    <a:pt x="81550" y="86437"/>
                  </a:cubicBezTo>
                  <a:cubicBezTo>
                    <a:pt x="80898" y="85263"/>
                    <a:pt x="79658" y="84610"/>
                    <a:pt x="78158" y="83828"/>
                  </a:cubicBezTo>
                  <a:cubicBezTo>
                    <a:pt x="76527" y="82979"/>
                    <a:pt x="74635" y="82001"/>
                    <a:pt x="73461" y="80109"/>
                  </a:cubicBezTo>
                  <a:cubicBezTo>
                    <a:pt x="72808" y="79065"/>
                    <a:pt x="72482" y="77760"/>
                    <a:pt x="72613" y="76064"/>
                  </a:cubicBezTo>
                  <a:cubicBezTo>
                    <a:pt x="72678" y="73715"/>
                    <a:pt x="71308" y="71236"/>
                    <a:pt x="69677" y="68366"/>
                  </a:cubicBezTo>
                  <a:cubicBezTo>
                    <a:pt x="67850" y="65299"/>
                    <a:pt x="65828" y="61776"/>
                    <a:pt x="65893" y="57732"/>
                  </a:cubicBezTo>
                  <a:cubicBezTo>
                    <a:pt x="65893" y="57471"/>
                    <a:pt x="66089" y="57210"/>
                    <a:pt x="66219" y="57079"/>
                  </a:cubicBezTo>
                  <a:cubicBezTo>
                    <a:pt x="66415" y="56932"/>
                    <a:pt x="66611" y="56859"/>
                    <a:pt x="66779" y="56859"/>
                  </a:cubicBezTo>
                  <a:cubicBezTo>
                    <a:pt x="66835" y="56859"/>
                    <a:pt x="66888" y="56867"/>
                    <a:pt x="66937" y="56883"/>
                  </a:cubicBezTo>
                  <a:cubicBezTo>
                    <a:pt x="67393" y="56949"/>
                    <a:pt x="67720" y="57144"/>
                    <a:pt x="68111" y="57210"/>
                  </a:cubicBezTo>
                  <a:cubicBezTo>
                    <a:pt x="69090" y="57471"/>
                    <a:pt x="70134" y="57732"/>
                    <a:pt x="70982" y="58514"/>
                  </a:cubicBezTo>
                  <a:cubicBezTo>
                    <a:pt x="71373" y="59036"/>
                    <a:pt x="71699" y="59558"/>
                    <a:pt x="71830" y="60406"/>
                  </a:cubicBezTo>
                  <a:cubicBezTo>
                    <a:pt x="72743" y="64973"/>
                    <a:pt x="75222" y="68627"/>
                    <a:pt x="77832" y="72476"/>
                  </a:cubicBezTo>
                  <a:cubicBezTo>
                    <a:pt x="80180" y="75868"/>
                    <a:pt x="82594" y="79456"/>
                    <a:pt x="83834" y="83697"/>
                  </a:cubicBezTo>
                  <a:cubicBezTo>
                    <a:pt x="83834" y="83828"/>
                    <a:pt x="83899" y="83958"/>
                    <a:pt x="84095" y="84154"/>
                  </a:cubicBezTo>
                  <a:cubicBezTo>
                    <a:pt x="84356" y="84349"/>
                    <a:pt x="84682" y="84610"/>
                    <a:pt x="85073" y="84676"/>
                  </a:cubicBezTo>
                  <a:cubicBezTo>
                    <a:pt x="85322" y="84800"/>
                    <a:pt x="85570" y="84845"/>
                    <a:pt x="85801" y="84845"/>
                  </a:cubicBezTo>
                  <a:cubicBezTo>
                    <a:pt x="85935" y="84845"/>
                    <a:pt x="86063" y="84830"/>
                    <a:pt x="86182" y="84806"/>
                  </a:cubicBezTo>
                  <a:cubicBezTo>
                    <a:pt x="86443" y="84676"/>
                    <a:pt x="86704" y="84610"/>
                    <a:pt x="86835" y="84480"/>
                  </a:cubicBezTo>
                  <a:cubicBezTo>
                    <a:pt x="88792" y="82979"/>
                    <a:pt x="91010" y="82066"/>
                    <a:pt x="93163" y="81283"/>
                  </a:cubicBezTo>
                  <a:cubicBezTo>
                    <a:pt x="95838" y="80239"/>
                    <a:pt x="98447" y="79261"/>
                    <a:pt x="100535" y="77108"/>
                  </a:cubicBezTo>
                  <a:cubicBezTo>
                    <a:pt x="101122" y="76521"/>
                    <a:pt x="101709" y="76064"/>
                    <a:pt x="102166" y="75542"/>
                  </a:cubicBezTo>
                  <a:cubicBezTo>
                    <a:pt x="104450" y="73454"/>
                    <a:pt x="106602" y="71432"/>
                    <a:pt x="108233" y="68888"/>
                  </a:cubicBezTo>
                  <a:cubicBezTo>
                    <a:pt x="107385" y="68300"/>
                    <a:pt x="106733" y="67387"/>
                    <a:pt x="106211" y="66669"/>
                  </a:cubicBezTo>
                  <a:cubicBezTo>
                    <a:pt x="105428" y="65626"/>
                    <a:pt x="104776" y="64778"/>
                    <a:pt x="104058" y="64582"/>
                  </a:cubicBezTo>
                  <a:cubicBezTo>
                    <a:pt x="103928" y="64517"/>
                    <a:pt x="103781" y="64484"/>
                    <a:pt x="103618" y="64484"/>
                  </a:cubicBezTo>
                  <a:cubicBezTo>
                    <a:pt x="103455" y="64484"/>
                    <a:pt x="103275" y="64517"/>
                    <a:pt x="103079" y="64582"/>
                  </a:cubicBezTo>
                  <a:cubicBezTo>
                    <a:pt x="102427" y="64712"/>
                    <a:pt x="101644" y="65104"/>
                    <a:pt x="100470" y="66213"/>
                  </a:cubicBezTo>
                  <a:cubicBezTo>
                    <a:pt x="100144" y="66539"/>
                    <a:pt x="99687" y="66669"/>
                    <a:pt x="99230" y="66735"/>
                  </a:cubicBezTo>
                  <a:cubicBezTo>
                    <a:pt x="99116" y="66773"/>
                    <a:pt x="98984" y="66789"/>
                    <a:pt x="98846" y="66789"/>
                  </a:cubicBezTo>
                  <a:cubicBezTo>
                    <a:pt x="98512" y="66789"/>
                    <a:pt x="98137" y="66696"/>
                    <a:pt x="97860" y="66604"/>
                  </a:cubicBezTo>
                  <a:cubicBezTo>
                    <a:pt x="97599" y="66539"/>
                    <a:pt x="97469" y="66343"/>
                    <a:pt x="97273" y="66082"/>
                  </a:cubicBezTo>
                  <a:cubicBezTo>
                    <a:pt x="97143" y="65887"/>
                    <a:pt x="97143" y="65626"/>
                    <a:pt x="97143" y="65299"/>
                  </a:cubicBezTo>
                  <a:cubicBezTo>
                    <a:pt x="97143" y="64712"/>
                    <a:pt x="97469" y="64060"/>
                    <a:pt x="97926" y="63407"/>
                  </a:cubicBezTo>
                  <a:cubicBezTo>
                    <a:pt x="98056" y="63342"/>
                    <a:pt x="97926" y="63081"/>
                    <a:pt x="97926" y="62494"/>
                  </a:cubicBezTo>
                  <a:cubicBezTo>
                    <a:pt x="96859" y="62951"/>
                    <a:pt x="95990" y="63211"/>
                    <a:pt x="95257" y="63211"/>
                  </a:cubicBezTo>
                  <a:cubicBezTo>
                    <a:pt x="95049" y="63211"/>
                    <a:pt x="94851" y="63190"/>
                    <a:pt x="94664" y="63147"/>
                  </a:cubicBezTo>
                  <a:cubicBezTo>
                    <a:pt x="94207" y="63081"/>
                    <a:pt x="93685" y="62820"/>
                    <a:pt x="93489" y="62625"/>
                  </a:cubicBezTo>
                  <a:cubicBezTo>
                    <a:pt x="92641" y="61842"/>
                    <a:pt x="92576" y="60406"/>
                    <a:pt x="92511" y="59428"/>
                  </a:cubicBezTo>
                  <a:cubicBezTo>
                    <a:pt x="92380" y="58123"/>
                    <a:pt x="92250" y="57275"/>
                    <a:pt x="91858" y="56883"/>
                  </a:cubicBezTo>
                  <a:lnTo>
                    <a:pt x="91728" y="56818"/>
                  </a:lnTo>
                  <a:lnTo>
                    <a:pt x="91663" y="56753"/>
                  </a:lnTo>
                  <a:cubicBezTo>
                    <a:pt x="91532" y="56492"/>
                    <a:pt x="91597" y="56231"/>
                    <a:pt x="91597" y="56231"/>
                  </a:cubicBezTo>
                  <a:cubicBezTo>
                    <a:pt x="91597" y="55905"/>
                    <a:pt x="91924" y="55448"/>
                    <a:pt x="92054" y="55122"/>
                  </a:cubicBezTo>
                  <a:cubicBezTo>
                    <a:pt x="92250" y="54796"/>
                    <a:pt x="92641" y="54209"/>
                    <a:pt x="92967" y="53948"/>
                  </a:cubicBezTo>
                  <a:cubicBezTo>
                    <a:pt x="93033" y="53882"/>
                    <a:pt x="93228" y="53817"/>
                    <a:pt x="93489" y="53817"/>
                  </a:cubicBezTo>
                  <a:cubicBezTo>
                    <a:pt x="94207" y="53817"/>
                    <a:pt x="95251" y="53948"/>
                    <a:pt x="95903" y="54274"/>
                  </a:cubicBezTo>
                  <a:cubicBezTo>
                    <a:pt x="96164" y="54470"/>
                    <a:pt x="96425" y="54600"/>
                    <a:pt x="96490" y="54926"/>
                  </a:cubicBezTo>
                  <a:cubicBezTo>
                    <a:pt x="97534" y="57536"/>
                    <a:pt x="99361" y="59167"/>
                    <a:pt x="101383" y="60211"/>
                  </a:cubicBezTo>
                  <a:cubicBezTo>
                    <a:pt x="103715" y="61377"/>
                    <a:pt x="106418" y="61798"/>
                    <a:pt x="108985" y="61798"/>
                  </a:cubicBezTo>
                  <a:cubicBezTo>
                    <a:pt x="110440" y="61798"/>
                    <a:pt x="111852" y="61663"/>
                    <a:pt x="113126" y="61450"/>
                  </a:cubicBezTo>
                  <a:cubicBezTo>
                    <a:pt x="114441" y="61250"/>
                    <a:pt x="115650" y="61148"/>
                    <a:pt x="116765" y="61148"/>
                  </a:cubicBezTo>
                  <a:cubicBezTo>
                    <a:pt x="118913" y="61148"/>
                    <a:pt x="120714" y="61525"/>
                    <a:pt x="122260" y="62298"/>
                  </a:cubicBezTo>
                  <a:cubicBezTo>
                    <a:pt x="124869" y="63473"/>
                    <a:pt x="126631" y="65691"/>
                    <a:pt x="128197" y="68561"/>
                  </a:cubicBezTo>
                  <a:lnTo>
                    <a:pt x="128197" y="68627"/>
                  </a:lnTo>
                  <a:cubicBezTo>
                    <a:pt x="128392" y="68953"/>
                    <a:pt x="128523" y="69018"/>
                    <a:pt x="128719" y="69149"/>
                  </a:cubicBezTo>
                  <a:cubicBezTo>
                    <a:pt x="128914" y="69214"/>
                    <a:pt x="129175" y="69246"/>
                    <a:pt x="129477" y="69246"/>
                  </a:cubicBezTo>
                  <a:cubicBezTo>
                    <a:pt x="129779" y="69246"/>
                    <a:pt x="130121" y="69214"/>
                    <a:pt x="130480" y="69149"/>
                  </a:cubicBezTo>
                  <a:cubicBezTo>
                    <a:pt x="130767" y="69053"/>
                    <a:pt x="131193" y="68992"/>
                    <a:pt x="131606" y="68992"/>
                  </a:cubicBezTo>
                  <a:cubicBezTo>
                    <a:pt x="131757" y="68992"/>
                    <a:pt x="131906" y="69001"/>
                    <a:pt x="132046" y="69018"/>
                  </a:cubicBezTo>
                  <a:cubicBezTo>
                    <a:pt x="132307" y="69149"/>
                    <a:pt x="132503" y="69279"/>
                    <a:pt x="132698" y="69540"/>
                  </a:cubicBezTo>
                  <a:cubicBezTo>
                    <a:pt x="132959" y="69866"/>
                    <a:pt x="132959" y="70192"/>
                    <a:pt x="132959" y="70584"/>
                  </a:cubicBezTo>
                  <a:cubicBezTo>
                    <a:pt x="132633" y="75020"/>
                    <a:pt x="134590" y="78413"/>
                    <a:pt x="136678" y="82001"/>
                  </a:cubicBezTo>
                  <a:cubicBezTo>
                    <a:pt x="137852" y="83958"/>
                    <a:pt x="139026" y="86111"/>
                    <a:pt x="139875" y="88264"/>
                  </a:cubicBezTo>
                  <a:cubicBezTo>
                    <a:pt x="140005" y="88590"/>
                    <a:pt x="140136" y="88786"/>
                    <a:pt x="140005" y="88786"/>
                  </a:cubicBezTo>
                  <a:cubicBezTo>
                    <a:pt x="140136" y="88786"/>
                    <a:pt x="140266" y="88720"/>
                    <a:pt x="140657" y="88329"/>
                  </a:cubicBezTo>
                  <a:cubicBezTo>
                    <a:pt x="140788" y="88264"/>
                    <a:pt x="140918" y="88199"/>
                    <a:pt x="141114" y="88133"/>
                  </a:cubicBezTo>
                  <a:cubicBezTo>
                    <a:pt x="141767" y="87742"/>
                    <a:pt x="142223" y="87155"/>
                    <a:pt x="142549" y="86633"/>
                  </a:cubicBezTo>
                  <a:cubicBezTo>
                    <a:pt x="143267" y="85524"/>
                    <a:pt x="143528" y="84023"/>
                    <a:pt x="143854" y="82392"/>
                  </a:cubicBezTo>
                  <a:cubicBezTo>
                    <a:pt x="144180" y="80174"/>
                    <a:pt x="144702" y="77695"/>
                    <a:pt x="146986" y="75803"/>
                  </a:cubicBezTo>
                  <a:cubicBezTo>
                    <a:pt x="147442" y="75412"/>
                    <a:pt x="148030" y="75020"/>
                    <a:pt x="148486" y="74563"/>
                  </a:cubicBezTo>
                  <a:cubicBezTo>
                    <a:pt x="151552" y="72280"/>
                    <a:pt x="154553" y="69997"/>
                    <a:pt x="155793" y="66278"/>
                  </a:cubicBezTo>
                  <a:cubicBezTo>
                    <a:pt x="155793" y="66082"/>
                    <a:pt x="155858" y="66017"/>
                    <a:pt x="155924" y="66017"/>
                  </a:cubicBezTo>
                  <a:cubicBezTo>
                    <a:pt x="155989" y="65887"/>
                    <a:pt x="156184" y="65887"/>
                    <a:pt x="156250" y="65756"/>
                  </a:cubicBezTo>
                  <a:cubicBezTo>
                    <a:pt x="156511" y="65691"/>
                    <a:pt x="156772" y="65626"/>
                    <a:pt x="156967" y="65626"/>
                  </a:cubicBezTo>
                  <a:cubicBezTo>
                    <a:pt x="157318" y="65564"/>
                    <a:pt x="157754" y="65521"/>
                    <a:pt x="158242" y="65521"/>
                  </a:cubicBezTo>
                  <a:cubicBezTo>
                    <a:pt x="159295" y="65521"/>
                    <a:pt x="160591" y="65719"/>
                    <a:pt x="161795" y="66343"/>
                  </a:cubicBezTo>
                  <a:cubicBezTo>
                    <a:pt x="162447" y="66669"/>
                    <a:pt x="163100" y="67191"/>
                    <a:pt x="163752" y="67713"/>
                  </a:cubicBezTo>
                  <a:cubicBezTo>
                    <a:pt x="163165" y="64647"/>
                    <a:pt x="162382" y="61646"/>
                    <a:pt x="161469" y="58580"/>
                  </a:cubicBezTo>
                  <a:cubicBezTo>
                    <a:pt x="158272" y="47750"/>
                    <a:pt x="152988" y="37703"/>
                    <a:pt x="145681" y="28700"/>
                  </a:cubicBezTo>
                  <a:cubicBezTo>
                    <a:pt x="138048" y="19240"/>
                    <a:pt x="128914" y="11803"/>
                    <a:pt x="118933" y="6323"/>
                  </a:cubicBezTo>
                  <a:cubicBezTo>
                    <a:pt x="116127" y="4887"/>
                    <a:pt x="113322" y="3452"/>
                    <a:pt x="110452" y="2343"/>
                  </a:cubicBezTo>
                  <a:cubicBezTo>
                    <a:pt x="107516" y="2995"/>
                    <a:pt x="104058" y="3452"/>
                    <a:pt x="101122" y="3583"/>
                  </a:cubicBezTo>
                  <a:cubicBezTo>
                    <a:pt x="100843" y="3589"/>
                    <a:pt x="100564" y="3592"/>
                    <a:pt x="100287" y="3592"/>
                  </a:cubicBezTo>
                  <a:cubicBezTo>
                    <a:pt x="97589" y="3592"/>
                    <a:pt x="95070" y="3284"/>
                    <a:pt x="93946" y="2278"/>
                  </a:cubicBezTo>
                  <a:cubicBezTo>
                    <a:pt x="92576" y="973"/>
                    <a:pt x="90749" y="190"/>
                    <a:pt x="88727" y="60"/>
                  </a:cubicBezTo>
                  <a:cubicBezTo>
                    <a:pt x="88302" y="20"/>
                    <a:pt x="87867" y="1"/>
                    <a:pt x="87422" y="1"/>
                  </a:cubicBezTo>
                  <a:close/>
                </a:path>
              </a:pathLst>
            </a:custGeom>
            <a:gradFill>
              <a:gsLst>
                <a:gs pos="0">
                  <a:srgbClr val="88E113"/>
                </a:gs>
                <a:gs pos="100000">
                  <a:srgbClr val="3F640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Google Shape;1821;p58"/>
            <p:cNvSpPr/>
            <p:nvPr/>
          </p:nvSpPr>
          <p:spPr>
            <a:xfrm>
              <a:off x="1414225" y="1120475"/>
              <a:ext cx="4555225" cy="1509675"/>
            </a:xfrm>
            <a:custGeom>
              <a:avLst/>
              <a:gdLst/>
              <a:ahLst/>
              <a:cxnLst/>
              <a:rect l="l" t="t" r="r" b="b"/>
              <a:pathLst>
                <a:path w="182209" h="60387" extrusionOk="0">
                  <a:moveTo>
                    <a:pt x="162375" y="1"/>
                  </a:moveTo>
                  <a:lnTo>
                    <a:pt x="162375" y="1"/>
                  </a:lnTo>
                  <a:cubicBezTo>
                    <a:pt x="168182" y="2741"/>
                    <a:pt x="171509" y="7047"/>
                    <a:pt x="171509" y="9982"/>
                  </a:cubicBezTo>
                  <a:cubicBezTo>
                    <a:pt x="171509" y="11287"/>
                    <a:pt x="172487" y="11874"/>
                    <a:pt x="172814" y="12527"/>
                  </a:cubicBezTo>
                  <a:cubicBezTo>
                    <a:pt x="173270" y="13310"/>
                    <a:pt x="172814" y="14353"/>
                    <a:pt x="168377" y="17289"/>
                  </a:cubicBezTo>
                  <a:cubicBezTo>
                    <a:pt x="164137" y="20160"/>
                    <a:pt x="160157" y="21399"/>
                    <a:pt x="155656" y="21660"/>
                  </a:cubicBezTo>
                  <a:cubicBezTo>
                    <a:pt x="155004" y="21695"/>
                    <a:pt x="154339" y="21711"/>
                    <a:pt x="153658" y="21711"/>
                  </a:cubicBezTo>
                  <a:cubicBezTo>
                    <a:pt x="150452" y="21711"/>
                    <a:pt x="146904" y="21350"/>
                    <a:pt x="142869" y="20812"/>
                  </a:cubicBezTo>
                  <a:cubicBezTo>
                    <a:pt x="140155" y="20450"/>
                    <a:pt x="138067" y="20329"/>
                    <a:pt x="136361" y="20329"/>
                  </a:cubicBezTo>
                  <a:cubicBezTo>
                    <a:pt x="132887" y="20329"/>
                    <a:pt x="130995" y="20832"/>
                    <a:pt x="128619" y="20832"/>
                  </a:cubicBezTo>
                  <a:cubicBezTo>
                    <a:pt x="127534" y="20832"/>
                    <a:pt x="126347" y="20727"/>
                    <a:pt x="124863" y="20421"/>
                  </a:cubicBezTo>
                  <a:cubicBezTo>
                    <a:pt x="122840" y="19999"/>
                    <a:pt x="121232" y="19816"/>
                    <a:pt x="120033" y="19816"/>
                  </a:cubicBezTo>
                  <a:cubicBezTo>
                    <a:pt x="117519" y="19816"/>
                    <a:pt x="116801" y="20621"/>
                    <a:pt x="117817" y="21726"/>
                  </a:cubicBezTo>
                  <a:cubicBezTo>
                    <a:pt x="118365" y="22274"/>
                    <a:pt x="118058" y="22409"/>
                    <a:pt x="117391" y="22409"/>
                  </a:cubicBezTo>
                  <a:cubicBezTo>
                    <a:pt x="116741" y="22409"/>
                    <a:pt x="115751" y="22281"/>
                    <a:pt x="114878" y="22281"/>
                  </a:cubicBezTo>
                  <a:cubicBezTo>
                    <a:pt x="113981" y="22281"/>
                    <a:pt x="113208" y="22417"/>
                    <a:pt x="113054" y="22965"/>
                  </a:cubicBezTo>
                  <a:cubicBezTo>
                    <a:pt x="112980" y="23171"/>
                    <a:pt x="112681" y="23262"/>
                    <a:pt x="112212" y="23262"/>
                  </a:cubicBezTo>
                  <a:cubicBezTo>
                    <a:pt x="108960" y="23262"/>
                    <a:pt x="97534" y="18862"/>
                    <a:pt x="96222" y="17550"/>
                  </a:cubicBezTo>
                  <a:cubicBezTo>
                    <a:pt x="94787" y="16115"/>
                    <a:pt x="108292" y="10961"/>
                    <a:pt x="102485" y="9917"/>
                  </a:cubicBezTo>
                  <a:cubicBezTo>
                    <a:pt x="96810" y="8808"/>
                    <a:pt x="85458" y="7764"/>
                    <a:pt x="79652" y="6981"/>
                  </a:cubicBezTo>
                  <a:cubicBezTo>
                    <a:pt x="78238" y="6773"/>
                    <a:pt x="76611" y="6674"/>
                    <a:pt x="75039" y="6674"/>
                  </a:cubicBezTo>
                  <a:cubicBezTo>
                    <a:pt x="70227" y="6674"/>
                    <a:pt x="65932" y="7594"/>
                    <a:pt x="69866" y="9069"/>
                  </a:cubicBezTo>
                  <a:cubicBezTo>
                    <a:pt x="73880" y="10625"/>
                    <a:pt x="73610" y="12026"/>
                    <a:pt x="71817" y="12026"/>
                  </a:cubicBezTo>
                  <a:cubicBezTo>
                    <a:pt x="71279" y="12026"/>
                    <a:pt x="70604" y="11900"/>
                    <a:pt x="69866" y="11613"/>
                  </a:cubicBezTo>
                  <a:cubicBezTo>
                    <a:pt x="69430" y="11437"/>
                    <a:pt x="69032" y="11365"/>
                    <a:pt x="68652" y="11365"/>
                  </a:cubicBezTo>
                  <a:cubicBezTo>
                    <a:pt x="66922" y="11365"/>
                    <a:pt x="65568" y="12857"/>
                    <a:pt x="62834" y="12857"/>
                  </a:cubicBezTo>
                  <a:cubicBezTo>
                    <a:pt x="61934" y="12857"/>
                    <a:pt x="60885" y="12696"/>
                    <a:pt x="59623" y="12266"/>
                  </a:cubicBezTo>
                  <a:cubicBezTo>
                    <a:pt x="53686" y="10243"/>
                    <a:pt x="53164" y="11026"/>
                    <a:pt x="47684" y="8286"/>
                  </a:cubicBezTo>
                  <a:cubicBezTo>
                    <a:pt x="46083" y="7437"/>
                    <a:pt x="44670" y="7090"/>
                    <a:pt x="43563" y="7090"/>
                  </a:cubicBezTo>
                  <a:cubicBezTo>
                    <a:pt x="40928" y="7090"/>
                    <a:pt x="40030" y="9058"/>
                    <a:pt x="42465" y="10896"/>
                  </a:cubicBezTo>
                  <a:cubicBezTo>
                    <a:pt x="45988" y="13505"/>
                    <a:pt x="43378" y="14353"/>
                    <a:pt x="41030" y="14353"/>
                  </a:cubicBezTo>
                  <a:cubicBezTo>
                    <a:pt x="38681" y="14353"/>
                    <a:pt x="34832" y="16833"/>
                    <a:pt x="38746" y="20747"/>
                  </a:cubicBezTo>
                  <a:cubicBezTo>
                    <a:pt x="42661" y="24661"/>
                    <a:pt x="53686" y="31316"/>
                    <a:pt x="48598" y="31316"/>
                  </a:cubicBezTo>
                  <a:cubicBezTo>
                    <a:pt x="46470" y="31316"/>
                    <a:pt x="43968" y="31526"/>
                    <a:pt x="41478" y="31526"/>
                  </a:cubicBezTo>
                  <a:cubicBezTo>
                    <a:pt x="38089" y="31526"/>
                    <a:pt x="34722" y="31136"/>
                    <a:pt x="32353" y="29293"/>
                  </a:cubicBezTo>
                  <a:cubicBezTo>
                    <a:pt x="28373" y="26227"/>
                    <a:pt x="25438" y="24596"/>
                    <a:pt x="23480" y="22704"/>
                  </a:cubicBezTo>
                  <a:cubicBezTo>
                    <a:pt x="23139" y="22362"/>
                    <a:pt x="22918" y="22219"/>
                    <a:pt x="22798" y="22219"/>
                  </a:cubicBezTo>
                  <a:cubicBezTo>
                    <a:pt x="22253" y="22219"/>
                    <a:pt x="23769" y="25176"/>
                    <a:pt x="25372" y="26031"/>
                  </a:cubicBezTo>
                  <a:cubicBezTo>
                    <a:pt x="25792" y="26255"/>
                    <a:pt x="25849" y="26353"/>
                    <a:pt x="25662" y="26353"/>
                  </a:cubicBezTo>
                  <a:cubicBezTo>
                    <a:pt x="24980" y="26353"/>
                    <a:pt x="21043" y="25043"/>
                    <a:pt x="19762" y="23813"/>
                  </a:cubicBezTo>
                  <a:cubicBezTo>
                    <a:pt x="18196" y="22313"/>
                    <a:pt x="15586" y="20421"/>
                    <a:pt x="14282" y="19181"/>
                  </a:cubicBezTo>
                  <a:cubicBezTo>
                    <a:pt x="13042" y="17942"/>
                    <a:pt x="11150" y="13179"/>
                    <a:pt x="12390" y="8612"/>
                  </a:cubicBezTo>
                  <a:lnTo>
                    <a:pt x="12390" y="8612"/>
                  </a:lnTo>
                  <a:cubicBezTo>
                    <a:pt x="9715" y="12853"/>
                    <a:pt x="11020" y="19377"/>
                    <a:pt x="13303" y="21660"/>
                  </a:cubicBezTo>
                  <a:cubicBezTo>
                    <a:pt x="15586" y="23944"/>
                    <a:pt x="17152" y="29163"/>
                    <a:pt x="22828" y="32751"/>
                  </a:cubicBezTo>
                  <a:cubicBezTo>
                    <a:pt x="28569" y="36339"/>
                    <a:pt x="36267" y="38166"/>
                    <a:pt x="34114" y="38623"/>
                  </a:cubicBezTo>
                  <a:cubicBezTo>
                    <a:pt x="31896" y="38949"/>
                    <a:pt x="25698" y="40058"/>
                    <a:pt x="26677" y="41036"/>
                  </a:cubicBezTo>
                  <a:cubicBezTo>
                    <a:pt x="27315" y="41674"/>
                    <a:pt x="27426" y="42173"/>
                    <a:pt x="26579" y="42173"/>
                  </a:cubicBezTo>
                  <a:cubicBezTo>
                    <a:pt x="26125" y="42173"/>
                    <a:pt x="25397" y="42030"/>
                    <a:pt x="24328" y="41689"/>
                  </a:cubicBezTo>
                  <a:cubicBezTo>
                    <a:pt x="23583" y="41451"/>
                    <a:pt x="23045" y="41344"/>
                    <a:pt x="22730" y="41344"/>
                  </a:cubicBezTo>
                  <a:cubicBezTo>
                    <a:pt x="21751" y="41344"/>
                    <a:pt x="22925" y="42378"/>
                    <a:pt x="26677" y="43711"/>
                  </a:cubicBezTo>
                  <a:cubicBezTo>
                    <a:pt x="27590" y="44038"/>
                    <a:pt x="28373" y="44364"/>
                    <a:pt x="29026" y="44820"/>
                  </a:cubicBezTo>
                  <a:cubicBezTo>
                    <a:pt x="32027" y="46321"/>
                    <a:pt x="33201" y="48082"/>
                    <a:pt x="36789" y="48539"/>
                  </a:cubicBezTo>
                  <a:cubicBezTo>
                    <a:pt x="39651" y="48923"/>
                    <a:pt x="36585" y="49308"/>
                    <a:pt x="32808" y="49308"/>
                  </a:cubicBezTo>
                  <a:cubicBezTo>
                    <a:pt x="30816" y="49308"/>
                    <a:pt x="28625" y="49201"/>
                    <a:pt x="27003" y="48930"/>
                  </a:cubicBezTo>
                  <a:cubicBezTo>
                    <a:pt x="22241" y="48213"/>
                    <a:pt x="13564" y="47169"/>
                    <a:pt x="9715" y="45669"/>
                  </a:cubicBezTo>
                  <a:cubicBezTo>
                    <a:pt x="5931" y="44168"/>
                    <a:pt x="3582" y="42080"/>
                    <a:pt x="1364" y="40319"/>
                  </a:cubicBezTo>
                  <a:cubicBezTo>
                    <a:pt x="1026" y="39929"/>
                    <a:pt x="782" y="39765"/>
                    <a:pt x="626" y="39765"/>
                  </a:cubicBezTo>
                  <a:cubicBezTo>
                    <a:pt x="0" y="39765"/>
                    <a:pt x="814" y="42431"/>
                    <a:pt x="2799" y="43842"/>
                  </a:cubicBezTo>
                  <a:cubicBezTo>
                    <a:pt x="5213" y="45538"/>
                    <a:pt x="14412" y="53367"/>
                    <a:pt x="24785" y="55063"/>
                  </a:cubicBezTo>
                  <a:cubicBezTo>
                    <a:pt x="35158" y="56890"/>
                    <a:pt x="38029" y="55911"/>
                    <a:pt x="45597" y="58325"/>
                  </a:cubicBezTo>
                  <a:cubicBezTo>
                    <a:pt x="48579" y="59294"/>
                    <a:pt x="50287" y="59515"/>
                    <a:pt x="51712" y="59515"/>
                  </a:cubicBezTo>
                  <a:cubicBezTo>
                    <a:pt x="52914" y="59515"/>
                    <a:pt x="53915" y="59358"/>
                    <a:pt x="55311" y="59358"/>
                  </a:cubicBezTo>
                  <a:cubicBezTo>
                    <a:pt x="56495" y="59358"/>
                    <a:pt x="57963" y="59471"/>
                    <a:pt x="60080" y="59891"/>
                  </a:cubicBezTo>
                  <a:cubicBezTo>
                    <a:pt x="61882" y="60230"/>
                    <a:pt x="63521" y="60387"/>
                    <a:pt x="64943" y="60387"/>
                  </a:cubicBezTo>
                  <a:cubicBezTo>
                    <a:pt x="69542" y="60387"/>
                    <a:pt x="71871" y="58744"/>
                    <a:pt x="70127" y="56303"/>
                  </a:cubicBezTo>
                  <a:cubicBezTo>
                    <a:pt x="67908" y="53106"/>
                    <a:pt x="69931" y="51801"/>
                    <a:pt x="68822" y="49909"/>
                  </a:cubicBezTo>
                  <a:cubicBezTo>
                    <a:pt x="67713" y="48082"/>
                    <a:pt x="67060" y="47234"/>
                    <a:pt x="68887" y="46647"/>
                  </a:cubicBezTo>
                  <a:cubicBezTo>
                    <a:pt x="70779" y="46125"/>
                    <a:pt x="72997" y="44625"/>
                    <a:pt x="69539" y="42733"/>
                  </a:cubicBezTo>
                  <a:cubicBezTo>
                    <a:pt x="66788" y="41251"/>
                    <a:pt x="67427" y="39082"/>
                    <a:pt x="72294" y="39082"/>
                  </a:cubicBezTo>
                  <a:cubicBezTo>
                    <a:pt x="73426" y="39082"/>
                    <a:pt x="74788" y="39200"/>
                    <a:pt x="76390" y="39471"/>
                  </a:cubicBezTo>
                  <a:cubicBezTo>
                    <a:pt x="84871" y="40906"/>
                    <a:pt x="97592" y="44494"/>
                    <a:pt x="103007" y="45147"/>
                  </a:cubicBezTo>
                  <a:cubicBezTo>
                    <a:pt x="108357" y="45799"/>
                    <a:pt x="112598" y="46321"/>
                    <a:pt x="107117" y="48148"/>
                  </a:cubicBezTo>
                  <a:cubicBezTo>
                    <a:pt x="101703" y="49909"/>
                    <a:pt x="109336" y="53171"/>
                    <a:pt x="113902" y="53171"/>
                  </a:cubicBezTo>
                  <a:cubicBezTo>
                    <a:pt x="116405" y="53171"/>
                    <a:pt x="118065" y="53563"/>
                    <a:pt x="120095" y="53563"/>
                  </a:cubicBezTo>
                  <a:cubicBezTo>
                    <a:pt x="121771" y="53563"/>
                    <a:pt x="123698" y="53296"/>
                    <a:pt x="126559" y="52323"/>
                  </a:cubicBezTo>
                  <a:cubicBezTo>
                    <a:pt x="132297" y="50274"/>
                    <a:pt x="134514" y="50169"/>
                    <a:pt x="139388" y="50169"/>
                  </a:cubicBezTo>
                  <a:cubicBezTo>
                    <a:pt x="139945" y="50169"/>
                    <a:pt x="140537" y="50170"/>
                    <a:pt x="141173" y="50170"/>
                  </a:cubicBezTo>
                  <a:cubicBezTo>
                    <a:pt x="147370" y="50170"/>
                    <a:pt x="160157" y="48474"/>
                    <a:pt x="154938" y="46190"/>
                  </a:cubicBezTo>
                  <a:cubicBezTo>
                    <a:pt x="150009" y="44096"/>
                    <a:pt x="152063" y="44037"/>
                    <a:pt x="155494" y="44037"/>
                  </a:cubicBezTo>
                  <a:cubicBezTo>
                    <a:pt x="155696" y="44037"/>
                    <a:pt x="155902" y="44038"/>
                    <a:pt x="156112" y="44038"/>
                  </a:cubicBezTo>
                  <a:cubicBezTo>
                    <a:pt x="159831" y="44038"/>
                    <a:pt x="167007" y="42928"/>
                    <a:pt x="160875" y="40319"/>
                  </a:cubicBezTo>
                  <a:cubicBezTo>
                    <a:pt x="154808" y="37709"/>
                    <a:pt x="158200" y="34447"/>
                    <a:pt x="169486" y="30663"/>
                  </a:cubicBezTo>
                  <a:cubicBezTo>
                    <a:pt x="180642" y="26879"/>
                    <a:pt x="182208" y="21334"/>
                    <a:pt x="179468" y="16506"/>
                  </a:cubicBezTo>
                  <a:cubicBezTo>
                    <a:pt x="176989" y="11940"/>
                    <a:pt x="175554" y="12070"/>
                    <a:pt x="174053" y="9265"/>
                  </a:cubicBezTo>
                  <a:lnTo>
                    <a:pt x="173792" y="8743"/>
                  </a:lnTo>
                  <a:cubicBezTo>
                    <a:pt x="172161" y="5416"/>
                    <a:pt x="167268" y="1436"/>
                    <a:pt x="1623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8"/>
            <p:cNvSpPr/>
            <p:nvPr/>
          </p:nvSpPr>
          <p:spPr>
            <a:xfrm>
              <a:off x="1411000" y="2499125"/>
              <a:ext cx="2247325" cy="1322575"/>
            </a:xfrm>
            <a:custGeom>
              <a:avLst/>
              <a:gdLst/>
              <a:ahLst/>
              <a:cxnLst/>
              <a:rect l="l" t="t" r="r" b="b"/>
              <a:pathLst>
                <a:path w="89893" h="52903" extrusionOk="0">
                  <a:moveTo>
                    <a:pt x="3074" y="0"/>
                  </a:moveTo>
                  <a:cubicBezTo>
                    <a:pt x="2654" y="0"/>
                    <a:pt x="2060" y="2854"/>
                    <a:pt x="2406" y="5332"/>
                  </a:cubicBezTo>
                  <a:cubicBezTo>
                    <a:pt x="2928" y="8594"/>
                    <a:pt x="2994" y="13030"/>
                    <a:pt x="4037" y="15314"/>
                  </a:cubicBezTo>
                  <a:cubicBezTo>
                    <a:pt x="4792" y="16964"/>
                    <a:pt x="5989" y="18614"/>
                    <a:pt x="5610" y="18614"/>
                  </a:cubicBezTo>
                  <a:cubicBezTo>
                    <a:pt x="5465" y="18614"/>
                    <a:pt x="5087" y="18371"/>
                    <a:pt x="4364" y="17793"/>
                  </a:cubicBezTo>
                  <a:cubicBezTo>
                    <a:pt x="2356" y="16146"/>
                    <a:pt x="430" y="13240"/>
                    <a:pt x="91" y="13240"/>
                  </a:cubicBezTo>
                  <a:cubicBezTo>
                    <a:pt x="0" y="13240"/>
                    <a:pt x="23" y="13448"/>
                    <a:pt x="188" y="13944"/>
                  </a:cubicBezTo>
                  <a:cubicBezTo>
                    <a:pt x="1036" y="16423"/>
                    <a:pt x="4364" y="19880"/>
                    <a:pt x="5407" y="22425"/>
                  </a:cubicBezTo>
                  <a:cubicBezTo>
                    <a:pt x="6517" y="24969"/>
                    <a:pt x="13171" y="29862"/>
                    <a:pt x="14867" y="32863"/>
                  </a:cubicBezTo>
                  <a:cubicBezTo>
                    <a:pt x="16629" y="35864"/>
                    <a:pt x="23348" y="41083"/>
                    <a:pt x="28111" y="44019"/>
                  </a:cubicBezTo>
                  <a:cubicBezTo>
                    <a:pt x="32808" y="46955"/>
                    <a:pt x="44486" y="51326"/>
                    <a:pt x="48074" y="52435"/>
                  </a:cubicBezTo>
                  <a:cubicBezTo>
                    <a:pt x="49057" y="52757"/>
                    <a:pt x="49693" y="52902"/>
                    <a:pt x="50018" y="52902"/>
                  </a:cubicBezTo>
                  <a:cubicBezTo>
                    <a:pt x="50880" y="52902"/>
                    <a:pt x="49564" y="51881"/>
                    <a:pt x="46769" y="50413"/>
                  </a:cubicBezTo>
                  <a:cubicBezTo>
                    <a:pt x="42920" y="48390"/>
                    <a:pt x="41094" y="45976"/>
                    <a:pt x="35287" y="42323"/>
                  </a:cubicBezTo>
                  <a:cubicBezTo>
                    <a:pt x="30914" y="39571"/>
                    <a:pt x="28650" y="36635"/>
                    <a:pt x="29946" y="36635"/>
                  </a:cubicBezTo>
                  <a:cubicBezTo>
                    <a:pt x="30370" y="36635"/>
                    <a:pt x="31177" y="36950"/>
                    <a:pt x="32417" y="37691"/>
                  </a:cubicBezTo>
                  <a:cubicBezTo>
                    <a:pt x="37505" y="40692"/>
                    <a:pt x="51858" y="45650"/>
                    <a:pt x="58839" y="46172"/>
                  </a:cubicBezTo>
                  <a:cubicBezTo>
                    <a:pt x="64289" y="46626"/>
                    <a:pt x="70441" y="47744"/>
                    <a:pt x="76602" y="47744"/>
                  </a:cubicBezTo>
                  <a:cubicBezTo>
                    <a:pt x="78406" y="47744"/>
                    <a:pt x="80211" y="47648"/>
                    <a:pt x="81999" y="47412"/>
                  </a:cubicBezTo>
                  <a:cubicBezTo>
                    <a:pt x="89893" y="46302"/>
                    <a:pt x="79585" y="46955"/>
                    <a:pt x="75540" y="45911"/>
                  </a:cubicBezTo>
                  <a:cubicBezTo>
                    <a:pt x="74170" y="45520"/>
                    <a:pt x="72148" y="44867"/>
                    <a:pt x="69799" y="43954"/>
                  </a:cubicBezTo>
                  <a:cubicBezTo>
                    <a:pt x="65232" y="42258"/>
                    <a:pt x="59752" y="40039"/>
                    <a:pt x="57403" y="38604"/>
                  </a:cubicBezTo>
                  <a:cubicBezTo>
                    <a:pt x="56353" y="37943"/>
                    <a:pt x="56172" y="37711"/>
                    <a:pt x="56515" y="37711"/>
                  </a:cubicBezTo>
                  <a:cubicBezTo>
                    <a:pt x="57320" y="37711"/>
                    <a:pt x="61019" y="38996"/>
                    <a:pt x="63079" y="38996"/>
                  </a:cubicBezTo>
                  <a:cubicBezTo>
                    <a:pt x="66015" y="38996"/>
                    <a:pt x="65754" y="38930"/>
                    <a:pt x="62427" y="38017"/>
                  </a:cubicBezTo>
                  <a:cubicBezTo>
                    <a:pt x="59516" y="37218"/>
                    <a:pt x="57703" y="35420"/>
                    <a:pt x="60923" y="35420"/>
                  </a:cubicBezTo>
                  <a:cubicBezTo>
                    <a:pt x="61383" y="35420"/>
                    <a:pt x="61946" y="35456"/>
                    <a:pt x="62623" y="35538"/>
                  </a:cubicBezTo>
                  <a:cubicBezTo>
                    <a:pt x="63514" y="35668"/>
                    <a:pt x="64409" y="35725"/>
                    <a:pt x="65240" y="35725"/>
                  </a:cubicBezTo>
                  <a:cubicBezTo>
                    <a:pt x="69391" y="35725"/>
                    <a:pt x="71919" y="34320"/>
                    <a:pt x="64254" y="33776"/>
                  </a:cubicBezTo>
                  <a:cubicBezTo>
                    <a:pt x="51206" y="32863"/>
                    <a:pt x="47813" y="30319"/>
                    <a:pt x="42464" y="27252"/>
                  </a:cubicBezTo>
                  <a:cubicBezTo>
                    <a:pt x="40230" y="25929"/>
                    <a:pt x="38858" y="25316"/>
                    <a:pt x="38286" y="25316"/>
                  </a:cubicBezTo>
                  <a:cubicBezTo>
                    <a:pt x="37504" y="25316"/>
                    <a:pt x="38212" y="26458"/>
                    <a:pt x="40245" y="28492"/>
                  </a:cubicBezTo>
                  <a:cubicBezTo>
                    <a:pt x="43249" y="31440"/>
                    <a:pt x="47580" y="34672"/>
                    <a:pt x="45477" y="34672"/>
                  </a:cubicBezTo>
                  <a:cubicBezTo>
                    <a:pt x="45114" y="34672"/>
                    <a:pt x="44557" y="34575"/>
                    <a:pt x="43768" y="34364"/>
                  </a:cubicBezTo>
                  <a:cubicBezTo>
                    <a:pt x="38484" y="32798"/>
                    <a:pt x="29089" y="28362"/>
                    <a:pt x="20869" y="23469"/>
                  </a:cubicBezTo>
                  <a:cubicBezTo>
                    <a:pt x="12584" y="18576"/>
                    <a:pt x="8539" y="11530"/>
                    <a:pt x="6321" y="9312"/>
                  </a:cubicBezTo>
                  <a:lnTo>
                    <a:pt x="6256" y="9246"/>
                  </a:lnTo>
                  <a:cubicBezTo>
                    <a:pt x="4103" y="7028"/>
                    <a:pt x="3646" y="3831"/>
                    <a:pt x="3385" y="961"/>
                  </a:cubicBezTo>
                  <a:cubicBezTo>
                    <a:pt x="3322" y="286"/>
                    <a:pt x="3207" y="0"/>
                    <a:pt x="30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8"/>
            <p:cNvSpPr/>
            <p:nvPr/>
          </p:nvSpPr>
          <p:spPr>
            <a:xfrm>
              <a:off x="4211200" y="2751950"/>
              <a:ext cx="1983800" cy="1315875"/>
            </a:xfrm>
            <a:custGeom>
              <a:avLst/>
              <a:gdLst/>
              <a:ahLst/>
              <a:cxnLst/>
              <a:rect l="l" t="t" r="r" b="b"/>
              <a:pathLst>
                <a:path w="79352" h="52635" extrusionOk="0">
                  <a:moveTo>
                    <a:pt x="57347" y="20662"/>
                  </a:moveTo>
                  <a:lnTo>
                    <a:pt x="57347" y="20662"/>
                  </a:lnTo>
                  <a:cubicBezTo>
                    <a:pt x="57346" y="20662"/>
                    <a:pt x="57216" y="20662"/>
                    <a:pt x="57151" y="20728"/>
                  </a:cubicBezTo>
                  <a:cubicBezTo>
                    <a:pt x="57099" y="20762"/>
                    <a:pt x="57047" y="20799"/>
                    <a:pt x="56996" y="20839"/>
                  </a:cubicBezTo>
                  <a:lnTo>
                    <a:pt x="56996" y="20839"/>
                  </a:lnTo>
                  <a:cubicBezTo>
                    <a:pt x="57189" y="20734"/>
                    <a:pt x="57313" y="20671"/>
                    <a:pt x="57347" y="20662"/>
                  </a:cubicBezTo>
                  <a:close/>
                  <a:moveTo>
                    <a:pt x="79110" y="1"/>
                  </a:moveTo>
                  <a:cubicBezTo>
                    <a:pt x="78556" y="1"/>
                    <a:pt x="76740" y="5007"/>
                    <a:pt x="75157" y="7288"/>
                  </a:cubicBezTo>
                  <a:cubicBezTo>
                    <a:pt x="73852" y="9115"/>
                    <a:pt x="70525" y="14138"/>
                    <a:pt x="64914" y="18770"/>
                  </a:cubicBezTo>
                  <a:cubicBezTo>
                    <a:pt x="61000" y="22032"/>
                    <a:pt x="55911" y="25229"/>
                    <a:pt x="49713" y="26991"/>
                  </a:cubicBezTo>
                  <a:cubicBezTo>
                    <a:pt x="54671" y="24229"/>
                    <a:pt x="55705" y="21830"/>
                    <a:pt x="56996" y="20839"/>
                  </a:cubicBezTo>
                  <a:lnTo>
                    <a:pt x="56996" y="20839"/>
                  </a:lnTo>
                  <a:cubicBezTo>
                    <a:pt x="55705" y="21539"/>
                    <a:pt x="51331" y="24080"/>
                    <a:pt x="50366" y="24251"/>
                  </a:cubicBezTo>
                  <a:cubicBezTo>
                    <a:pt x="50305" y="24261"/>
                    <a:pt x="50258" y="24266"/>
                    <a:pt x="50222" y="24266"/>
                  </a:cubicBezTo>
                  <a:cubicBezTo>
                    <a:pt x="49573" y="24266"/>
                    <a:pt x="53045" y="22561"/>
                    <a:pt x="55520" y="19097"/>
                  </a:cubicBezTo>
                  <a:cubicBezTo>
                    <a:pt x="58304" y="15075"/>
                    <a:pt x="63860" y="4817"/>
                    <a:pt x="62749" y="4817"/>
                  </a:cubicBezTo>
                  <a:cubicBezTo>
                    <a:pt x="62454" y="4817"/>
                    <a:pt x="61691" y="5538"/>
                    <a:pt x="60282" y="7288"/>
                  </a:cubicBezTo>
                  <a:cubicBezTo>
                    <a:pt x="49909" y="20075"/>
                    <a:pt x="32229" y="27513"/>
                    <a:pt x="16115" y="27578"/>
                  </a:cubicBezTo>
                  <a:cubicBezTo>
                    <a:pt x="1" y="27643"/>
                    <a:pt x="3263" y="31557"/>
                    <a:pt x="12331" y="32536"/>
                  </a:cubicBezTo>
                  <a:cubicBezTo>
                    <a:pt x="21400" y="33515"/>
                    <a:pt x="21791" y="34232"/>
                    <a:pt x="19247" y="34689"/>
                  </a:cubicBezTo>
                  <a:cubicBezTo>
                    <a:pt x="16637" y="35146"/>
                    <a:pt x="26162" y="35015"/>
                    <a:pt x="20943" y="36646"/>
                  </a:cubicBezTo>
                  <a:cubicBezTo>
                    <a:pt x="15724" y="38277"/>
                    <a:pt x="10700" y="38081"/>
                    <a:pt x="14745" y="38473"/>
                  </a:cubicBezTo>
                  <a:cubicBezTo>
                    <a:pt x="18766" y="38920"/>
                    <a:pt x="20164" y="41739"/>
                    <a:pt x="11916" y="41739"/>
                  </a:cubicBezTo>
                  <a:cubicBezTo>
                    <a:pt x="11733" y="41739"/>
                    <a:pt x="11545" y="41738"/>
                    <a:pt x="11353" y="41735"/>
                  </a:cubicBezTo>
                  <a:cubicBezTo>
                    <a:pt x="9200" y="41735"/>
                    <a:pt x="7438" y="41735"/>
                    <a:pt x="5938" y="41865"/>
                  </a:cubicBezTo>
                  <a:cubicBezTo>
                    <a:pt x="1240" y="42061"/>
                    <a:pt x="262" y="42713"/>
                    <a:pt x="5872" y="43888"/>
                  </a:cubicBezTo>
                  <a:cubicBezTo>
                    <a:pt x="12049" y="45080"/>
                    <a:pt x="16965" y="45732"/>
                    <a:pt x="22154" y="45732"/>
                  </a:cubicBezTo>
                  <a:cubicBezTo>
                    <a:pt x="23213" y="45732"/>
                    <a:pt x="24284" y="45705"/>
                    <a:pt x="25379" y="45649"/>
                  </a:cubicBezTo>
                  <a:cubicBezTo>
                    <a:pt x="25524" y="45646"/>
                    <a:pt x="25664" y="45645"/>
                    <a:pt x="25797" y="45645"/>
                  </a:cubicBezTo>
                  <a:cubicBezTo>
                    <a:pt x="31417" y="45645"/>
                    <a:pt x="26654" y="48272"/>
                    <a:pt x="19899" y="48846"/>
                  </a:cubicBezTo>
                  <a:cubicBezTo>
                    <a:pt x="16998" y="49092"/>
                    <a:pt x="14591" y="49247"/>
                    <a:pt x="12494" y="49247"/>
                  </a:cubicBezTo>
                  <a:cubicBezTo>
                    <a:pt x="9593" y="49247"/>
                    <a:pt x="7286" y="48951"/>
                    <a:pt x="5090" y="48194"/>
                  </a:cubicBezTo>
                  <a:cubicBezTo>
                    <a:pt x="4685" y="48056"/>
                    <a:pt x="4361" y="47995"/>
                    <a:pt x="4117" y="47995"/>
                  </a:cubicBezTo>
                  <a:cubicBezTo>
                    <a:pt x="2042" y="47995"/>
                    <a:pt x="5833" y="52455"/>
                    <a:pt x="16050" y="52630"/>
                  </a:cubicBezTo>
                  <a:cubicBezTo>
                    <a:pt x="16321" y="52633"/>
                    <a:pt x="16593" y="52635"/>
                    <a:pt x="16864" y="52635"/>
                  </a:cubicBezTo>
                  <a:cubicBezTo>
                    <a:pt x="27914" y="52635"/>
                    <a:pt x="38377" y="50049"/>
                    <a:pt x="49648" y="45910"/>
                  </a:cubicBezTo>
                  <a:cubicBezTo>
                    <a:pt x="58119" y="42799"/>
                    <a:pt x="59568" y="40742"/>
                    <a:pt x="57757" y="40742"/>
                  </a:cubicBezTo>
                  <a:cubicBezTo>
                    <a:pt x="57098" y="40742"/>
                    <a:pt x="56010" y="41013"/>
                    <a:pt x="54672" y="41604"/>
                  </a:cubicBezTo>
                  <a:cubicBezTo>
                    <a:pt x="52830" y="42394"/>
                    <a:pt x="51742" y="42692"/>
                    <a:pt x="51226" y="42692"/>
                  </a:cubicBezTo>
                  <a:cubicBezTo>
                    <a:pt x="50333" y="42692"/>
                    <a:pt x="51144" y="41802"/>
                    <a:pt x="52715" y="41017"/>
                  </a:cubicBezTo>
                  <a:cubicBezTo>
                    <a:pt x="54371" y="40235"/>
                    <a:pt x="54665" y="39420"/>
                    <a:pt x="53755" y="39420"/>
                  </a:cubicBezTo>
                  <a:cubicBezTo>
                    <a:pt x="53375" y="39420"/>
                    <a:pt x="52785" y="39562"/>
                    <a:pt x="51997" y="39908"/>
                  </a:cubicBezTo>
                  <a:cubicBezTo>
                    <a:pt x="51536" y="40109"/>
                    <a:pt x="51214" y="40194"/>
                    <a:pt x="51009" y="40194"/>
                  </a:cubicBezTo>
                  <a:cubicBezTo>
                    <a:pt x="50082" y="40194"/>
                    <a:pt x="51539" y="38450"/>
                    <a:pt x="53302" y="37755"/>
                  </a:cubicBezTo>
                  <a:cubicBezTo>
                    <a:pt x="53865" y="37567"/>
                    <a:pt x="53854" y="37518"/>
                    <a:pt x="53582" y="37518"/>
                  </a:cubicBezTo>
                  <a:cubicBezTo>
                    <a:pt x="53287" y="37518"/>
                    <a:pt x="52685" y="37576"/>
                    <a:pt x="52176" y="37576"/>
                  </a:cubicBezTo>
                  <a:cubicBezTo>
                    <a:pt x="51198" y="37576"/>
                    <a:pt x="50562" y="37364"/>
                    <a:pt x="53106" y="36124"/>
                  </a:cubicBezTo>
                  <a:cubicBezTo>
                    <a:pt x="58129" y="33710"/>
                    <a:pt x="65501" y="24316"/>
                    <a:pt x="69090" y="20467"/>
                  </a:cubicBezTo>
                  <a:cubicBezTo>
                    <a:pt x="72678" y="16618"/>
                    <a:pt x="78027" y="10355"/>
                    <a:pt x="79071" y="2917"/>
                  </a:cubicBezTo>
                  <a:cubicBezTo>
                    <a:pt x="79351" y="806"/>
                    <a:pt x="79332" y="1"/>
                    <a:pt x="7911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5" name="Google Shape;1835;p58"/>
          <p:cNvSpPr/>
          <p:nvPr/>
        </p:nvSpPr>
        <p:spPr>
          <a:xfrm flipH="1">
            <a:off x="6236700" y="3981847"/>
            <a:ext cx="51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837" name="Google Shape;1837;p58"/>
          <p:cNvSpPr/>
          <p:nvPr/>
        </p:nvSpPr>
        <p:spPr>
          <a:xfrm flipH="1">
            <a:off x="6236700" y="3320201"/>
            <a:ext cx="51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329E05-870B-1755-0CB1-266569F3A185}"/>
              </a:ext>
            </a:extLst>
          </p:cNvPr>
          <p:cNvSpPr txBox="1"/>
          <p:nvPr/>
        </p:nvSpPr>
        <p:spPr>
          <a:xfrm>
            <a:off x="277685" y="2149834"/>
            <a:ext cx="5143507" cy="1290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By using </a:t>
            </a:r>
            <a:r>
              <a:rPr lang="en-US" sz="1800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sphere.rotation.y</a:t>
            </a:r>
            <a:r>
              <a:rPr lang="en-US" sz="1800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+= 0.001</a:t>
            </a:r>
            <a:r>
              <a:rPr lang="en-US" sz="1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 we set up that the rotation </a:t>
            </a:r>
            <a:r>
              <a:rPr lang="en-US" sz="1800" b="1" i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moves around itself </a:t>
            </a:r>
            <a:r>
              <a:rPr lang="en-US" sz="1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by axis y </a:t>
            </a:r>
          </a:p>
        </p:txBody>
      </p:sp>
    </p:spTree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54"/>
          <p:cNvSpPr txBox="1">
            <a:spLocks noGrp="1"/>
          </p:cNvSpPr>
          <p:nvPr>
            <p:ph type="ctrTitle"/>
          </p:nvPr>
        </p:nvSpPr>
        <p:spPr>
          <a:xfrm>
            <a:off x="1545150" y="1323150"/>
            <a:ext cx="60537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grpSp>
        <p:nvGrpSpPr>
          <p:cNvPr id="1655" name="Google Shape;1655;p54"/>
          <p:cNvGrpSpPr/>
          <p:nvPr/>
        </p:nvGrpSpPr>
        <p:grpSpPr>
          <a:xfrm>
            <a:off x="1860800" y="838275"/>
            <a:ext cx="5478425" cy="3543725"/>
            <a:chOff x="1860800" y="838275"/>
            <a:chExt cx="5478425" cy="3543725"/>
          </a:xfrm>
        </p:grpSpPr>
        <p:sp>
          <p:nvSpPr>
            <p:cNvPr id="1656" name="Google Shape;1656;p54"/>
            <p:cNvSpPr/>
            <p:nvPr/>
          </p:nvSpPr>
          <p:spPr>
            <a:xfrm flipH="1">
              <a:off x="4051800" y="8859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4"/>
            <p:cNvSpPr/>
            <p:nvPr/>
          </p:nvSpPr>
          <p:spPr>
            <a:xfrm flipH="1">
              <a:off x="7291525" y="9139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4"/>
            <p:cNvSpPr/>
            <p:nvPr/>
          </p:nvSpPr>
          <p:spPr>
            <a:xfrm flipH="1">
              <a:off x="1964250" y="39999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4"/>
            <p:cNvSpPr/>
            <p:nvPr/>
          </p:nvSpPr>
          <p:spPr>
            <a:xfrm flipH="1">
              <a:off x="3481900" y="40953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4"/>
            <p:cNvSpPr/>
            <p:nvPr/>
          </p:nvSpPr>
          <p:spPr>
            <a:xfrm flipH="1">
              <a:off x="7205725" y="418190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4"/>
            <p:cNvSpPr/>
            <p:nvPr/>
          </p:nvSpPr>
          <p:spPr>
            <a:xfrm flipH="1">
              <a:off x="6386650" y="40295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4"/>
            <p:cNvSpPr/>
            <p:nvPr/>
          </p:nvSpPr>
          <p:spPr>
            <a:xfrm flipH="1">
              <a:off x="5400950" y="8382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4"/>
            <p:cNvSpPr/>
            <p:nvPr/>
          </p:nvSpPr>
          <p:spPr>
            <a:xfrm flipH="1">
              <a:off x="1860800" y="9621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4"/>
            <p:cNvSpPr/>
            <p:nvPr/>
          </p:nvSpPr>
          <p:spPr>
            <a:xfrm flipH="1">
              <a:off x="2665325" y="1182800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4"/>
            <p:cNvSpPr/>
            <p:nvPr/>
          </p:nvSpPr>
          <p:spPr>
            <a:xfrm flipH="1">
              <a:off x="6386650" y="1066300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4"/>
            <p:cNvSpPr/>
            <p:nvPr/>
          </p:nvSpPr>
          <p:spPr>
            <a:xfrm flipH="1">
              <a:off x="5295175" y="4201875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4"/>
            <p:cNvSpPr/>
            <p:nvPr/>
          </p:nvSpPr>
          <p:spPr>
            <a:xfrm flipH="1">
              <a:off x="6969725" y="3462250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54"/>
          <p:cNvSpPr/>
          <p:nvPr/>
        </p:nvSpPr>
        <p:spPr>
          <a:xfrm flipH="1">
            <a:off x="7466575" y="0"/>
            <a:ext cx="4966200" cy="4966200"/>
          </a:xfrm>
          <a:prstGeom prst="ellipse">
            <a:avLst/>
          </a:prstGeom>
          <a:gradFill>
            <a:gsLst>
              <a:gs pos="0">
                <a:schemeClr val="lt1"/>
              </a:gs>
              <a:gs pos="48000">
                <a:schemeClr val="lt1"/>
              </a:gs>
              <a:gs pos="67000">
                <a:srgbClr val="B9B9B9">
                  <a:alpha val="0"/>
                </a:srgbClr>
              </a:gs>
              <a:gs pos="100000">
                <a:srgbClr val="73737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54"/>
          <p:cNvSpPr/>
          <p:nvPr/>
        </p:nvSpPr>
        <p:spPr>
          <a:xfrm flipH="1">
            <a:off x="-3186475" y="0"/>
            <a:ext cx="4966200" cy="4966200"/>
          </a:xfrm>
          <a:prstGeom prst="ellipse">
            <a:avLst/>
          </a:prstGeom>
          <a:gradFill>
            <a:gsLst>
              <a:gs pos="0">
                <a:schemeClr val="lt1"/>
              </a:gs>
              <a:gs pos="48000">
                <a:schemeClr val="lt1"/>
              </a:gs>
              <a:gs pos="67000">
                <a:srgbClr val="B9B9B9">
                  <a:alpha val="0"/>
                </a:srgbClr>
              </a:gs>
              <a:gs pos="100000">
                <a:srgbClr val="73737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0" name="Google Shape;1670;p54"/>
          <p:cNvGrpSpPr/>
          <p:nvPr/>
        </p:nvGrpSpPr>
        <p:grpSpPr>
          <a:xfrm>
            <a:off x="-2741491" y="640640"/>
            <a:ext cx="3871632" cy="3684918"/>
            <a:chOff x="1350450" y="531700"/>
            <a:chExt cx="4694025" cy="4467650"/>
          </a:xfrm>
        </p:grpSpPr>
        <p:sp>
          <p:nvSpPr>
            <p:cNvPr id="1671" name="Google Shape;1671;p54"/>
            <p:cNvSpPr/>
            <p:nvPr/>
          </p:nvSpPr>
          <p:spPr>
            <a:xfrm>
              <a:off x="1350450" y="531700"/>
              <a:ext cx="4694025" cy="4467650"/>
            </a:xfrm>
            <a:custGeom>
              <a:avLst/>
              <a:gdLst/>
              <a:ahLst/>
              <a:cxnLst/>
              <a:rect l="l" t="t" r="r" b="b"/>
              <a:pathLst>
                <a:path w="187761" h="178706" extrusionOk="0">
                  <a:moveTo>
                    <a:pt x="96455" y="1"/>
                  </a:moveTo>
                  <a:cubicBezTo>
                    <a:pt x="92094" y="1"/>
                    <a:pt x="87723" y="324"/>
                    <a:pt x="83377" y="979"/>
                  </a:cubicBezTo>
                  <a:cubicBezTo>
                    <a:pt x="78875" y="1631"/>
                    <a:pt x="74504" y="2610"/>
                    <a:pt x="70068" y="3980"/>
                  </a:cubicBezTo>
                  <a:cubicBezTo>
                    <a:pt x="59564" y="7242"/>
                    <a:pt x="49452" y="12461"/>
                    <a:pt x="40384" y="19833"/>
                  </a:cubicBezTo>
                  <a:cubicBezTo>
                    <a:pt x="36861" y="22704"/>
                    <a:pt x="33730" y="25705"/>
                    <a:pt x="30794" y="28901"/>
                  </a:cubicBezTo>
                  <a:cubicBezTo>
                    <a:pt x="29489" y="30271"/>
                    <a:pt x="28249" y="31707"/>
                    <a:pt x="27010" y="33207"/>
                  </a:cubicBezTo>
                  <a:cubicBezTo>
                    <a:pt x="1110" y="65240"/>
                    <a:pt x="1" y="112147"/>
                    <a:pt x="27010" y="145485"/>
                  </a:cubicBezTo>
                  <a:cubicBezTo>
                    <a:pt x="44673" y="167352"/>
                    <a:pt x="70551" y="178705"/>
                    <a:pt x="96639" y="178705"/>
                  </a:cubicBezTo>
                  <a:cubicBezTo>
                    <a:pt x="108611" y="178705"/>
                    <a:pt x="120628" y="176314"/>
                    <a:pt x="131915" y="171450"/>
                  </a:cubicBezTo>
                  <a:cubicBezTo>
                    <a:pt x="137200" y="169167"/>
                    <a:pt x="142419" y="166296"/>
                    <a:pt x="147312" y="162839"/>
                  </a:cubicBezTo>
                  <a:cubicBezTo>
                    <a:pt x="149204" y="161534"/>
                    <a:pt x="150965" y="160229"/>
                    <a:pt x="152792" y="158794"/>
                  </a:cubicBezTo>
                  <a:cubicBezTo>
                    <a:pt x="155140" y="156902"/>
                    <a:pt x="157359" y="154879"/>
                    <a:pt x="159316" y="153053"/>
                  </a:cubicBezTo>
                  <a:cubicBezTo>
                    <a:pt x="160490" y="151943"/>
                    <a:pt x="161664" y="150704"/>
                    <a:pt x="162773" y="149464"/>
                  </a:cubicBezTo>
                  <a:cubicBezTo>
                    <a:pt x="167210" y="144571"/>
                    <a:pt x="171059" y="139287"/>
                    <a:pt x="174190" y="133742"/>
                  </a:cubicBezTo>
                  <a:cubicBezTo>
                    <a:pt x="175104" y="132111"/>
                    <a:pt x="176017" y="130480"/>
                    <a:pt x="176800" y="128849"/>
                  </a:cubicBezTo>
                  <a:cubicBezTo>
                    <a:pt x="185085" y="111952"/>
                    <a:pt x="187760" y="92902"/>
                    <a:pt x="184629" y="74439"/>
                  </a:cubicBezTo>
                  <a:cubicBezTo>
                    <a:pt x="184563" y="74112"/>
                    <a:pt x="184563" y="73917"/>
                    <a:pt x="184498" y="73656"/>
                  </a:cubicBezTo>
                  <a:cubicBezTo>
                    <a:pt x="184303" y="73134"/>
                    <a:pt x="184237" y="72612"/>
                    <a:pt x="184172" y="72090"/>
                  </a:cubicBezTo>
                  <a:cubicBezTo>
                    <a:pt x="183585" y="69024"/>
                    <a:pt x="182737" y="65958"/>
                    <a:pt x="181889" y="62956"/>
                  </a:cubicBezTo>
                  <a:cubicBezTo>
                    <a:pt x="178627" y="52453"/>
                    <a:pt x="173408" y="42341"/>
                    <a:pt x="166035" y="33272"/>
                  </a:cubicBezTo>
                  <a:cubicBezTo>
                    <a:pt x="158402" y="23813"/>
                    <a:pt x="149334" y="16375"/>
                    <a:pt x="139287" y="10895"/>
                  </a:cubicBezTo>
                  <a:cubicBezTo>
                    <a:pt x="136547" y="9460"/>
                    <a:pt x="133677" y="8155"/>
                    <a:pt x="130806" y="6916"/>
                  </a:cubicBezTo>
                  <a:cubicBezTo>
                    <a:pt x="130349" y="6720"/>
                    <a:pt x="129958" y="6524"/>
                    <a:pt x="129436" y="6394"/>
                  </a:cubicBezTo>
                  <a:cubicBezTo>
                    <a:pt x="129110" y="6198"/>
                    <a:pt x="128784" y="6133"/>
                    <a:pt x="128457" y="5937"/>
                  </a:cubicBezTo>
                  <a:cubicBezTo>
                    <a:pt x="127675" y="5611"/>
                    <a:pt x="126761" y="5285"/>
                    <a:pt x="125848" y="4958"/>
                  </a:cubicBezTo>
                  <a:cubicBezTo>
                    <a:pt x="116361" y="1690"/>
                    <a:pt x="106431" y="1"/>
                    <a:pt x="964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dk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4"/>
            <p:cNvSpPr/>
            <p:nvPr/>
          </p:nvSpPr>
          <p:spPr>
            <a:xfrm>
              <a:off x="1862575" y="642750"/>
              <a:ext cx="4093825" cy="4030125"/>
            </a:xfrm>
            <a:custGeom>
              <a:avLst/>
              <a:gdLst/>
              <a:ahLst/>
              <a:cxnLst/>
              <a:rect l="l" t="t" r="r" b="b"/>
              <a:pathLst>
                <a:path w="163753" h="161205" extrusionOk="0">
                  <a:moveTo>
                    <a:pt x="101460" y="25935"/>
                  </a:moveTo>
                  <a:cubicBezTo>
                    <a:pt x="101571" y="25935"/>
                    <a:pt x="101677" y="25944"/>
                    <a:pt x="101775" y="25960"/>
                  </a:cubicBezTo>
                  <a:cubicBezTo>
                    <a:pt x="102166" y="26090"/>
                    <a:pt x="102492" y="26417"/>
                    <a:pt x="102688" y="26612"/>
                  </a:cubicBezTo>
                  <a:cubicBezTo>
                    <a:pt x="103014" y="27199"/>
                    <a:pt x="103145" y="27917"/>
                    <a:pt x="103210" y="28439"/>
                  </a:cubicBezTo>
                  <a:cubicBezTo>
                    <a:pt x="103340" y="28830"/>
                    <a:pt x="103340" y="29157"/>
                    <a:pt x="103145" y="29548"/>
                  </a:cubicBezTo>
                  <a:cubicBezTo>
                    <a:pt x="103079" y="29809"/>
                    <a:pt x="102884" y="30005"/>
                    <a:pt x="102753" y="30070"/>
                  </a:cubicBezTo>
                  <a:cubicBezTo>
                    <a:pt x="102297" y="30396"/>
                    <a:pt x="101709" y="30396"/>
                    <a:pt x="101514" y="30396"/>
                  </a:cubicBezTo>
                  <a:lnTo>
                    <a:pt x="101122" y="30396"/>
                  </a:lnTo>
                  <a:cubicBezTo>
                    <a:pt x="100731" y="30527"/>
                    <a:pt x="100405" y="30788"/>
                    <a:pt x="100209" y="31049"/>
                  </a:cubicBezTo>
                  <a:cubicBezTo>
                    <a:pt x="99948" y="31310"/>
                    <a:pt x="99817" y="31636"/>
                    <a:pt x="99817" y="31831"/>
                  </a:cubicBezTo>
                  <a:cubicBezTo>
                    <a:pt x="99752" y="32158"/>
                    <a:pt x="99817" y="32419"/>
                    <a:pt x="99883" y="32614"/>
                  </a:cubicBezTo>
                  <a:lnTo>
                    <a:pt x="99948" y="32680"/>
                  </a:lnTo>
                  <a:cubicBezTo>
                    <a:pt x="101253" y="33071"/>
                    <a:pt x="102101" y="33658"/>
                    <a:pt x="102492" y="34441"/>
                  </a:cubicBezTo>
                  <a:cubicBezTo>
                    <a:pt x="103145" y="35746"/>
                    <a:pt x="102688" y="37312"/>
                    <a:pt x="102427" y="38551"/>
                  </a:cubicBezTo>
                  <a:cubicBezTo>
                    <a:pt x="102166" y="39530"/>
                    <a:pt x="101905" y="40313"/>
                    <a:pt x="102036" y="40965"/>
                  </a:cubicBezTo>
                  <a:cubicBezTo>
                    <a:pt x="102036" y="41226"/>
                    <a:pt x="102166" y="41487"/>
                    <a:pt x="102297" y="41748"/>
                  </a:cubicBezTo>
                  <a:cubicBezTo>
                    <a:pt x="102362" y="41813"/>
                    <a:pt x="102427" y="41944"/>
                    <a:pt x="102427" y="42139"/>
                  </a:cubicBezTo>
                  <a:cubicBezTo>
                    <a:pt x="102427" y="42270"/>
                    <a:pt x="102427" y="42466"/>
                    <a:pt x="102362" y="42596"/>
                  </a:cubicBezTo>
                  <a:cubicBezTo>
                    <a:pt x="102166" y="42857"/>
                    <a:pt x="101905" y="43118"/>
                    <a:pt x="101775" y="43183"/>
                  </a:cubicBezTo>
                  <a:cubicBezTo>
                    <a:pt x="101448" y="43444"/>
                    <a:pt x="100992" y="43509"/>
                    <a:pt x="100405" y="43640"/>
                  </a:cubicBezTo>
                  <a:cubicBezTo>
                    <a:pt x="99846" y="43745"/>
                    <a:pt x="99157" y="43812"/>
                    <a:pt x="98396" y="43812"/>
                  </a:cubicBezTo>
                  <a:cubicBezTo>
                    <a:pt x="97736" y="43812"/>
                    <a:pt x="97022" y="43761"/>
                    <a:pt x="96295" y="43640"/>
                  </a:cubicBezTo>
                  <a:cubicBezTo>
                    <a:pt x="96164" y="43640"/>
                    <a:pt x="95968" y="43509"/>
                    <a:pt x="95838" y="43314"/>
                  </a:cubicBezTo>
                  <a:cubicBezTo>
                    <a:pt x="95773" y="43183"/>
                    <a:pt x="95512" y="42987"/>
                    <a:pt x="94925" y="42661"/>
                  </a:cubicBezTo>
                  <a:cubicBezTo>
                    <a:pt x="94468" y="42335"/>
                    <a:pt x="93489" y="41944"/>
                    <a:pt x="93294" y="41161"/>
                  </a:cubicBezTo>
                  <a:cubicBezTo>
                    <a:pt x="93228" y="40835"/>
                    <a:pt x="93228" y="40508"/>
                    <a:pt x="93359" y="40052"/>
                  </a:cubicBezTo>
                  <a:cubicBezTo>
                    <a:pt x="93620" y="39399"/>
                    <a:pt x="94207" y="38682"/>
                    <a:pt x="95120" y="37964"/>
                  </a:cubicBezTo>
                  <a:cubicBezTo>
                    <a:pt x="95512" y="37638"/>
                    <a:pt x="95642" y="37377"/>
                    <a:pt x="95773" y="37246"/>
                  </a:cubicBezTo>
                  <a:cubicBezTo>
                    <a:pt x="95773" y="37116"/>
                    <a:pt x="95838" y="36985"/>
                    <a:pt x="95838" y="36920"/>
                  </a:cubicBezTo>
                  <a:cubicBezTo>
                    <a:pt x="95773" y="36594"/>
                    <a:pt x="95512" y="36268"/>
                    <a:pt x="94990" y="35746"/>
                  </a:cubicBezTo>
                  <a:cubicBezTo>
                    <a:pt x="94011" y="34767"/>
                    <a:pt x="93489" y="33397"/>
                    <a:pt x="93489" y="32092"/>
                  </a:cubicBezTo>
                  <a:cubicBezTo>
                    <a:pt x="93489" y="31179"/>
                    <a:pt x="93685" y="30200"/>
                    <a:pt x="94337" y="29418"/>
                  </a:cubicBezTo>
                  <a:cubicBezTo>
                    <a:pt x="95512" y="27852"/>
                    <a:pt x="98056" y="26938"/>
                    <a:pt x="99752" y="26417"/>
                  </a:cubicBezTo>
                  <a:cubicBezTo>
                    <a:pt x="100013" y="26286"/>
                    <a:pt x="100144" y="26221"/>
                    <a:pt x="100405" y="26156"/>
                  </a:cubicBezTo>
                  <a:cubicBezTo>
                    <a:pt x="100747" y="26009"/>
                    <a:pt x="101126" y="25935"/>
                    <a:pt x="101460" y="25935"/>
                  </a:cubicBezTo>
                  <a:close/>
                  <a:moveTo>
                    <a:pt x="145420" y="88786"/>
                  </a:moveTo>
                  <a:cubicBezTo>
                    <a:pt x="145224" y="88851"/>
                    <a:pt x="145094" y="89047"/>
                    <a:pt x="144833" y="89177"/>
                  </a:cubicBezTo>
                  <a:cubicBezTo>
                    <a:pt x="144507" y="89503"/>
                    <a:pt x="144246" y="89764"/>
                    <a:pt x="144180" y="89960"/>
                  </a:cubicBezTo>
                  <a:lnTo>
                    <a:pt x="144180" y="90091"/>
                  </a:lnTo>
                  <a:cubicBezTo>
                    <a:pt x="144115" y="91265"/>
                    <a:pt x="144246" y="92504"/>
                    <a:pt x="144507" y="93809"/>
                  </a:cubicBezTo>
                  <a:cubicBezTo>
                    <a:pt x="144572" y="94070"/>
                    <a:pt x="144572" y="94331"/>
                    <a:pt x="144572" y="94462"/>
                  </a:cubicBezTo>
                  <a:cubicBezTo>
                    <a:pt x="145355" y="94070"/>
                    <a:pt x="145746" y="93809"/>
                    <a:pt x="146529" y="93353"/>
                  </a:cubicBezTo>
                  <a:cubicBezTo>
                    <a:pt x="146790" y="91852"/>
                    <a:pt x="146725" y="90678"/>
                    <a:pt x="146333" y="89830"/>
                  </a:cubicBezTo>
                  <a:cubicBezTo>
                    <a:pt x="146138" y="89438"/>
                    <a:pt x="145811" y="89112"/>
                    <a:pt x="145420" y="88786"/>
                  </a:cubicBezTo>
                  <a:close/>
                  <a:moveTo>
                    <a:pt x="91141" y="120231"/>
                  </a:moveTo>
                  <a:cubicBezTo>
                    <a:pt x="90684" y="120231"/>
                    <a:pt x="90488" y="120362"/>
                    <a:pt x="90423" y="120362"/>
                  </a:cubicBezTo>
                  <a:cubicBezTo>
                    <a:pt x="90423" y="120427"/>
                    <a:pt x="90423" y="120557"/>
                    <a:pt x="90488" y="121079"/>
                  </a:cubicBezTo>
                  <a:cubicBezTo>
                    <a:pt x="90619" y="121406"/>
                    <a:pt x="90684" y="121993"/>
                    <a:pt x="90488" y="122449"/>
                  </a:cubicBezTo>
                  <a:cubicBezTo>
                    <a:pt x="89771" y="124602"/>
                    <a:pt x="88792" y="126755"/>
                    <a:pt x="86443" y="128060"/>
                  </a:cubicBezTo>
                  <a:cubicBezTo>
                    <a:pt x="86052" y="128321"/>
                    <a:pt x="85791" y="128582"/>
                    <a:pt x="85595" y="128843"/>
                  </a:cubicBezTo>
                  <a:cubicBezTo>
                    <a:pt x="85465" y="128973"/>
                    <a:pt x="85400" y="129234"/>
                    <a:pt x="85400" y="129495"/>
                  </a:cubicBezTo>
                  <a:cubicBezTo>
                    <a:pt x="85400" y="129691"/>
                    <a:pt x="85400" y="129887"/>
                    <a:pt x="85465" y="130148"/>
                  </a:cubicBezTo>
                  <a:cubicBezTo>
                    <a:pt x="85530" y="130474"/>
                    <a:pt x="85726" y="130670"/>
                    <a:pt x="85921" y="130996"/>
                  </a:cubicBezTo>
                  <a:lnTo>
                    <a:pt x="86052" y="131126"/>
                  </a:lnTo>
                  <a:cubicBezTo>
                    <a:pt x="86770" y="131909"/>
                    <a:pt x="87422" y="132757"/>
                    <a:pt x="87683" y="133866"/>
                  </a:cubicBezTo>
                  <a:cubicBezTo>
                    <a:pt x="87813" y="134584"/>
                    <a:pt x="87748" y="135497"/>
                    <a:pt x="87487" y="136541"/>
                  </a:cubicBezTo>
                  <a:cubicBezTo>
                    <a:pt x="87357" y="137324"/>
                    <a:pt x="87552" y="138368"/>
                    <a:pt x="88074" y="139281"/>
                  </a:cubicBezTo>
                  <a:cubicBezTo>
                    <a:pt x="88466" y="139999"/>
                    <a:pt x="88857" y="140456"/>
                    <a:pt x="89118" y="140651"/>
                  </a:cubicBezTo>
                  <a:lnTo>
                    <a:pt x="89183" y="140651"/>
                  </a:lnTo>
                  <a:cubicBezTo>
                    <a:pt x="89343" y="140658"/>
                    <a:pt x="89497" y="140661"/>
                    <a:pt x="89645" y="140661"/>
                  </a:cubicBezTo>
                  <a:cubicBezTo>
                    <a:pt x="90946" y="140661"/>
                    <a:pt x="91801" y="140409"/>
                    <a:pt x="92445" y="139999"/>
                  </a:cubicBezTo>
                  <a:cubicBezTo>
                    <a:pt x="92967" y="139477"/>
                    <a:pt x="93359" y="138759"/>
                    <a:pt x="93685" y="137781"/>
                  </a:cubicBezTo>
                  <a:cubicBezTo>
                    <a:pt x="94272" y="135693"/>
                    <a:pt x="94142" y="132757"/>
                    <a:pt x="93881" y="129626"/>
                  </a:cubicBezTo>
                  <a:cubicBezTo>
                    <a:pt x="93685" y="127212"/>
                    <a:pt x="93555" y="124602"/>
                    <a:pt x="93946" y="122515"/>
                  </a:cubicBezTo>
                  <a:lnTo>
                    <a:pt x="93946" y="122123"/>
                  </a:lnTo>
                  <a:cubicBezTo>
                    <a:pt x="93881" y="121797"/>
                    <a:pt x="93620" y="121471"/>
                    <a:pt x="93294" y="121145"/>
                  </a:cubicBezTo>
                  <a:cubicBezTo>
                    <a:pt x="92706" y="120688"/>
                    <a:pt x="91989" y="120231"/>
                    <a:pt x="91141" y="120231"/>
                  </a:cubicBezTo>
                  <a:close/>
                  <a:moveTo>
                    <a:pt x="87422" y="1"/>
                  </a:moveTo>
                  <a:cubicBezTo>
                    <a:pt x="81321" y="1"/>
                    <a:pt x="73527" y="3608"/>
                    <a:pt x="67263" y="6649"/>
                  </a:cubicBezTo>
                  <a:cubicBezTo>
                    <a:pt x="65371" y="7562"/>
                    <a:pt x="63610" y="8476"/>
                    <a:pt x="62109" y="9128"/>
                  </a:cubicBezTo>
                  <a:cubicBezTo>
                    <a:pt x="61913" y="9193"/>
                    <a:pt x="61587" y="9585"/>
                    <a:pt x="61065" y="10433"/>
                  </a:cubicBezTo>
                  <a:cubicBezTo>
                    <a:pt x="62240" y="10107"/>
                    <a:pt x="63022" y="9911"/>
                    <a:pt x="63610" y="9911"/>
                  </a:cubicBezTo>
                  <a:cubicBezTo>
                    <a:pt x="64001" y="9911"/>
                    <a:pt x="64523" y="9976"/>
                    <a:pt x="64719" y="10237"/>
                  </a:cubicBezTo>
                  <a:cubicBezTo>
                    <a:pt x="64980" y="10433"/>
                    <a:pt x="65045" y="10629"/>
                    <a:pt x="65045" y="10889"/>
                  </a:cubicBezTo>
                  <a:cubicBezTo>
                    <a:pt x="65045" y="11150"/>
                    <a:pt x="65045" y="11346"/>
                    <a:pt x="64980" y="11542"/>
                  </a:cubicBezTo>
                  <a:cubicBezTo>
                    <a:pt x="64719" y="12194"/>
                    <a:pt x="64066" y="13108"/>
                    <a:pt x="63544" y="13760"/>
                  </a:cubicBezTo>
                  <a:cubicBezTo>
                    <a:pt x="63740" y="13630"/>
                    <a:pt x="64001" y="13564"/>
                    <a:pt x="64262" y="13434"/>
                  </a:cubicBezTo>
                  <a:cubicBezTo>
                    <a:pt x="66089" y="12520"/>
                    <a:pt x="67589" y="11150"/>
                    <a:pt x="69351" y="9454"/>
                  </a:cubicBezTo>
                  <a:cubicBezTo>
                    <a:pt x="71243" y="7562"/>
                    <a:pt x="73461" y="5540"/>
                    <a:pt x="76266" y="4626"/>
                  </a:cubicBezTo>
                  <a:cubicBezTo>
                    <a:pt x="77223" y="4279"/>
                    <a:pt x="78267" y="4105"/>
                    <a:pt x="79398" y="4105"/>
                  </a:cubicBezTo>
                  <a:cubicBezTo>
                    <a:pt x="79963" y="4105"/>
                    <a:pt x="80550" y="4148"/>
                    <a:pt x="81159" y="4235"/>
                  </a:cubicBezTo>
                  <a:cubicBezTo>
                    <a:pt x="81485" y="4300"/>
                    <a:pt x="81616" y="4561"/>
                    <a:pt x="81616" y="4757"/>
                  </a:cubicBezTo>
                  <a:cubicBezTo>
                    <a:pt x="81616" y="5083"/>
                    <a:pt x="81355" y="5409"/>
                    <a:pt x="81029" y="5540"/>
                  </a:cubicBezTo>
                  <a:cubicBezTo>
                    <a:pt x="79398" y="6257"/>
                    <a:pt x="78615" y="6649"/>
                    <a:pt x="77049" y="7367"/>
                  </a:cubicBezTo>
                  <a:cubicBezTo>
                    <a:pt x="79267" y="8215"/>
                    <a:pt x="80376" y="8606"/>
                    <a:pt x="82594" y="9519"/>
                  </a:cubicBezTo>
                  <a:cubicBezTo>
                    <a:pt x="82920" y="9585"/>
                    <a:pt x="83116" y="9976"/>
                    <a:pt x="82920" y="10433"/>
                  </a:cubicBezTo>
                  <a:cubicBezTo>
                    <a:pt x="82807" y="10717"/>
                    <a:pt x="82396" y="10902"/>
                    <a:pt x="82077" y="10902"/>
                  </a:cubicBezTo>
                  <a:cubicBezTo>
                    <a:pt x="82029" y="10902"/>
                    <a:pt x="81984" y="10898"/>
                    <a:pt x="81942" y="10889"/>
                  </a:cubicBezTo>
                  <a:cubicBezTo>
                    <a:pt x="81171" y="10735"/>
                    <a:pt x="80444" y="10669"/>
                    <a:pt x="79754" y="10669"/>
                  </a:cubicBezTo>
                  <a:cubicBezTo>
                    <a:pt x="78984" y="10669"/>
                    <a:pt x="78259" y="10752"/>
                    <a:pt x="77571" y="10889"/>
                  </a:cubicBezTo>
                  <a:cubicBezTo>
                    <a:pt x="75418" y="11411"/>
                    <a:pt x="73722" y="12520"/>
                    <a:pt x="72025" y="13695"/>
                  </a:cubicBezTo>
                  <a:cubicBezTo>
                    <a:pt x="70199" y="14869"/>
                    <a:pt x="68176" y="16304"/>
                    <a:pt x="65697" y="16500"/>
                  </a:cubicBezTo>
                  <a:cubicBezTo>
                    <a:pt x="64327" y="16696"/>
                    <a:pt x="62827" y="17087"/>
                    <a:pt x="61261" y="17609"/>
                  </a:cubicBezTo>
                  <a:cubicBezTo>
                    <a:pt x="60478" y="17740"/>
                    <a:pt x="59760" y="18001"/>
                    <a:pt x="59108" y="18131"/>
                  </a:cubicBezTo>
                  <a:cubicBezTo>
                    <a:pt x="59047" y="18172"/>
                    <a:pt x="58987" y="18187"/>
                    <a:pt x="58926" y="18187"/>
                  </a:cubicBezTo>
                  <a:cubicBezTo>
                    <a:pt x="58791" y="18187"/>
                    <a:pt x="58656" y="18111"/>
                    <a:pt x="58521" y="18066"/>
                  </a:cubicBezTo>
                  <a:cubicBezTo>
                    <a:pt x="58390" y="18001"/>
                    <a:pt x="58325" y="17805"/>
                    <a:pt x="58325" y="17609"/>
                  </a:cubicBezTo>
                  <a:cubicBezTo>
                    <a:pt x="58325" y="16696"/>
                    <a:pt x="58390" y="16109"/>
                    <a:pt x="58390" y="15782"/>
                  </a:cubicBezTo>
                  <a:lnTo>
                    <a:pt x="58390" y="15782"/>
                  </a:lnTo>
                  <a:cubicBezTo>
                    <a:pt x="57542" y="16174"/>
                    <a:pt x="56172" y="16826"/>
                    <a:pt x="54215" y="17805"/>
                  </a:cubicBezTo>
                  <a:cubicBezTo>
                    <a:pt x="52519" y="18718"/>
                    <a:pt x="50301" y="19893"/>
                    <a:pt x="47495" y="21328"/>
                  </a:cubicBezTo>
                  <a:cubicBezTo>
                    <a:pt x="47300" y="21426"/>
                    <a:pt x="47137" y="21475"/>
                    <a:pt x="46998" y="21475"/>
                  </a:cubicBezTo>
                  <a:cubicBezTo>
                    <a:pt x="46859" y="21475"/>
                    <a:pt x="46745" y="21426"/>
                    <a:pt x="46647" y="21328"/>
                  </a:cubicBezTo>
                  <a:cubicBezTo>
                    <a:pt x="46386" y="21132"/>
                    <a:pt x="46386" y="20806"/>
                    <a:pt x="46517" y="20610"/>
                  </a:cubicBezTo>
                  <a:cubicBezTo>
                    <a:pt x="46908" y="19697"/>
                    <a:pt x="47365" y="18653"/>
                    <a:pt x="47952" y="17674"/>
                  </a:cubicBezTo>
                  <a:cubicBezTo>
                    <a:pt x="48735" y="16043"/>
                    <a:pt x="49387" y="14739"/>
                    <a:pt x="49583" y="14151"/>
                  </a:cubicBezTo>
                  <a:cubicBezTo>
                    <a:pt x="49077" y="13899"/>
                    <a:pt x="48728" y="13803"/>
                    <a:pt x="48506" y="13803"/>
                  </a:cubicBezTo>
                  <a:cubicBezTo>
                    <a:pt x="48441" y="13803"/>
                    <a:pt x="48387" y="13811"/>
                    <a:pt x="48343" y="13825"/>
                  </a:cubicBezTo>
                  <a:cubicBezTo>
                    <a:pt x="48278" y="13825"/>
                    <a:pt x="48278" y="13825"/>
                    <a:pt x="48278" y="13891"/>
                  </a:cubicBezTo>
                  <a:cubicBezTo>
                    <a:pt x="48017" y="14151"/>
                    <a:pt x="47887" y="14608"/>
                    <a:pt x="47561" y="15717"/>
                  </a:cubicBezTo>
                  <a:cubicBezTo>
                    <a:pt x="47365" y="16370"/>
                    <a:pt x="47104" y="17348"/>
                    <a:pt x="46647" y="18001"/>
                  </a:cubicBezTo>
                  <a:cubicBezTo>
                    <a:pt x="46386" y="18327"/>
                    <a:pt x="45995" y="18718"/>
                    <a:pt x="45603" y="18914"/>
                  </a:cubicBezTo>
                  <a:cubicBezTo>
                    <a:pt x="45273" y="19038"/>
                    <a:pt x="44942" y="19083"/>
                    <a:pt x="44594" y="19083"/>
                  </a:cubicBezTo>
                  <a:cubicBezTo>
                    <a:pt x="44394" y="19083"/>
                    <a:pt x="44187" y="19068"/>
                    <a:pt x="43972" y="19044"/>
                  </a:cubicBezTo>
                  <a:cubicBezTo>
                    <a:pt x="43646" y="18979"/>
                    <a:pt x="43451" y="18718"/>
                    <a:pt x="43451" y="18392"/>
                  </a:cubicBezTo>
                  <a:cubicBezTo>
                    <a:pt x="43581" y="17740"/>
                    <a:pt x="43646" y="17283"/>
                    <a:pt x="43711" y="16761"/>
                  </a:cubicBezTo>
                  <a:cubicBezTo>
                    <a:pt x="43777" y="16109"/>
                    <a:pt x="43907" y="15717"/>
                    <a:pt x="43907" y="15522"/>
                  </a:cubicBezTo>
                  <a:lnTo>
                    <a:pt x="43711" y="15522"/>
                  </a:lnTo>
                  <a:cubicBezTo>
                    <a:pt x="43255" y="16109"/>
                    <a:pt x="42276" y="16500"/>
                    <a:pt x="41754" y="16761"/>
                  </a:cubicBezTo>
                  <a:cubicBezTo>
                    <a:pt x="41037" y="17087"/>
                    <a:pt x="40515" y="17348"/>
                    <a:pt x="40384" y="17609"/>
                  </a:cubicBezTo>
                  <a:lnTo>
                    <a:pt x="40515" y="17740"/>
                  </a:lnTo>
                  <a:cubicBezTo>
                    <a:pt x="40776" y="18001"/>
                    <a:pt x="41363" y="18392"/>
                    <a:pt x="42341" y="18783"/>
                  </a:cubicBezTo>
                  <a:cubicBezTo>
                    <a:pt x="42602" y="18914"/>
                    <a:pt x="42798" y="19044"/>
                    <a:pt x="42994" y="19240"/>
                  </a:cubicBezTo>
                  <a:cubicBezTo>
                    <a:pt x="43059" y="19305"/>
                    <a:pt x="43255" y="19566"/>
                    <a:pt x="43124" y="19762"/>
                  </a:cubicBezTo>
                  <a:cubicBezTo>
                    <a:pt x="43124" y="20023"/>
                    <a:pt x="42994" y="20284"/>
                    <a:pt x="42798" y="20349"/>
                  </a:cubicBezTo>
                  <a:cubicBezTo>
                    <a:pt x="42407" y="20675"/>
                    <a:pt x="41754" y="20936"/>
                    <a:pt x="41493" y="21002"/>
                  </a:cubicBezTo>
                  <a:cubicBezTo>
                    <a:pt x="40971" y="21197"/>
                    <a:pt x="40515" y="21328"/>
                    <a:pt x="40319" y="21524"/>
                  </a:cubicBezTo>
                  <a:cubicBezTo>
                    <a:pt x="40189" y="21524"/>
                    <a:pt x="40189" y="21589"/>
                    <a:pt x="40189" y="21589"/>
                  </a:cubicBezTo>
                  <a:cubicBezTo>
                    <a:pt x="40280" y="21625"/>
                    <a:pt x="40381" y="21641"/>
                    <a:pt x="40495" y="21641"/>
                  </a:cubicBezTo>
                  <a:cubicBezTo>
                    <a:pt x="40790" y="21641"/>
                    <a:pt x="41172" y="21534"/>
                    <a:pt x="41689" y="21393"/>
                  </a:cubicBezTo>
                  <a:cubicBezTo>
                    <a:pt x="42068" y="21309"/>
                    <a:pt x="42610" y="21170"/>
                    <a:pt x="43157" y="21170"/>
                  </a:cubicBezTo>
                  <a:cubicBezTo>
                    <a:pt x="43458" y="21170"/>
                    <a:pt x="43760" y="21212"/>
                    <a:pt x="44038" y="21328"/>
                  </a:cubicBezTo>
                  <a:cubicBezTo>
                    <a:pt x="44560" y="21524"/>
                    <a:pt x="44886" y="21850"/>
                    <a:pt x="45082" y="22372"/>
                  </a:cubicBezTo>
                  <a:cubicBezTo>
                    <a:pt x="45212" y="22567"/>
                    <a:pt x="45212" y="22894"/>
                    <a:pt x="45016" y="23024"/>
                  </a:cubicBezTo>
                  <a:cubicBezTo>
                    <a:pt x="44886" y="23285"/>
                    <a:pt x="44625" y="23481"/>
                    <a:pt x="44364" y="23546"/>
                  </a:cubicBezTo>
                  <a:cubicBezTo>
                    <a:pt x="43581" y="23676"/>
                    <a:pt x="42798" y="23872"/>
                    <a:pt x="42276" y="24003"/>
                  </a:cubicBezTo>
                  <a:cubicBezTo>
                    <a:pt x="39993" y="24590"/>
                    <a:pt x="39145" y="24786"/>
                    <a:pt x="38753" y="25177"/>
                  </a:cubicBezTo>
                  <a:cubicBezTo>
                    <a:pt x="38558" y="25307"/>
                    <a:pt x="38427" y="25634"/>
                    <a:pt x="38231" y="26417"/>
                  </a:cubicBezTo>
                  <a:cubicBezTo>
                    <a:pt x="37905" y="27917"/>
                    <a:pt x="36927" y="29548"/>
                    <a:pt x="35817" y="30722"/>
                  </a:cubicBezTo>
                  <a:cubicBezTo>
                    <a:pt x="35100" y="31505"/>
                    <a:pt x="34186" y="32158"/>
                    <a:pt x="33273" y="32484"/>
                  </a:cubicBezTo>
                  <a:cubicBezTo>
                    <a:pt x="32897" y="32645"/>
                    <a:pt x="32477" y="32762"/>
                    <a:pt x="32086" y="32762"/>
                  </a:cubicBezTo>
                  <a:cubicBezTo>
                    <a:pt x="32002" y="32762"/>
                    <a:pt x="31919" y="32756"/>
                    <a:pt x="31838" y="32745"/>
                  </a:cubicBezTo>
                  <a:cubicBezTo>
                    <a:pt x="31518" y="32711"/>
                    <a:pt x="31215" y="32695"/>
                    <a:pt x="30931" y="32695"/>
                  </a:cubicBezTo>
                  <a:cubicBezTo>
                    <a:pt x="30114" y="32695"/>
                    <a:pt x="29451" y="32829"/>
                    <a:pt x="28967" y="33071"/>
                  </a:cubicBezTo>
                  <a:cubicBezTo>
                    <a:pt x="27793" y="33658"/>
                    <a:pt x="27075" y="34637"/>
                    <a:pt x="26162" y="36007"/>
                  </a:cubicBezTo>
                  <a:cubicBezTo>
                    <a:pt x="25640" y="36920"/>
                    <a:pt x="24857" y="37899"/>
                    <a:pt x="24009" y="38682"/>
                  </a:cubicBezTo>
                  <a:cubicBezTo>
                    <a:pt x="22900" y="39595"/>
                    <a:pt x="22182" y="40378"/>
                    <a:pt x="22052" y="41226"/>
                  </a:cubicBezTo>
                  <a:cubicBezTo>
                    <a:pt x="21921" y="41617"/>
                    <a:pt x="21921" y="42205"/>
                    <a:pt x="22443" y="42857"/>
                  </a:cubicBezTo>
                  <a:cubicBezTo>
                    <a:pt x="22704" y="43183"/>
                    <a:pt x="22900" y="43314"/>
                    <a:pt x="23161" y="43444"/>
                  </a:cubicBezTo>
                  <a:cubicBezTo>
                    <a:pt x="23296" y="43478"/>
                    <a:pt x="23431" y="43494"/>
                    <a:pt x="23572" y="43494"/>
                  </a:cubicBezTo>
                  <a:cubicBezTo>
                    <a:pt x="23979" y="43494"/>
                    <a:pt x="24441" y="43360"/>
                    <a:pt x="25118" y="43118"/>
                  </a:cubicBezTo>
                  <a:cubicBezTo>
                    <a:pt x="25510" y="42922"/>
                    <a:pt x="26097" y="42792"/>
                    <a:pt x="26684" y="42661"/>
                  </a:cubicBezTo>
                  <a:cubicBezTo>
                    <a:pt x="27467" y="42596"/>
                    <a:pt x="28054" y="42335"/>
                    <a:pt x="28641" y="42009"/>
                  </a:cubicBezTo>
                  <a:cubicBezTo>
                    <a:pt x="29685" y="41356"/>
                    <a:pt x="30403" y="40313"/>
                    <a:pt x="31316" y="39008"/>
                  </a:cubicBezTo>
                  <a:cubicBezTo>
                    <a:pt x="32360" y="37442"/>
                    <a:pt x="33665" y="35615"/>
                    <a:pt x="35948" y="34376"/>
                  </a:cubicBezTo>
                  <a:cubicBezTo>
                    <a:pt x="37448" y="33462"/>
                    <a:pt x="39340" y="32875"/>
                    <a:pt x="41754" y="32745"/>
                  </a:cubicBezTo>
                  <a:cubicBezTo>
                    <a:pt x="41871" y="32739"/>
                    <a:pt x="41986" y="32737"/>
                    <a:pt x="42099" y="32737"/>
                  </a:cubicBezTo>
                  <a:cubicBezTo>
                    <a:pt x="43311" y="32737"/>
                    <a:pt x="44306" y="33050"/>
                    <a:pt x="45082" y="33528"/>
                  </a:cubicBezTo>
                  <a:cubicBezTo>
                    <a:pt x="47039" y="34832"/>
                    <a:pt x="47952" y="37377"/>
                    <a:pt x="48539" y="39595"/>
                  </a:cubicBezTo>
                  <a:cubicBezTo>
                    <a:pt x="48539" y="39725"/>
                    <a:pt x="48604" y="39856"/>
                    <a:pt x="48604" y="39921"/>
                  </a:cubicBezTo>
                  <a:cubicBezTo>
                    <a:pt x="48670" y="40117"/>
                    <a:pt x="48670" y="40247"/>
                    <a:pt x="48670" y="40313"/>
                  </a:cubicBezTo>
                  <a:cubicBezTo>
                    <a:pt x="48800" y="40247"/>
                    <a:pt x="48865" y="40182"/>
                    <a:pt x="48996" y="40117"/>
                  </a:cubicBezTo>
                  <a:cubicBezTo>
                    <a:pt x="49779" y="39464"/>
                    <a:pt x="50170" y="38943"/>
                    <a:pt x="50301" y="38551"/>
                  </a:cubicBezTo>
                  <a:cubicBezTo>
                    <a:pt x="50431" y="38290"/>
                    <a:pt x="50496" y="38029"/>
                    <a:pt x="50431" y="37899"/>
                  </a:cubicBezTo>
                  <a:cubicBezTo>
                    <a:pt x="50301" y="37312"/>
                    <a:pt x="49909" y="36855"/>
                    <a:pt x="49257" y="36203"/>
                  </a:cubicBezTo>
                  <a:cubicBezTo>
                    <a:pt x="48604" y="35550"/>
                    <a:pt x="47691" y="34572"/>
                    <a:pt x="47887" y="33267"/>
                  </a:cubicBezTo>
                  <a:cubicBezTo>
                    <a:pt x="47887" y="33006"/>
                    <a:pt x="47887" y="32745"/>
                    <a:pt x="47691" y="32353"/>
                  </a:cubicBezTo>
                  <a:cubicBezTo>
                    <a:pt x="47626" y="32158"/>
                    <a:pt x="47626" y="32027"/>
                    <a:pt x="47561" y="31831"/>
                  </a:cubicBezTo>
                  <a:cubicBezTo>
                    <a:pt x="47495" y="31636"/>
                    <a:pt x="47626" y="31375"/>
                    <a:pt x="47822" y="31179"/>
                  </a:cubicBezTo>
                  <a:cubicBezTo>
                    <a:pt x="47952" y="31049"/>
                    <a:pt x="48213" y="30853"/>
                    <a:pt x="48474" y="30853"/>
                  </a:cubicBezTo>
                  <a:cubicBezTo>
                    <a:pt x="48981" y="30807"/>
                    <a:pt x="49358" y="30761"/>
                    <a:pt x="49859" y="30761"/>
                  </a:cubicBezTo>
                  <a:cubicBezTo>
                    <a:pt x="50066" y="30761"/>
                    <a:pt x="50294" y="30768"/>
                    <a:pt x="50562" y="30788"/>
                  </a:cubicBezTo>
                  <a:cubicBezTo>
                    <a:pt x="50792" y="30759"/>
                    <a:pt x="50978" y="30736"/>
                    <a:pt x="51135" y="30736"/>
                  </a:cubicBezTo>
                  <a:cubicBezTo>
                    <a:pt x="51692" y="30736"/>
                    <a:pt x="51894" y="31017"/>
                    <a:pt x="52454" y="32288"/>
                  </a:cubicBezTo>
                  <a:cubicBezTo>
                    <a:pt x="52910" y="33397"/>
                    <a:pt x="53889" y="35615"/>
                    <a:pt x="56368" y="39530"/>
                  </a:cubicBezTo>
                  <a:cubicBezTo>
                    <a:pt x="56498" y="38943"/>
                    <a:pt x="56825" y="38355"/>
                    <a:pt x="57216" y="37899"/>
                  </a:cubicBezTo>
                  <a:cubicBezTo>
                    <a:pt x="57542" y="37507"/>
                    <a:pt x="57803" y="37051"/>
                    <a:pt x="58129" y="36594"/>
                  </a:cubicBezTo>
                  <a:cubicBezTo>
                    <a:pt x="58782" y="35615"/>
                    <a:pt x="59630" y="34311"/>
                    <a:pt x="60804" y="33593"/>
                  </a:cubicBezTo>
                  <a:cubicBezTo>
                    <a:pt x="61457" y="33136"/>
                    <a:pt x="62240" y="32941"/>
                    <a:pt x="63022" y="32941"/>
                  </a:cubicBezTo>
                  <a:cubicBezTo>
                    <a:pt x="63218" y="32913"/>
                    <a:pt x="63404" y="32900"/>
                    <a:pt x="63582" y="32900"/>
                  </a:cubicBezTo>
                  <a:cubicBezTo>
                    <a:pt x="64237" y="32900"/>
                    <a:pt x="64779" y="33075"/>
                    <a:pt x="65241" y="33332"/>
                  </a:cubicBezTo>
                  <a:cubicBezTo>
                    <a:pt x="65632" y="33658"/>
                    <a:pt x="65958" y="33984"/>
                    <a:pt x="66154" y="34441"/>
                  </a:cubicBezTo>
                  <a:cubicBezTo>
                    <a:pt x="66154" y="34311"/>
                    <a:pt x="66219" y="34245"/>
                    <a:pt x="66284" y="34050"/>
                  </a:cubicBezTo>
                  <a:cubicBezTo>
                    <a:pt x="67850" y="31766"/>
                    <a:pt x="68633" y="30657"/>
                    <a:pt x="70264" y="28374"/>
                  </a:cubicBezTo>
                  <a:cubicBezTo>
                    <a:pt x="70460" y="28178"/>
                    <a:pt x="70590" y="28048"/>
                    <a:pt x="70851" y="27917"/>
                  </a:cubicBezTo>
                  <a:cubicBezTo>
                    <a:pt x="70921" y="27900"/>
                    <a:pt x="70982" y="27891"/>
                    <a:pt x="71037" y="27891"/>
                  </a:cubicBezTo>
                  <a:cubicBezTo>
                    <a:pt x="71187" y="27891"/>
                    <a:pt x="71295" y="27952"/>
                    <a:pt x="71438" y="28048"/>
                  </a:cubicBezTo>
                  <a:lnTo>
                    <a:pt x="72091" y="28048"/>
                  </a:lnTo>
                  <a:cubicBezTo>
                    <a:pt x="72254" y="28048"/>
                    <a:pt x="72515" y="28015"/>
                    <a:pt x="72800" y="28015"/>
                  </a:cubicBezTo>
                  <a:cubicBezTo>
                    <a:pt x="73086" y="28015"/>
                    <a:pt x="73395" y="28048"/>
                    <a:pt x="73656" y="28178"/>
                  </a:cubicBezTo>
                  <a:cubicBezTo>
                    <a:pt x="73852" y="28243"/>
                    <a:pt x="74048" y="28504"/>
                    <a:pt x="74113" y="28765"/>
                  </a:cubicBezTo>
                  <a:cubicBezTo>
                    <a:pt x="74309" y="29026"/>
                    <a:pt x="74309" y="29352"/>
                    <a:pt x="74309" y="29744"/>
                  </a:cubicBezTo>
                  <a:cubicBezTo>
                    <a:pt x="74700" y="29874"/>
                    <a:pt x="75287" y="30135"/>
                    <a:pt x="75809" y="30135"/>
                  </a:cubicBezTo>
                  <a:cubicBezTo>
                    <a:pt x="76005" y="30135"/>
                    <a:pt x="76136" y="30135"/>
                    <a:pt x="76136" y="30070"/>
                  </a:cubicBezTo>
                  <a:cubicBezTo>
                    <a:pt x="76266" y="30070"/>
                    <a:pt x="76266" y="30005"/>
                    <a:pt x="76331" y="30005"/>
                  </a:cubicBezTo>
                  <a:cubicBezTo>
                    <a:pt x="76396" y="30005"/>
                    <a:pt x="76396" y="29874"/>
                    <a:pt x="76462" y="29809"/>
                  </a:cubicBezTo>
                  <a:cubicBezTo>
                    <a:pt x="76592" y="29679"/>
                    <a:pt x="76657" y="29483"/>
                    <a:pt x="76723" y="29157"/>
                  </a:cubicBezTo>
                  <a:cubicBezTo>
                    <a:pt x="76788" y="28569"/>
                    <a:pt x="77049" y="28048"/>
                    <a:pt x="77440" y="27591"/>
                  </a:cubicBezTo>
                  <a:cubicBezTo>
                    <a:pt x="78223" y="26808"/>
                    <a:pt x="79332" y="26417"/>
                    <a:pt x="80180" y="26156"/>
                  </a:cubicBezTo>
                  <a:cubicBezTo>
                    <a:pt x="80963" y="25895"/>
                    <a:pt x="81681" y="25634"/>
                    <a:pt x="82268" y="25177"/>
                  </a:cubicBezTo>
                  <a:cubicBezTo>
                    <a:pt x="82431" y="25047"/>
                    <a:pt x="82594" y="24981"/>
                    <a:pt x="82749" y="24981"/>
                  </a:cubicBezTo>
                  <a:cubicBezTo>
                    <a:pt x="82904" y="24981"/>
                    <a:pt x="83051" y="25047"/>
                    <a:pt x="83181" y="25177"/>
                  </a:cubicBezTo>
                  <a:cubicBezTo>
                    <a:pt x="83442" y="25307"/>
                    <a:pt x="83508" y="25764"/>
                    <a:pt x="83312" y="25960"/>
                  </a:cubicBezTo>
                  <a:cubicBezTo>
                    <a:pt x="82986" y="26547"/>
                    <a:pt x="82594" y="27134"/>
                    <a:pt x="82268" y="27591"/>
                  </a:cubicBezTo>
                  <a:cubicBezTo>
                    <a:pt x="81550" y="28700"/>
                    <a:pt x="81224" y="29222"/>
                    <a:pt x="81224" y="29548"/>
                  </a:cubicBezTo>
                  <a:cubicBezTo>
                    <a:pt x="81224" y="29679"/>
                    <a:pt x="81224" y="29744"/>
                    <a:pt x="81289" y="29809"/>
                  </a:cubicBezTo>
                  <a:cubicBezTo>
                    <a:pt x="81550" y="30005"/>
                    <a:pt x="82007" y="30200"/>
                    <a:pt x="83312" y="30396"/>
                  </a:cubicBezTo>
                  <a:cubicBezTo>
                    <a:pt x="83769" y="30461"/>
                    <a:pt x="84160" y="30527"/>
                    <a:pt x="84486" y="30788"/>
                  </a:cubicBezTo>
                  <a:cubicBezTo>
                    <a:pt x="84943" y="31114"/>
                    <a:pt x="85400" y="31505"/>
                    <a:pt x="85595" y="32027"/>
                  </a:cubicBezTo>
                  <a:cubicBezTo>
                    <a:pt x="85921" y="32484"/>
                    <a:pt x="86117" y="33136"/>
                    <a:pt x="86052" y="33723"/>
                  </a:cubicBezTo>
                  <a:cubicBezTo>
                    <a:pt x="86052" y="34245"/>
                    <a:pt x="85856" y="34702"/>
                    <a:pt x="85595" y="35224"/>
                  </a:cubicBezTo>
                  <a:cubicBezTo>
                    <a:pt x="85204" y="35942"/>
                    <a:pt x="84747" y="36529"/>
                    <a:pt x="83964" y="36855"/>
                  </a:cubicBezTo>
                  <a:cubicBezTo>
                    <a:pt x="83486" y="37094"/>
                    <a:pt x="82957" y="37188"/>
                    <a:pt x="82399" y="37188"/>
                  </a:cubicBezTo>
                  <a:cubicBezTo>
                    <a:pt x="81282" y="37188"/>
                    <a:pt x="80050" y="36811"/>
                    <a:pt x="78876" y="36463"/>
                  </a:cubicBezTo>
                  <a:cubicBezTo>
                    <a:pt x="77205" y="36078"/>
                    <a:pt x="75336" y="35608"/>
                    <a:pt x="73290" y="35608"/>
                  </a:cubicBezTo>
                  <a:cubicBezTo>
                    <a:pt x="72220" y="35608"/>
                    <a:pt x="71102" y="35736"/>
                    <a:pt x="69938" y="36072"/>
                  </a:cubicBezTo>
                  <a:cubicBezTo>
                    <a:pt x="69742" y="36137"/>
                    <a:pt x="69481" y="36137"/>
                    <a:pt x="69220" y="36137"/>
                  </a:cubicBezTo>
                  <a:cubicBezTo>
                    <a:pt x="68568" y="36072"/>
                    <a:pt x="67850" y="35746"/>
                    <a:pt x="67459" y="35485"/>
                  </a:cubicBezTo>
                  <a:cubicBezTo>
                    <a:pt x="67132" y="35354"/>
                    <a:pt x="66872" y="35159"/>
                    <a:pt x="66545" y="35093"/>
                  </a:cubicBezTo>
                  <a:cubicBezTo>
                    <a:pt x="66480" y="35093"/>
                    <a:pt x="66350" y="35028"/>
                    <a:pt x="66284" y="34963"/>
                  </a:cubicBezTo>
                  <a:lnTo>
                    <a:pt x="66284" y="34963"/>
                  </a:lnTo>
                  <a:cubicBezTo>
                    <a:pt x="66545" y="35942"/>
                    <a:pt x="66284" y="36985"/>
                    <a:pt x="66219" y="37703"/>
                  </a:cubicBezTo>
                  <a:cubicBezTo>
                    <a:pt x="66219" y="37768"/>
                    <a:pt x="66219" y="37964"/>
                    <a:pt x="66154" y="38029"/>
                  </a:cubicBezTo>
                  <a:cubicBezTo>
                    <a:pt x="65958" y="39008"/>
                    <a:pt x="66154" y="39725"/>
                    <a:pt x="66284" y="40313"/>
                  </a:cubicBezTo>
                  <a:cubicBezTo>
                    <a:pt x="66676" y="41552"/>
                    <a:pt x="67785" y="42270"/>
                    <a:pt x="68894" y="43248"/>
                  </a:cubicBezTo>
                  <a:cubicBezTo>
                    <a:pt x="69285" y="43575"/>
                    <a:pt x="69807" y="44031"/>
                    <a:pt x="70264" y="44292"/>
                  </a:cubicBezTo>
                  <a:cubicBezTo>
                    <a:pt x="70394" y="44423"/>
                    <a:pt x="70460" y="44423"/>
                    <a:pt x="70525" y="44423"/>
                  </a:cubicBezTo>
                  <a:cubicBezTo>
                    <a:pt x="70851" y="44423"/>
                    <a:pt x="71243" y="44162"/>
                    <a:pt x="71895" y="43770"/>
                  </a:cubicBezTo>
                  <a:cubicBezTo>
                    <a:pt x="72221" y="43575"/>
                    <a:pt x="72808" y="43183"/>
                    <a:pt x="73330" y="43118"/>
                  </a:cubicBezTo>
                  <a:cubicBezTo>
                    <a:pt x="73461" y="43118"/>
                    <a:pt x="73656" y="43118"/>
                    <a:pt x="73852" y="43183"/>
                  </a:cubicBezTo>
                  <a:cubicBezTo>
                    <a:pt x="74048" y="43248"/>
                    <a:pt x="74113" y="43444"/>
                    <a:pt x="74178" y="43575"/>
                  </a:cubicBezTo>
                  <a:cubicBezTo>
                    <a:pt x="74309" y="43836"/>
                    <a:pt x="74309" y="44162"/>
                    <a:pt x="74309" y="44488"/>
                  </a:cubicBezTo>
                  <a:cubicBezTo>
                    <a:pt x="73983" y="47098"/>
                    <a:pt x="71243" y="49968"/>
                    <a:pt x="69416" y="51925"/>
                  </a:cubicBezTo>
                  <a:cubicBezTo>
                    <a:pt x="68894" y="52447"/>
                    <a:pt x="68242" y="52773"/>
                    <a:pt x="67654" y="52969"/>
                  </a:cubicBezTo>
                  <a:cubicBezTo>
                    <a:pt x="67279" y="53076"/>
                    <a:pt x="66889" y="53120"/>
                    <a:pt x="66500" y="53120"/>
                  </a:cubicBezTo>
                  <a:cubicBezTo>
                    <a:pt x="65470" y="53120"/>
                    <a:pt x="64450" y="52814"/>
                    <a:pt x="63740" y="52578"/>
                  </a:cubicBezTo>
                  <a:cubicBezTo>
                    <a:pt x="63022" y="52317"/>
                    <a:pt x="62631" y="52251"/>
                    <a:pt x="62370" y="52251"/>
                  </a:cubicBezTo>
                  <a:cubicBezTo>
                    <a:pt x="60935" y="53295"/>
                    <a:pt x="59434" y="53752"/>
                    <a:pt x="58129" y="53752"/>
                  </a:cubicBezTo>
                  <a:cubicBezTo>
                    <a:pt x="56172" y="53752"/>
                    <a:pt x="54541" y="52969"/>
                    <a:pt x="53497" y="51925"/>
                  </a:cubicBezTo>
                  <a:cubicBezTo>
                    <a:pt x="52845" y="51273"/>
                    <a:pt x="52193" y="51012"/>
                    <a:pt x="51801" y="50947"/>
                  </a:cubicBezTo>
                  <a:cubicBezTo>
                    <a:pt x="51475" y="50947"/>
                    <a:pt x="51149" y="50947"/>
                    <a:pt x="50823" y="51077"/>
                  </a:cubicBezTo>
                  <a:cubicBezTo>
                    <a:pt x="50040" y="51403"/>
                    <a:pt x="49518" y="52251"/>
                    <a:pt x="49061" y="52969"/>
                  </a:cubicBezTo>
                  <a:cubicBezTo>
                    <a:pt x="48670" y="53882"/>
                    <a:pt x="48213" y="54535"/>
                    <a:pt x="47626" y="54926"/>
                  </a:cubicBezTo>
                  <a:cubicBezTo>
                    <a:pt x="47300" y="55187"/>
                    <a:pt x="46973" y="55318"/>
                    <a:pt x="46582" y="55383"/>
                  </a:cubicBezTo>
                  <a:cubicBezTo>
                    <a:pt x="46370" y="55444"/>
                    <a:pt x="46161" y="55469"/>
                    <a:pt x="45960" y="55469"/>
                  </a:cubicBezTo>
                  <a:cubicBezTo>
                    <a:pt x="45296" y="55469"/>
                    <a:pt x="44714" y="55192"/>
                    <a:pt x="44364" y="54992"/>
                  </a:cubicBezTo>
                  <a:cubicBezTo>
                    <a:pt x="43972" y="54861"/>
                    <a:pt x="43646" y="54665"/>
                    <a:pt x="43320" y="54665"/>
                  </a:cubicBezTo>
                  <a:cubicBezTo>
                    <a:pt x="43124" y="54665"/>
                    <a:pt x="42863" y="54535"/>
                    <a:pt x="42798" y="54339"/>
                  </a:cubicBezTo>
                  <a:cubicBezTo>
                    <a:pt x="42733" y="54209"/>
                    <a:pt x="42733" y="53948"/>
                    <a:pt x="42798" y="53752"/>
                  </a:cubicBezTo>
                  <a:cubicBezTo>
                    <a:pt x="42994" y="53426"/>
                    <a:pt x="42994" y="53230"/>
                    <a:pt x="42863" y="53034"/>
                  </a:cubicBezTo>
                  <a:cubicBezTo>
                    <a:pt x="42668" y="52447"/>
                    <a:pt x="41754" y="52121"/>
                    <a:pt x="40449" y="51664"/>
                  </a:cubicBezTo>
                  <a:cubicBezTo>
                    <a:pt x="39275" y="51273"/>
                    <a:pt x="37644" y="50751"/>
                    <a:pt x="37188" y="49642"/>
                  </a:cubicBezTo>
                  <a:cubicBezTo>
                    <a:pt x="36992" y="49185"/>
                    <a:pt x="36992" y="48729"/>
                    <a:pt x="37188" y="48141"/>
                  </a:cubicBezTo>
                  <a:cubicBezTo>
                    <a:pt x="37448" y="47358"/>
                    <a:pt x="38166" y="46380"/>
                    <a:pt x="39275" y="45206"/>
                  </a:cubicBezTo>
                  <a:lnTo>
                    <a:pt x="39275" y="45206"/>
                  </a:lnTo>
                  <a:cubicBezTo>
                    <a:pt x="37514" y="45467"/>
                    <a:pt x="35557" y="45467"/>
                    <a:pt x="33730" y="45532"/>
                  </a:cubicBezTo>
                  <a:cubicBezTo>
                    <a:pt x="29359" y="45728"/>
                    <a:pt x="25183" y="45923"/>
                    <a:pt x="21595" y="48011"/>
                  </a:cubicBezTo>
                  <a:cubicBezTo>
                    <a:pt x="19964" y="48859"/>
                    <a:pt x="18529" y="50164"/>
                    <a:pt x="17094" y="51991"/>
                  </a:cubicBezTo>
                  <a:cubicBezTo>
                    <a:pt x="15006" y="54861"/>
                    <a:pt x="12788" y="57210"/>
                    <a:pt x="10765" y="59428"/>
                  </a:cubicBezTo>
                  <a:cubicBezTo>
                    <a:pt x="10244" y="59950"/>
                    <a:pt x="9787" y="60472"/>
                    <a:pt x="9265" y="60928"/>
                  </a:cubicBezTo>
                  <a:cubicBezTo>
                    <a:pt x="6199" y="64451"/>
                    <a:pt x="3393" y="67909"/>
                    <a:pt x="1762" y="72802"/>
                  </a:cubicBezTo>
                  <a:cubicBezTo>
                    <a:pt x="1371" y="74107"/>
                    <a:pt x="980" y="75477"/>
                    <a:pt x="719" y="76912"/>
                  </a:cubicBezTo>
                  <a:lnTo>
                    <a:pt x="719" y="77043"/>
                  </a:lnTo>
                  <a:cubicBezTo>
                    <a:pt x="1" y="81479"/>
                    <a:pt x="1" y="87220"/>
                    <a:pt x="1371" y="94657"/>
                  </a:cubicBezTo>
                  <a:cubicBezTo>
                    <a:pt x="1632" y="96027"/>
                    <a:pt x="2219" y="97267"/>
                    <a:pt x="3067" y="98311"/>
                  </a:cubicBezTo>
                  <a:cubicBezTo>
                    <a:pt x="4046" y="99550"/>
                    <a:pt x="5285" y="100398"/>
                    <a:pt x="6655" y="100986"/>
                  </a:cubicBezTo>
                  <a:cubicBezTo>
                    <a:pt x="7768" y="101469"/>
                    <a:pt x="8953" y="101738"/>
                    <a:pt x="10129" y="101738"/>
                  </a:cubicBezTo>
                  <a:cubicBezTo>
                    <a:pt x="10539" y="101738"/>
                    <a:pt x="10948" y="101705"/>
                    <a:pt x="11353" y="101638"/>
                  </a:cubicBezTo>
                  <a:cubicBezTo>
                    <a:pt x="12527" y="101507"/>
                    <a:pt x="13767" y="100986"/>
                    <a:pt x="14941" y="100203"/>
                  </a:cubicBezTo>
                  <a:cubicBezTo>
                    <a:pt x="16459" y="99049"/>
                    <a:pt x="17807" y="98630"/>
                    <a:pt x="18986" y="98630"/>
                  </a:cubicBezTo>
                  <a:cubicBezTo>
                    <a:pt x="19074" y="98630"/>
                    <a:pt x="19161" y="98632"/>
                    <a:pt x="19247" y="98637"/>
                  </a:cubicBezTo>
                  <a:cubicBezTo>
                    <a:pt x="21204" y="98767"/>
                    <a:pt x="22248" y="100398"/>
                    <a:pt x="23226" y="101638"/>
                  </a:cubicBezTo>
                  <a:cubicBezTo>
                    <a:pt x="24074" y="102812"/>
                    <a:pt x="24792" y="103660"/>
                    <a:pt x="25705" y="103987"/>
                  </a:cubicBezTo>
                  <a:cubicBezTo>
                    <a:pt x="25954" y="104111"/>
                    <a:pt x="26175" y="104156"/>
                    <a:pt x="26421" y="104156"/>
                  </a:cubicBezTo>
                  <a:cubicBezTo>
                    <a:pt x="26563" y="104156"/>
                    <a:pt x="26713" y="104141"/>
                    <a:pt x="26880" y="104117"/>
                  </a:cubicBezTo>
                  <a:cubicBezTo>
                    <a:pt x="27141" y="104117"/>
                    <a:pt x="27336" y="104117"/>
                    <a:pt x="27467" y="104248"/>
                  </a:cubicBezTo>
                  <a:cubicBezTo>
                    <a:pt x="27663" y="104443"/>
                    <a:pt x="27728" y="104574"/>
                    <a:pt x="27728" y="104835"/>
                  </a:cubicBezTo>
                  <a:cubicBezTo>
                    <a:pt x="27336" y="110380"/>
                    <a:pt x="29359" y="115012"/>
                    <a:pt x="31577" y="119840"/>
                  </a:cubicBezTo>
                  <a:cubicBezTo>
                    <a:pt x="33860" y="124798"/>
                    <a:pt x="36209" y="130017"/>
                    <a:pt x="36013" y="136411"/>
                  </a:cubicBezTo>
                  <a:cubicBezTo>
                    <a:pt x="35948" y="140390"/>
                    <a:pt x="39275" y="144239"/>
                    <a:pt x="42863" y="148284"/>
                  </a:cubicBezTo>
                  <a:cubicBezTo>
                    <a:pt x="44494" y="150111"/>
                    <a:pt x="46125" y="151938"/>
                    <a:pt x="47430" y="153830"/>
                  </a:cubicBezTo>
                  <a:cubicBezTo>
                    <a:pt x="49844" y="157157"/>
                    <a:pt x="51997" y="160223"/>
                    <a:pt x="55128" y="161006"/>
                  </a:cubicBezTo>
                  <a:cubicBezTo>
                    <a:pt x="55676" y="161132"/>
                    <a:pt x="56258" y="161204"/>
                    <a:pt x="56880" y="161204"/>
                  </a:cubicBezTo>
                  <a:cubicBezTo>
                    <a:pt x="58185" y="161204"/>
                    <a:pt x="59669" y="160888"/>
                    <a:pt x="61391" y="160093"/>
                  </a:cubicBezTo>
                  <a:cubicBezTo>
                    <a:pt x="61783" y="159962"/>
                    <a:pt x="62109" y="159767"/>
                    <a:pt x="62435" y="159701"/>
                  </a:cubicBezTo>
                  <a:cubicBezTo>
                    <a:pt x="63610" y="159701"/>
                    <a:pt x="64523" y="159375"/>
                    <a:pt x="65175" y="158592"/>
                  </a:cubicBezTo>
                  <a:cubicBezTo>
                    <a:pt x="65306" y="158397"/>
                    <a:pt x="65501" y="158201"/>
                    <a:pt x="65632" y="157940"/>
                  </a:cubicBezTo>
                  <a:cubicBezTo>
                    <a:pt x="68307" y="154743"/>
                    <a:pt x="70786" y="151807"/>
                    <a:pt x="70786" y="148611"/>
                  </a:cubicBezTo>
                  <a:cubicBezTo>
                    <a:pt x="70786" y="146914"/>
                    <a:pt x="70068" y="144957"/>
                    <a:pt x="67981" y="142739"/>
                  </a:cubicBezTo>
                  <a:lnTo>
                    <a:pt x="67785" y="142282"/>
                  </a:lnTo>
                  <a:cubicBezTo>
                    <a:pt x="67785" y="142021"/>
                    <a:pt x="67785" y="141891"/>
                    <a:pt x="67850" y="141695"/>
                  </a:cubicBezTo>
                  <a:cubicBezTo>
                    <a:pt x="67981" y="141369"/>
                    <a:pt x="68242" y="141238"/>
                    <a:pt x="68503" y="140978"/>
                  </a:cubicBezTo>
                  <a:cubicBezTo>
                    <a:pt x="68959" y="140586"/>
                    <a:pt x="69612" y="140129"/>
                    <a:pt x="70394" y="139738"/>
                  </a:cubicBezTo>
                  <a:cubicBezTo>
                    <a:pt x="72417" y="138498"/>
                    <a:pt x="75092" y="136998"/>
                    <a:pt x="76592" y="134714"/>
                  </a:cubicBezTo>
                  <a:cubicBezTo>
                    <a:pt x="77245" y="133736"/>
                    <a:pt x="77636" y="132496"/>
                    <a:pt x="77636" y="131192"/>
                  </a:cubicBezTo>
                  <a:cubicBezTo>
                    <a:pt x="77636" y="129561"/>
                    <a:pt x="76984" y="127603"/>
                    <a:pt x="75418" y="125320"/>
                  </a:cubicBezTo>
                  <a:cubicBezTo>
                    <a:pt x="74896" y="124472"/>
                    <a:pt x="74766" y="123363"/>
                    <a:pt x="74700" y="122449"/>
                  </a:cubicBezTo>
                  <a:cubicBezTo>
                    <a:pt x="74635" y="121667"/>
                    <a:pt x="74570" y="121014"/>
                    <a:pt x="74374" y="120688"/>
                  </a:cubicBezTo>
                  <a:cubicBezTo>
                    <a:pt x="74309" y="120557"/>
                    <a:pt x="74244" y="120492"/>
                    <a:pt x="74244" y="120427"/>
                  </a:cubicBezTo>
                  <a:cubicBezTo>
                    <a:pt x="73135" y="119579"/>
                    <a:pt x="72417" y="118796"/>
                    <a:pt x="72286" y="118078"/>
                  </a:cubicBezTo>
                  <a:cubicBezTo>
                    <a:pt x="72091" y="117556"/>
                    <a:pt x="72156" y="117100"/>
                    <a:pt x="72352" y="116643"/>
                  </a:cubicBezTo>
                  <a:cubicBezTo>
                    <a:pt x="72743" y="115599"/>
                    <a:pt x="73917" y="114816"/>
                    <a:pt x="74700" y="114229"/>
                  </a:cubicBezTo>
                  <a:cubicBezTo>
                    <a:pt x="75287" y="113838"/>
                    <a:pt x="75679" y="113577"/>
                    <a:pt x="75940" y="113251"/>
                  </a:cubicBezTo>
                  <a:cubicBezTo>
                    <a:pt x="78093" y="110576"/>
                    <a:pt x="80246" y="108162"/>
                    <a:pt x="81942" y="106205"/>
                  </a:cubicBezTo>
                  <a:cubicBezTo>
                    <a:pt x="93489" y="93157"/>
                    <a:pt x="93489" y="93418"/>
                    <a:pt x="95642" y="87481"/>
                  </a:cubicBezTo>
                  <a:cubicBezTo>
                    <a:pt x="95903" y="86829"/>
                    <a:pt x="96164" y="86111"/>
                    <a:pt x="96490" y="85263"/>
                  </a:cubicBezTo>
                  <a:lnTo>
                    <a:pt x="96490" y="85263"/>
                  </a:lnTo>
                  <a:cubicBezTo>
                    <a:pt x="89966" y="87611"/>
                    <a:pt x="88270" y="88460"/>
                    <a:pt x="87422" y="88851"/>
                  </a:cubicBezTo>
                  <a:cubicBezTo>
                    <a:pt x="86835" y="89112"/>
                    <a:pt x="86639" y="89242"/>
                    <a:pt x="85726" y="89503"/>
                  </a:cubicBezTo>
                  <a:cubicBezTo>
                    <a:pt x="85470" y="89580"/>
                    <a:pt x="85184" y="89607"/>
                    <a:pt x="84891" y="89607"/>
                  </a:cubicBezTo>
                  <a:cubicBezTo>
                    <a:pt x="84438" y="89607"/>
                    <a:pt x="83969" y="89543"/>
                    <a:pt x="83573" y="89503"/>
                  </a:cubicBezTo>
                  <a:cubicBezTo>
                    <a:pt x="83181" y="89438"/>
                    <a:pt x="82725" y="89373"/>
                    <a:pt x="82464" y="89177"/>
                  </a:cubicBezTo>
                  <a:cubicBezTo>
                    <a:pt x="82399" y="89177"/>
                    <a:pt x="82268" y="89112"/>
                    <a:pt x="82203" y="89047"/>
                  </a:cubicBezTo>
                  <a:cubicBezTo>
                    <a:pt x="82203" y="88916"/>
                    <a:pt x="82072" y="88851"/>
                    <a:pt x="82072" y="88786"/>
                  </a:cubicBezTo>
                  <a:cubicBezTo>
                    <a:pt x="82072" y="88720"/>
                    <a:pt x="81942" y="88590"/>
                    <a:pt x="81942" y="88525"/>
                  </a:cubicBezTo>
                  <a:cubicBezTo>
                    <a:pt x="82072" y="87611"/>
                    <a:pt x="81877" y="86894"/>
                    <a:pt x="81550" y="86437"/>
                  </a:cubicBezTo>
                  <a:cubicBezTo>
                    <a:pt x="80898" y="85263"/>
                    <a:pt x="79658" y="84610"/>
                    <a:pt x="78158" y="83828"/>
                  </a:cubicBezTo>
                  <a:cubicBezTo>
                    <a:pt x="76527" y="82979"/>
                    <a:pt x="74635" y="82001"/>
                    <a:pt x="73461" y="80109"/>
                  </a:cubicBezTo>
                  <a:cubicBezTo>
                    <a:pt x="72808" y="79065"/>
                    <a:pt x="72482" y="77760"/>
                    <a:pt x="72613" y="76064"/>
                  </a:cubicBezTo>
                  <a:cubicBezTo>
                    <a:pt x="72678" y="73715"/>
                    <a:pt x="71308" y="71236"/>
                    <a:pt x="69677" y="68366"/>
                  </a:cubicBezTo>
                  <a:cubicBezTo>
                    <a:pt x="67850" y="65299"/>
                    <a:pt x="65828" y="61776"/>
                    <a:pt x="65893" y="57732"/>
                  </a:cubicBezTo>
                  <a:cubicBezTo>
                    <a:pt x="65893" y="57471"/>
                    <a:pt x="66089" y="57210"/>
                    <a:pt x="66219" y="57079"/>
                  </a:cubicBezTo>
                  <a:cubicBezTo>
                    <a:pt x="66415" y="56932"/>
                    <a:pt x="66611" y="56859"/>
                    <a:pt x="66779" y="56859"/>
                  </a:cubicBezTo>
                  <a:cubicBezTo>
                    <a:pt x="66835" y="56859"/>
                    <a:pt x="66888" y="56867"/>
                    <a:pt x="66937" y="56883"/>
                  </a:cubicBezTo>
                  <a:cubicBezTo>
                    <a:pt x="67393" y="56949"/>
                    <a:pt x="67720" y="57144"/>
                    <a:pt x="68111" y="57210"/>
                  </a:cubicBezTo>
                  <a:cubicBezTo>
                    <a:pt x="69090" y="57471"/>
                    <a:pt x="70134" y="57732"/>
                    <a:pt x="70982" y="58514"/>
                  </a:cubicBezTo>
                  <a:cubicBezTo>
                    <a:pt x="71373" y="59036"/>
                    <a:pt x="71699" y="59558"/>
                    <a:pt x="71830" y="60406"/>
                  </a:cubicBezTo>
                  <a:cubicBezTo>
                    <a:pt x="72743" y="64973"/>
                    <a:pt x="75222" y="68627"/>
                    <a:pt x="77832" y="72476"/>
                  </a:cubicBezTo>
                  <a:cubicBezTo>
                    <a:pt x="80180" y="75868"/>
                    <a:pt x="82594" y="79456"/>
                    <a:pt x="83834" y="83697"/>
                  </a:cubicBezTo>
                  <a:cubicBezTo>
                    <a:pt x="83834" y="83828"/>
                    <a:pt x="83899" y="83958"/>
                    <a:pt x="84095" y="84154"/>
                  </a:cubicBezTo>
                  <a:cubicBezTo>
                    <a:pt x="84356" y="84349"/>
                    <a:pt x="84682" y="84610"/>
                    <a:pt x="85073" y="84676"/>
                  </a:cubicBezTo>
                  <a:cubicBezTo>
                    <a:pt x="85322" y="84800"/>
                    <a:pt x="85570" y="84845"/>
                    <a:pt x="85801" y="84845"/>
                  </a:cubicBezTo>
                  <a:cubicBezTo>
                    <a:pt x="85935" y="84845"/>
                    <a:pt x="86063" y="84830"/>
                    <a:pt x="86182" y="84806"/>
                  </a:cubicBezTo>
                  <a:cubicBezTo>
                    <a:pt x="86443" y="84676"/>
                    <a:pt x="86704" y="84610"/>
                    <a:pt x="86835" y="84480"/>
                  </a:cubicBezTo>
                  <a:cubicBezTo>
                    <a:pt x="88792" y="82979"/>
                    <a:pt x="91010" y="82066"/>
                    <a:pt x="93163" y="81283"/>
                  </a:cubicBezTo>
                  <a:cubicBezTo>
                    <a:pt x="95838" y="80239"/>
                    <a:pt x="98447" y="79261"/>
                    <a:pt x="100535" y="77108"/>
                  </a:cubicBezTo>
                  <a:cubicBezTo>
                    <a:pt x="101122" y="76521"/>
                    <a:pt x="101709" y="76064"/>
                    <a:pt x="102166" y="75542"/>
                  </a:cubicBezTo>
                  <a:cubicBezTo>
                    <a:pt x="104450" y="73454"/>
                    <a:pt x="106602" y="71432"/>
                    <a:pt x="108233" y="68888"/>
                  </a:cubicBezTo>
                  <a:cubicBezTo>
                    <a:pt x="107385" y="68300"/>
                    <a:pt x="106733" y="67387"/>
                    <a:pt x="106211" y="66669"/>
                  </a:cubicBezTo>
                  <a:cubicBezTo>
                    <a:pt x="105428" y="65626"/>
                    <a:pt x="104776" y="64778"/>
                    <a:pt x="104058" y="64582"/>
                  </a:cubicBezTo>
                  <a:cubicBezTo>
                    <a:pt x="103928" y="64517"/>
                    <a:pt x="103781" y="64484"/>
                    <a:pt x="103618" y="64484"/>
                  </a:cubicBezTo>
                  <a:cubicBezTo>
                    <a:pt x="103455" y="64484"/>
                    <a:pt x="103275" y="64517"/>
                    <a:pt x="103079" y="64582"/>
                  </a:cubicBezTo>
                  <a:cubicBezTo>
                    <a:pt x="102427" y="64712"/>
                    <a:pt x="101644" y="65104"/>
                    <a:pt x="100470" y="66213"/>
                  </a:cubicBezTo>
                  <a:cubicBezTo>
                    <a:pt x="100144" y="66539"/>
                    <a:pt x="99687" y="66669"/>
                    <a:pt x="99230" y="66735"/>
                  </a:cubicBezTo>
                  <a:cubicBezTo>
                    <a:pt x="99116" y="66773"/>
                    <a:pt x="98984" y="66789"/>
                    <a:pt x="98846" y="66789"/>
                  </a:cubicBezTo>
                  <a:cubicBezTo>
                    <a:pt x="98512" y="66789"/>
                    <a:pt x="98137" y="66696"/>
                    <a:pt x="97860" y="66604"/>
                  </a:cubicBezTo>
                  <a:cubicBezTo>
                    <a:pt x="97599" y="66539"/>
                    <a:pt x="97469" y="66343"/>
                    <a:pt x="97273" y="66082"/>
                  </a:cubicBezTo>
                  <a:cubicBezTo>
                    <a:pt x="97143" y="65887"/>
                    <a:pt x="97143" y="65626"/>
                    <a:pt x="97143" y="65299"/>
                  </a:cubicBezTo>
                  <a:cubicBezTo>
                    <a:pt x="97143" y="64712"/>
                    <a:pt x="97469" y="64060"/>
                    <a:pt x="97926" y="63407"/>
                  </a:cubicBezTo>
                  <a:cubicBezTo>
                    <a:pt x="98056" y="63342"/>
                    <a:pt x="97926" y="63081"/>
                    <a:pt x="97926" y="62494"/>
                  </a:cubicBezTo>
                  <a:cubicBezTo>
                    <a:pt x="96859" y="62951"/>
                    <a:pt x="95990" y="63211"/>
                    <a:pt x="95257" y="63211"/>
                  </a:cubicBezTo>
                  <a:cubicBezTo>
                    <a:pt x="95049" y="63211"/>
                    <a:pt x="94851" y="63190"/>
                    <a:pt x="94664" y="63147"/>
                  </a:cubicBezTo>
                  <a:cubicBezTo>
                    <a:pt x="94207" y="63081"/>
                    <a:pt x="93685" y="62820"/>
                    <a:pt x="93489" y="62625"/>
                  </a:cubicBezTo>
                  <a:cubicBezTo>
                    <a:pt x="92641" y="61842"/>
                    <a:pt x="92576" y="60406"/>
                    <a:pt x="92511" y="59428"/>
                  </a:cubicBezTo>
                  <a:cubicBezTo>
                    <a:pt x="92380" y="58123"/>
                    <a:pt x="92250" y="57275"/>
                    <a:pt x="91858" y="56883"/>
                  </a:cubicBezTo>
                  <a:lnTo>
                    <a:pt x="91728" y="56818"/>
                  </a:lnTo>
                  <a:lnTo>
                    <a:pt x="91663" y="56753"/>
                  </a:lnTo>
                  <a:cubicBezTo>
                    <a:pt x="91532" y="56492"/>
                    <a:pt x="91597" y="56231"/>
                    <a:pt x="91597" y="56231"/>
                  </a:cubicBezTo>
                  <a:cubicBezTo>
                    <a:pt x="91597" y="55905"/>
                    <a:pt x="91924" y="55448"/>
                    <a:pt x="92054" y="55122"/>
                  </a:cubicBezTo>
                  <a:cubicBezTo>
                    <a:pt x="92250" y="54796"/>
                    <a:pt x="92641" y="54209"/>
                    <a:pt x="92967" y="53948"/>
                  </a:cubicBezTo>
                  <a:cubicBezTo>
                    <a:pt x="93033" y="53882"/>
                    <a:pt x="93228" y="53817"/>
                    <a:pt x="93489" y="53817"/>
                  </a:cubicBezTo>
                  <a:cubicBezTo>
                    <a:pt x="94207" y="53817"/>
                    <a:pt x="95251" y="53948"/>
                    <a:pt x="95903" y="54274"/>
                  </a:cubicBezTo>
                  <a:cubicBezTo>
                    <a:pt x="96164" y="54470"/>
                    <a:pt x="96425" y="54600"/>
                    <a:pt x="96490" y="54926"/>
                  </a:cubicBezTo>
                  <a:cubicBezTo>
                    <a:pt x="97534" y="57536"/>
                    <a:pt x="99361" y="59167"/>
                    <a:pt x="101383" y="60211"/>
                  </a:cubicBezTo>
                  <a:cubicBezTo>
                    <a:pt x="103715" y="61377"/>
                    <a:pt x="106418" y="61798"/>
                    <a:pt x="108985" y="61798"/>
                  </a:cubicBezTo>
                  <a:cubicBezTo>
                    <a:pt x="110440" y="61798"/>
                    <a:pt x="111852" y="61663"/>
                    <a:pt x="113126" y="61450"/>
                  </a:cubicBezTo>
                  <a:cubicBezTo>
                    <a:pt x="114441" y="61250"/>
                    <a:pt x="115650" y="61148"/>
                    <a:pt x="116765" y="61148"/>
                  </a:cubicBezTo>
                  <a:cubicBezTo>
                    <a:pt x="118913" y="61148"/>
                    <a:pt x="120714" y="61525"/>
                    <a:pt x="122260" y="62298"/>
                  </a:cubicBezTo>
                  <a:cubicBezTo>
                    <a:pt x="124869" y="63473"/>
                    <a:pt x="126631" y="65691"/>
                    <a:pt x="128197" y="68561"/>
                  </a:cubicBezTo>
                  <a:lnTo>
                    <a:pt x="128197" y="68627"/>
                  </a:lnTo>
                  <a:cubicBezTo>
                    <a:pt x="128392" y="68953"/>
                    <a:pt x="128523" y="69018"/>
                    <a:pt x="128719" y="69149"/>
                  </a:cubicBezTo>
                  <a:cubicBezTo>
                    <a:pt x="128914" y="69214"/>
                    <a:pt x="129175" y="69246"/>
                    <a:pt x="129477" y="69246"/>
                  </a:cubicBezTo>
                  <a:cubicBezTo>
                    <a:pt x="129779" y="69246"/>
                    <a:pt x="130121" y="69214"/>
                    <a:pt x="130480" y="69149"/>
                  </a:cubicBezTo>
                  <a:cubicBezTo>
                    <a:pt x="130767" y="69053"/>
                    <a:pt x="131193" y="68992"/>
                    <a:pt x="131606" y="68992"/>
                  </a:cubicBezTo>
                  <a:cubicBezTo>
                    <a:pt x="131757" y="68992"/>
                    <a:pt x="131906" y="69001"/>
                    <a:pt x="132046" y="69018"/>
                  </a:cubicBezTo>
                  <a:cubicBezTo>
                    <a:pt x="132307" y="69149"/>
                    <a:pt x="132503" y="69279"/>
                    <a:pt x="132698" y="69540"/>
                  </a:cubicBezTo>
                  <a:cubicBezTo>
                    <a:pt x="132959" y="69866"/>
                    <a:pt x="132959" y="70192"/>
                    <a:pt x="132959" y="70584"/>
                  </a:cubicBezTo>
                  <a:cubicBezTo>
                    <a:pt x="132633" y="75020"/>
                    <a:pt x="134590" y="78413"/>
                    <a:pt x="136678" y="82001"/>
                  </a:cubicBezTo>
                  <a:cubicBezTo>
                    <a:pt x="137852" y="83958"/>
                    <a:pt x="139026" y="86111"/>
                    <a:pt x="139875" y="88264"/>
                  </a:cubicBezTo>
                  <a:cubicBezTo>
                    <a:pt x="140005" y="88590"/>
                    <a:pt x="140136" y="88786"/>
                    <a:pt x="140005" y="88786"/>
                  </a:cubicBezTo>
                  <a:cubicBezTo>
                    <a:pt x="140136" y="88786"/>
                    <a:pt x="140266" y="88720"/>
                    <a:pt x="140657" y="88329"/>
                  </a:cubicBezTo>
                  <a:cubicBezTo>
                    <a:pt x="140788" y="88264"/>
                    <a:pt x="140918" y="88199"/>
                    <a:pt x="141114" y="88133"/>
                  </a:cubicBezTo>
                  <a:cubicBezTo>
                    <a:pt x="141767" y="87742"/>
                    <a:pt x="142223" y="87155"/>
                    <a:pt x="142549" y="86633"/>
                  </a:cubicBezTo>
                  <a:cubicBezTo>
                    <a:pt x="143267" y="85524"/>
                    <a:pt x="143528" y="84023"/>
                    <a:pt x="143854" y="82392"/>
                  </a:cubicBezTo>
                  <a:cubicBezTo>
                    <a:pt x="144180" y="80174"/>
                    <a:pt x="144702" y="77695"/>
                    <a:pt x="146986" y="75803"/>
                  </a:cubicBezTo>
                  <a:cubicBezTo>
                    <a:pt x="147442" y="75412"/>
                    <a:pt x="148030" y="75020"/>
                    <a:pt x="148486" y="74563"/>
                  </a:cubicBezTo>
                  <a:cubicBezTo>
                    <a:pt x="151552" y="72280"/>
                    <a:pt x="154553" y="69997"/>
                    <a:pt x="155793" y="66278"/>
                  </a:cubicBezTo>
                  <a:cubicBezTo>
                    <a:pt x="155793" y="66082"/>
                    <a:pt x="155858" y="66017"/>
                    <a:pt x="155924" y="66017"/>
                  </a:cubicBezTo>
                  <a:cubicBezTo>
                    <a:pt x="155989" y="65887"/>
                    <a:pt x="156184" y="65887"/>
                    <a:pt x="156250" y="65756"/>
                  </a:cubicBezTo>
                  <a:cubicBezTo>
                    <a:pt x="156511" y="65691"/>
                    <a:pt x="156772" y="65626"/>
                    <a:pt x="156967" y="65626"/>
                  </a:cubicBezTo>
                  <a:cubicBezTo>
                    <a:pt x="157318" y="65564"/>
                    <a:pt x="157754" y="65521"/>
                    <a:pt x="158242" y="65521"/>
                  </a:cubicBezTo>
                  <a:cubicBezTo>
                    <a:pt x="159295" y="65521"/>
                    <a:pt x="160591" y="65719"/>
                    <a:pt x="161795" y="66343"/>
                  </a:cubicBezTo>
                  <a:cubicBezTo>
                    <a:pt x="162447" y="66669"/>
                    <a:pt x="163100" y="67191"/>
                    <a:pt x="163752" y="67713"/>
                  </a:cubicBezTo>
                  <a:cubicBezTo>
                    <a:pt x="163165" y="64647"/>
                    <a:pt x="162382" y="61646"/>
                    <a:pt x="161469" y="58580"/>
                  </a:cubicBezTo>
                  <a:cubicBezTo>
                    <a:pt x="158272" y="47750"/>
                    <a:pt x="152988" y="37703"/>
                    <a:pt x="145681" y="28700"/>
                  </a:cubicBezTo>
                  <a:cubicBezTo>
                    <a:pt x="138048" y="19240"/>
                    <a:pt x="128914" y="11803"/>
                    <a:pt x="118933" y="6323"/>
                  </a:cubicBezTo>
                  <a:cubicBezTo>
                    <a:pt x="116127" y="4887"/>
                    <a:pt x="113322" y="3452"/>
                    <a:pt x="110452" y="2343"/>
                  </a:cubicBezTo>
                  <a:cubicBezTo>
                    <a:pt x="107516" y="2995"/>
                    <a:pt x="104058" y="3452"/>
                    <a:pt x="101122" y="3583"/>
                  </a:cubicBezTo>
                  <a:cubicBezTo>
                    <a:pt x="100843" y="3589"/>
                    <a:pt x="100564" y="3592"/>
                    <a:pt x="100287" y="3592"/>
                  </a:cubicBezTo>
                  <a:cubicBezTo>
                    <a:pt x="97589" y="3592"/>
                    <a:pt x="95070" y="3284"/>
                    <a:pt x="93946" y="2278"/>
                  </a:cubicBezTo>
                  <a:cubicBezTo>
                    <a:pt x="92576" y="973"/>
                    <a:pt x="90749" y="190"/>
                    <a:pt x="88727" y="60"/>
                  </a:cubicBezTo>
                  <a:cubicBezTo>
                    <a:pt x="88302" y="20"/>
                    <a:pt x="87867" y="1"/>
                    <a:pt x="87422" y="1"/>
                  </a:cubicBezTo>
                  <a:close/>
                </a:path>
              </a:pathLst>
            </a:custGeom>
            <a:gradFill>
              <a:gsLst>
                <a:gs pos="0">
                  <a:srgbClr val="88E113"/>
                </a:gs>
                <a:gs pos="100000">
                  <a:srgbClr val="3F640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3" name="Google Shape;1673;p54"/>
          <p:cNvSpPr/>
          <p:nvPr/>
        </p:nvSpPr>
        <p:spPr>
          <a:xfrm>
            <a:off x="8013859" y="640665"/>
            <a:ext cx="3871632" cy="3684918"/>
          </a:xfrm>
          <a:custGeom>
            <a:avLst/>
            <a:gdLst/>
            <a:ahLst/>
            <a:cxnLst/>
            <a:rect l="l" t="t" r="r" b="b"/>
            <a:pathLst>
              <a:path w="187761" h="178706" extrusionOk="0">
                <a:moveTo>
                  <a:pt x="96455" y="1"/>
                </a:moveTo>
                <a:cubicBezTo>
                  <a:pt x="92094" y="1"/>
                  <a:pt x="87723" y="324"/>
                  <a:pt x="83377" y="979"/>
                </a:cubicBezTo>
                <a:cubicBezTo>
                  <a:pt x="78875" y="1631"/>
                  <a:pt x="74504" y="2610"/>
                  <a:pt x="70068" y="3980"/>
                </a:cubicBezTo>
                <a:cubicBezTo>
                  <a:pt x="59564" y="7242"/>
                  <a:pt x="49452" y="12461"/>
                  <a:pt x="40384" y="19833"/>
                </a:cubicBezTo>
                <a:cubicBezTo>
                  <a:pt x="36861" y="22704"/>
                  <a:pt x="33730" y="25705"/>
                  <a:pt x="30794" y="28901"/>
                </a:cubicBezTo>
                <a:cubicBezTo>
                  <a:pt x="29489" y="30271"/>
                  <a:pt x="28249" y="31707"/>
                  <a:pt x="27010" y="33207"/>
                </a:cubicBezTo>
                <a:cubicBezTo>
                  <a:pt x="1110" y="65240"/>
                  <a:pt x="1" y="112147"/>
                  <a:pt x="27010" y="145485"/>
                </a:cubicBezTo>
                <a:cubicBezTo>
                  <a:pt x="44673" y="167352"/>
                  <a:pt x="70551" y="178705"/>
                  <a:pt x="96639" y="178705"/>
                </a:cubicBezTo>
                <a:cubicBezTo>
                  <a:pt x="108611" y="178705"/>
                  <a:pt x="120628" y="176314"/>
                  <a:pt x="131915" y="171450"/>
                </a:cubicBezTo>
                <a:cubicBezTo>
                  <a:pt x="137200" y="169167"/>
                  <a:pt x="142419" y="166296"/>
                  <a:pt x="147312" y="162839"/>
                </a:cubicBezTo>
                <a:cubicBezTo>
                  <a:pt x="149204" y="161534"/>
                  <a:pt x="150965" y="160229"/>
                  <a:pt x="152792" y="158794"/>
                </a:cubicBezTo>
                <a:cubicBezTo>
                  <a:pt x="155140" y="156902"/>
                  <a:pt x="157359" y="154879"/>
                  <a:pt x="159316" y="153053"/>
                </a:cubicBezTo>
                <a:cubicBezTo>
                  <a:pt x="160490" y="151943"/>
                  <a:pt x="161664" y="150704"/>
                  <a:pt x="162773" y="149464"/>
                </a:cubicBezTo>
                <a:cubicBezTo>
                  <a:pt x="167210" y="144571"/>
                  <a:pt x="171059" y="139287"/>
                  <a:pt x="174190" y="133742"/>
                </a:cubicBezTo>
                <a:cubicBezTo>
                  <a:pt x="175104" y="132111"/>
                  <a:pt x="176017" y="130480"/>
                  <a:pt x="176800" y="128849"/>
                </a:cubicBezTo>
                <a:cubicBezTo>
                  <a:pt x="185085" y="111952"/>
                  <a:pt x="187760" y="92902"/>
                  <a:pt x="184629" y="74439"/>
                </a:cubicBezTo>
                <a:cubicBezTo>
                  <a:pt x="184563" y="74112"/>
                  <a:pt x="184563" y="73917"/>
                  <a:pt x="184498" y="73656"/>
                </a:cubicBezTo>
                <a:cubicBezTo>
                  <a:pt x="184303" y="73134"/>
                  <a:pt x="184237" y="72612"/>
                  <a:pt x="184172" y="72090"/>
                </a:cubicBezTo>
                <a:cubicBezTo>
                  <a:pt x="183585" y="69024"/>
                  <a:pt x="182737" y="65958"/>
                  <a:pt x="181889" y="62956"/>
                </a:cubicBezTo>
                <a:cubicBezTo>
                  <a:pt x="178627" y="52453"/>
                  <a:pt x="173408" y="42341"/>
                  <a:pt x="166035" y="33272"/>
                </a:cubicBezTo>
                <a:cubicBezTo>
                  <a:pt x="158402" y="23813"/>
                  <a:pt x="149334" y="16375"/>
                  <a:pt x="139287" y="10895"/>
                </a:cubicBezTo>
                <a:cubicBezTo>
                  <a:pt x="136547" y="9460"/>
                  <a:pt x="133677" y="8155"/>
                  <a:pt x="130806" y="6916"/>
                </a:cubicBezTo>
                <a:cubicBezTo>
                  <a:pt x="130349" y="6720"/>
                  <a:pt x="129958" y="6524"/>
                  <a:pt x="129436" y="6394"/>
                </a:cubicBezTo>
                <a:cubicBezTo>
                  <a:pt x="129110" y="6198"/>
                  <a:pt x="128784" y="6133"/>
                  <a:pt x="128457" y="5937"/>
                </a:cubicBezTo>
                <a:cubicBezTo>
                  <a:pt x="127675" y="5611"/>
                  <a:pt x="126761" y="5285"/>
                  <a:pt x="125848" y="4958"/>
                </a:cubicBezTo>
                <a:cubicBezTo>
                  <a:pt x="116361" y="1690"/>
                  <a:pt x="106431" y="1"/>
                  <a:pt x="96455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8999">
                <a:schemeClr val="accent3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945923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56"/>
          <p:cNvSpPr txBox="1">
            <a:spLocks noGrp="1"/>
          </p:cNvSpPr>
          <p:nvPr>
            <p:ph type="title"/>
          </p:nvPr>
        </p:nvSpPr>
        <p:spPr>
          <a:xfrm>
            <a:off x="1705541" y="1296065"/>
            <a:ext cx="5896694" cy="8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listening! </a:t>
            </a:r>
            <a:endParaRPr dirty="0"/>
          </a:p>
        </p:txBody>
      </p:sp>
      <p:grpSp>
        <p:nvGrpSpPr>
          <p:cNvPr id="1747" name="Google Shape;1747;p56"/>
          <p:cNvGrpSpPr/>
          <p:nvPr/>
        </p:nvGrpSpPr>
        <p:grpSpPr>
          <a:xfrm>
            <a:off x="1366675" y="733500"/>
            <a:ext cx="6819875" cy="3852075"/>
            <a:chOff x="1366675" y="733500"/>
            <a:chExt cx="6819875" cy="3852075"/>
          </a:xfrm>
        </p:grpSpPr>
        <p:sp>
          <p:nvSpPr>
            <p:cNvPr id="1748" name="Google Shape;1748;p56"/>
            <p:cNvSpPr/>
            <p:nvPr/>
          </p:nvSpPr>
          <p:spPr>
            <a:xfrm flipH="1">
              <a:off x="8138850" y="43719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6"/>
            <p:cNvSpPr/>
            <p:nvPr/>
          </p:nvSpPr>
          <p:spPr>
            <a:xfrm flipH="1">
              <a:off x="2352425" y="43854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6"/>
            <p:cNvSpPr/>
            <p:nvPr/>
          </p:nvSpPr>
          <p:spPr>
            <a:xfrm flipH="1">
              <a:off x="6178050" y="27742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6"/>
            <p:cNvSpPr/>
            <p:nvPr/>
          </p:nvSpPr>
          <p:spPr>
            <a:xfrm flipH="1">
              <a:off x="1366675" y="43854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6"/>
            <p:cNvSpPr/>
            <p:nvPr/>
          </p:nvSpPr>
          <p:spPr>
            <a:xfrm flipH="1">
              <a:off x="5791100" y="125860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6"/>
            <p:cNvSpPr/>
            <p:nvPr/>
          </p:nvSpPr>
          <p:spPr>
            <a:xfrm flipH="1">
              <a:off x="6447850" y="18179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6"/>
            <p:cNvSpPr/>
            <p:nvPr/>
          </p:nvSpPr>
          <p:spPr>
            <a:xfrm flipH="1">
              <a:off x="6787975" y="1152150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6"/>
            <p:cNvSpPr/>
            <p:nvPr/>
          </p:nvSpPr>
          <p:spPr>
            <a:xfrm flipH="1">
              <a:off x="7791350" y="733500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6"/>
            <p:cNvSpPr/>
            <p:nvPr/>
          </p:nvSpPr>
          <p:spPr>
            <a:xfrm flipH="1">
              <a:off x="7962550" y="171450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6"/>
            <p:cNvSpPr/>
            <p:nvPr/>
          </p:nvSpPr>
          <p:spPr>
            <a:xfrm flipH="1">
              <a:off x="2562650" y="99975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6"/>
            <p:cNvSpPr/>
            <p:nvPr/>
          </p:nvSpPr>
          <p:spPr>
            <a:xfrm flipH="1">
              <a:off x="1639200" y="14110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6"/>
            <p:cNvSpPr/>
            <p:nvPr/>
          </p:nvSpPr>
          <p:spPr>
            <a:xfrm flipH="1">
              <a:off x="3032525" y="1912450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6"/>
            <p:cNvSpPr/>
            <p:nvPr/>
          </p:nvSpPr>
          <p:spPr>
            <a:xfrm flipH="1">
              <a:off x="5423950" y="44616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6"/>
            <p:cNvSpPr/>
            <p:nvPr/>
          </p:nvSpPr>
          <p:spPr>
            <a:xfrm flipH="1">
              <a:off x="7743650" y="4113750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6"/>
            <p:cNvSpPr/>
            <p:nvPr/>
          </p:nvSpPr>
          <p:spPr>
            <a:xfrm flipH="1">
              <a:off x="2965950" y="285815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5" name="Google Shape;1765;p56"/>
          <p:cNvGrpSpPr/>
          <p:nvPr/>
        </p:nvGrpSpPr>
        <p:grpSpPr>
          <a:xfrm>
            <a:off x="6447859" y="2139148"/>
            <a:ext cx="3426132" cy="2008283"/>
            <a:chOff x="6242850" y="1980463"/>
            <a:chExt cx="3426132" cy="2008283"/>
          </a:xfrm>
        </p:grpSpPr>
        <p:sp>
          <p:nvSpPr>
            <p:cNvPr id="1766" name="Google Shape;1766;p56"/>
            <p:cNvSpPr/>
            <p:nvPr/>
          </p:nvSpPr>
          <p:spPr>
            <a:xfrm flipH="1">
              <a:off x="6242855" y="1980463"/>
              <a:ext cx="1562013" cy="2007930"/>
            </a:xfrm>
            <a:custGeom>
              <a:avLst/>
              <a:gdLst/>
              <a:ahLst/>
              <a:cxnLst/>
              <a:rect l="l" t="t" r="r" b="b"/>
              <a:pathLst>
                <a:path w="35989" h="46263" extrusionOk="0">
                  <a:moveTo>
                    <a:pt x="20104" y="1"/>
                  </a:moveTo>
                  <a:cubicBezTo>
                    <a:pt x="8910" y="1"/>
                    <a:pt x="7569" y="11612"/>
                    <a:pt x="7569" y="11612"/>
                  </a:cubicBezTo>
                  <a:lnTo>
                    <a:pt x="0" y="46263"/>
                  </a:lnTo>
                  <a:lnTo>
                    <a:pt x="6323" y="46263"/>
                  </a:lnTo>
                  <a:cubicBezTo>
                    <a:pt x="9484" y="46263"/>
                    <a:pt x="12584" y="45533"/>
                    <a:pt x="15441" y="44226"/>
                  </a:cubicBezTo>
                  <a:lnTo>
                    <a:pt x="15472" y="44226"/>
                  </a:lnTo>
                  <a:cubicBezTo>
                    <a:pt x="16080" y="43922"/>
                    <a:pt x="16688" y="43679"/>
                    <a:pt x="17296" y="43497"/>
                  </a:cubicBezTo>
                  <a:cubicBezTo>
                    <a:pt x="20426" y="42463"/>
                    <a:pt x="23192" y="42160"/>
                    <a:pt x="26658" y="36810"/>
                  </a:cubicBezTo>
                  <a:cubicBezTo>
                    <a:pt x="32006" y="28500"/>
                    <a:pt x="26870" y="25928"/>
                    <a:pt x="26750" y="25928"/>
                  </a:cubicBezTo>
                  <a:cubicBezTo>
                    <a:pt x="26750" y="25928"/>
                    <a:pt x="26749" y="25928"/>
                    <a:pt x="26749" y="25928"/>
                  </a:cubicBezTo>
                  <a:cubicBezTo>
                    <a:pt x="35989" y="16566"/>
                    <a:pt x="34256" y="6475"/>
                    <a:pt x="27904" y="2189"/>
                  </a:cubicBezTo>
                  <a:cubicBezTo>
                    <a:pt x="26293" y="1126"/>
                    <a:pt x="24439" y="396"/>
                    <a:pt x="22402" y="153"/>
                  </a:cubicBezTo>
                  <a:cubicBezTo>
                    <a:pt x="21593" y="49"/>
                    <a:pt x="20828" y="1"/>
                    <a:pt x="20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6"/>
            <p:cNvSpPr/>
            <p:nvPr/>
          </p:nvSpPr>
          <p:spPr>
            <a:xfrm flipH="1">
              <a:off x="6242850" y="2076774"/>
              <a:ext cx="1154376" cy="1791568"/>
            </a:xfrm>
            <a:custGeom>
              <a:avLst/>
              <a:gdLst/>
              <a:ahLst/>
              <a:cxnLst/>
              <a:rect l="l" t="t" r="r" b="b"/>
              <a:pathLst>
                <a:path w="26597" h="41278" extrusionOk="0">
                  <a:moveTo>
                    <a:pt x="18512" y="1"/>
                  </a:moveTo>
                  <a:cubicBezTo>
                    <a:pt x="18512" y="1"/>
                    <a:pt x="23648" y="10335"/>
                    <a:pt x="16232" y="16749"/>
                  </a:cubicBezTo>
                  <a:cubicBezTo>
                    <a:pt x="13928" y="18732"/>
                    <a:pt x="11900" y="19415"/>
                    <a:pt x="10198" y="19415"/>
                  </a:cubicBezTo>
                  <a:cubicBezTo>
                    <a:pt x="6423" y="19415"/>
                    <a:pt x="4256" y="16050"/>
                    <a:pt x="4256" y="16050"/>
                  </a:cubicBezTo>
                  <a:lnTo>
                    <a:pt x="1" y="27205"/>
                  </a:lnTo>
                  <a:cubicBezTo>
                    <a:pt x="118" y="27181"/>
                    <a:pt x="7467" y="23964"/>
                    <a:pt x="12478" y="23964"/>
                  </a:cubicBezTo>
                  <a:cubicBezTo>
                    <a:pt x="13989" y="23964"/>
                    <a:pt x="15287" y="24256"/>
                    <a:pt x="16110" y="25016"/>
                  </a:cubicBezTo>
                  <a:cubicBezTo>
                    <a:pt x="19424" y="28056"/>
                    <a:pt x="15381" y="37722"/>
                    <a:pt x="7904" y="41278"/>
                  </a:cubicBezTo>
                  <a:cubicBezTo>
                    <a:pt x="11034" y="40244"/>
                    <a:pt x="13800" y="39941"/>
                    <a:pt x="17266" y="34591"/>
                  </a:cubicBezTo>
                  <a:cubicBezTo>
                    <a:pt x="22554" y="26375"/>
                    <a:pt x="17593" y="23768"/>
                    <a:pt x="17364" y="23768"/>
                  </a:cubicBezTo>
                  <a:cubicBezTo>
                    <a:pt x="17361" y="23768"/>
                    <a:pt x="17359" y="23768"/>
                    <a:pt x="17358" y="23769"/>
                  </a:cubicBezTo>
                  <a:lnTo>
                    <a:pt x="17358" y="23769"/>
                  </a:lnTo>
                  <a:cubicBezTo>
                    <a:pt x="26597" y="14377"/>
                    <a:pt x="24864" y="4317"/>
                    <a:pt x="1851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6"/>
            <p:cNvSpPr/>
            <p:nvPr/>
          </p:nvSpPr>
          <p:spPr>
            <a:xfrm flipH="1">
              <a:off x="7959184" y="2981726"/>
              <a:ext cx="1709798" cy="963492"/>
            </a:xfrm>
            <a:custGeom>
              <a:avLst/>
              <a:gdLst/>
              <a:ahLst/>
              <a:cxnLst/>
              <a:rect l="l" t="t" r="r" b="b"/>
              <a:pathLst>
                <a:path w="39394" h="22199" extrusionOk="0">
                  <a:moveTo>
                    <a:pt x="33304" y="1"/>
                  </a:moveTo>
                  <a:cubicBezTo>
                    <a:pt x="29466" y="1"/>
                    <a:pt x="24357" y="2986"/>
                    <a:pt x="23648" y="8300"/>
                  </a:cubicBezTo>
                  <a:lnTo>
                    <a:pt x="23648" y="8300"/>
                  </a:lnTo>
                  <a:cubicBezTo>
                    <a:pt x="23646" y="8296"/>
                    <a:pt x="23575" y="8290"/>
                    <a:pt x="23452" y="8290"/>
                  </a:cubicBezTo>
                  <a:cubicBezTo>
                    <a:pt x="22474" y="8290"/>
                    <a:pt x="18208" y="8661"/>
                    <a:pt x="18906" y="13498"/>
                  </a:cubicBezTo>
                  <a:cubicBezTo>
                    <a:pt x="18906" y="13498"/>
                    <a:pt x="13922" y="14166"/>
                    <a:pt x="9271" y="17267"/>
                  </a:cubicBezTo>
                  <a:cubicBezTo>
                    <a:pt x="4590" y="20337"/>
                    <a:pt x="1551" y="18787"/>
                    <a:pt x="0" y="19942"/>
                  </a:cubicBezTo>
                  <a:cubicBezTo>
                    <a:pt x="0" y="19942"/>
                    <a:pt x="1284" y="20509"/>
                    <a:pt x="3247" y="20509"/>
                  </a:cubicBezTo>
                  <a:cubicBezTo>
                    <a:pt x="4229" y="20509"/>
                    <a:pt x="5380" y="20367"/>
                    <a:pt x="6627" y="19942"/>
                  </a:cubicBezTo>
                  <a:cubicBezTo>
                    <a:pt x="10396" y="18635"/>
                    <a:pt x="12037" y="17297"/>
                    <a:pt x="15198" y="16993"/>
                  </a:cubicBezTo>
                  <a:cubicBezTo>
                    <a:pt x="15382" y="16979"/>
                    <a:pt x="15550" y="16972"/>
                    <a:pt x="15704" y="16972"/>
                  </a:cubicBezTo>
                  <a:cubicBezTo>
                    <a:pt x="18183" y="16972"/>
                    <a:pt x="16985" y="18765"/>
                    <a:pt x="14925" y="20853"/>
                  </a:cubicBezTo>
                  <a:cubicBezTo>
                    <a:pt x="14048" y="21719"/>
                    <a:pt x="15360" y="22199"/>
                    <a:pt x="17425" y="22199"/>
                  </a:cubicBezTo>
                  <a:cubicBezTo>
                    <a:pt x="20585" y="22199"/>
                    <a:pt x="25508" y="21074"/>
                    <a:pt x="27053" y="18483"/>
                  </a:cubicBezTo>
                  <a:cubicBezTo>
                    <a:pt x="28514" y="15982"/>
                    <a:pt x="29762" y="15920"/>
                    <a:pt x="31593" y="15920"/>
                  </a:cubicBezTo>
                  <a:cubicBezTo>
                    <a:pt x="31689" y="15920"/>
                    <a:pt x="31786" y="15920"/>
                    <a:pt x="31885" y="15920"/>
                  </a:cubicBezTo>
                  <a:cubicBezTo>
                    <a:pt x="33161" y="15920"/>
                    <a:pt x="34721" y="15892"/>
                    <a:pt x="36810" y="15109"/>
                  </a:cubicBezTo>
                  <a:cubicBezTo>
                    <a:pt x="38649" y="14429"/>
                    <a:pt x="39101" y="14206"/>
                    <a:pt x="38903" y="14206"/>
                  </a:cubicBezTo>
                  <a:cubicBezTo>
                    <a:pt x="38524" y="14206"/>
                    <a:pt x="35776" y="15018"/>
                    <a:pt x="35776" y="15018"/>
                  </a:cubicBezTo>
                  <a:cubicBezTo>
                    <a:pt x="35776" y="15018"/>
                    <a:pt x="39393" y="6172"/>
                    <a:pt x="37235" y="1947"/>
                  </a:cubicBezTo>
                  <a:cubicBezTo>
                    <a:pt x="36557" y="629"/>
                    <a:pt x="35064" y="1"/>
                    <a:pt x="3330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6"/>
            <p:cNvSpPr/>
            <p:nvPr/>
          </p:nvSpPr>
          <p:spPr>
            <a:xfrm flipH="1">
              <a:off x="6803549" y="2395742"/>
              <a:ext cx="2811354" cy="1593002"/>
            </a:xfrm>
            <a:custGeom>
              <a:avLst/>
              <a:gdLst/>
              <a:ahLst/>
              <a:cxnLst/>
              <a:rect l="l" t="t" r="r" b="b"/>
              <a:pathLst>
                <a:path w="64774" h="36703" extrusionOk="0">
                  <a:moveTo>
                    <a:pt x="50441" y="1"/>
                  </a:moveTo>
                  <a:cubicBezTo>
                    <a:pt x="41338" y="1"/>
                    <a:pt x="39333" y="8701"/>
                    <a:pt x="39333" y="8701"/>
                  </a:cubicBezTo>
                  <a:cubicBezTo>
                    <a:pt x="39333" y="8701"/>
                    <a:pt x="38286" y="8472"/>
                    <a:pt x="37014" y="8472"/>
                  </a:cubicBezTo>
                  <a:cubicBezTo>
                    <a:pt x="35786" y="8472"/>
                    <a:pt x="34347" y="8685"/>
                    <a:pt x="33436" y="9521"/>
                  </a:cubicBezTo>
                  <a:cubicBezTo>
                    <a:pt x="31582" y="11193"/>
                    <a:pt x="31612" y="13716"/>
                    <a:pt x="31612" y="13716"/>
                  </a:cubicBezTo>
                  <a:cubicBezTo>
                    <a:pt x="30974" y="14050"/>
                    <a:pt x="30457" y="14476"/>
                    <a:pt x="30062" y="14932"/>
                  </a:cubicBezTo>
                  <a:cubicBezTo>
                    <a:pt x="27473" y="17727"/>
                    <a:pt x="28843" y="22089"/>
                    <a:pt x="31332" y="22089"/>
                  </a:cubicBezTo>
                  <a:cubicBezTo>
                    <a:pt x="31414" y="22089"/>
                    <a:pt x="31497" y="22084"/>
                    <a:pt x="31582" y="22075"/>
                  </a:cubicBezTo>
                  <a:cubicBezTo>
                    <a:pt x="31720" y="22049"/>
                    <a:pt x="31848" y="22038"/>
                    <a:pt x="31967" y="22038"/>
                  </a:cubicBezTo>
                  <a:cubicBezTo>
                    <a:pt x="32268" y="22038"/>
                    <a:pt x="32510" y="22109"/>
                    <a:pt x="32706" y="22196"/>
                  </a:cubicBezTo>
                  <a:cubicBezTo>
                    <a:pt x="34013" y="22835"/>
                    <a:pt x="32585" y="25388"/>
                    <a:pt x="32585" y="25388"/>
                  </a:cubicBezTo>
                  <a:cubicBezTo>
                    <a:pt x="32524" y="25388"/>
                    <a:pt x="32402" y="25418"/>
                    <a:pt x="32342" y="25418"/>
                  </a:cubicBezTo>
                  <a:cubicBezTo>
                    <a:pt x="26013" y="26561"/>
                    <a:pt x="20708" y="31846"/>
                    <a:pt x="18512" y="31846"/>
                  </a:cubicBezTo>
                  <a:cubicBezTo>
                    <a:pt x="18314" y="31846"/>
                    <a:pt x="18141" y="31803"/>
                    <a:pt x="17995" y="31710"/>
                  </a:cubicBezTo>
                  <a:cubicBezTo>
                    <a:pt x="17407" y="31335"/>
                    <a:pt x="16813" y="31210"/>
                    <a:pt x="16281" y="31210"/>
                  </a:cubicBezTo>
                  <a:cubicBezTo>
                    <a:pt x="15219" y="31210"/>
                    <a:pt x="14408" y="31710"/>
                    <a:pt x="14408" y="31710"/>
                  </a:cubicBezTo>
                  <a:cubicBezTo>
                    <a:pt x="15867" y="31832"/>
                    <a:pt x="16779" y="33777"/>
                    <a:pt x="11125" y="34385"/>
                  </a:cubicBezTo>
                  <a:cubicBezTo>
                    <a:pt x="5441" y="34993"/>
                    <a:pt x="1" y="36695"/>
                    <a:pt x="1" y="36695"/>
                  </a:cubicBezTo>
                  <a:lnTo>
                    <a:pt x="8846" y="36513"/>
                  </a:lnTo>
                  <a:lnTo>
                    <a:pt x="41035" y="36695"/>
                  </a:lnTo>
                  <a:cubicBezTo>
                    <a:pt x="41153" y="36700"/>
                    <a:pt x="41268" y="36703"/>
                    <a:pt x="41381" y="36703"/>
                  </a:cubicBezTo>
                  <a:cubicBezTo>
                    <a:pt x="45127" y="36703"/>
                    <a:pt x="45448" y="33826"/>
                    <a:pt x="45655" y="33443"/>
                  </a:cubicBezTo>
                  <a:cubicBezTo>
                    <a:pt x="45898" y="33047"/>
                    <a:pt x="50366" y="32622"/>
                    <a:pt x="53497" y="29552"/>
                  </a:cubicBezTo>
                  <a:cubicBezTo>
                    <a:pt x="56597" y="26482"/>
                    <a:pt x="54774" y="23139"/>
                    <a:pt x="54774" y="23139"/>
                  </a:cubicBezTo>
                  <a:cubicBezTo>
                    <a:pt x="54774" y="23139"/>
                    <a:pt x="61673" y="20069"/>
                    <a:pt x="63254" y="12622"/>
                  </a:cubicBezTo>
                  <a:cubicBezTo>
                    <a:pt x="64774" y="5205"/>
                    <a:pt x="57205" y="1862"/>
                    <a:pt x="57114" y="1831"/>
                  </a:cubicBezTo>
                  <a:cubicBezTo>
                    <a:pt x="55685" y="828"/>
                    <a:pt x="53801" y="190"/>
                    <a:pt x="51491" y="38"/>
                  </a:cubicBezTo>
                  <a:cubicBezTo>
                    <a:pt x="51131" y="13"/>
                    <a:pt x="50781" y="1"/>
                    <a:pt x="50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6"/>
            <p:cNvSpPr/>
            <p:nvPr/>
          </p:nvSpPr>
          <p:spPr>
            <a:xfrm flipH="1">
              <a:off x="7993500" y="2989712"/>
              <a:ext cx="321916" cy="267490"/>
            </a:xfrm>
            <a:custGeom>
              <a:avLst/>
              <a:gdLst/>
              <a:ahLst/>
              <a:cxnLst/>
              <a:rect l="l" t="t" r="r" b="b"/>
              <a:pathLst>
                <a:path w="7417" h="6163" extrusionOk="0">
                  <a:moveTo>
                    <a:pt x="1581" y="0"/>
                  </a:moveTo>
                  <a:cubicBezTo>
                    <a:pt x="943" y="335"/>
                    <a:pt x="456" y="760"/>
                    <a:pt x="31" y="1216"/>
                  </a:cubicBezTo>
                  <a:cubicBezTo>
                    <a:pt x="0" y="2189"/>
                    <a:pt x="92" y="2979"/>
                    <a:pt x="912" y="4043"/>
                  </a:cubicBezTo>
                  <a:cubicBezTo>
                    <a:pt x="2087" y="5661"/>
                    <a:pt x="3854" y="6162"/>
                    <a:pt x="5255" y="6162"/>
                  </a:cubicBezTo>
                  <a:cubicBezTo>
                    <a:pt x="6355" y="6162"/>
                    <a:pt x="7230" y="5853"/>
                    <a:pt x="7417" y="5532"/>
                  </a:cubicBezTo>
                  <a:lnTo>
                    <a:pt x="7417" y="5532"/>
                  </a:lnTo>
                  <a:cubicBezTo>
                    <a:pt x="6947" y="5633"/>
                    <a:pt x="6515" y="5679"/>
                    <a:pt x="6118" y="5679"/>
                  </a:cubicBezTo>
                  <a:cubicBezTo>
                    <a:pt x="1709" y="5679"/>
                    <a:pt x="1581" y="0"/>
                    <a:pt x="158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6"/>
            <p:cNvSpPr/>
            <p:nvPr/>
          </p:nvSpPr>
          <p:spPr>
            <a:xfrm flipH="1">
              <a:off x="6808796" y="2472566"/>
              <a:ext cx="2422207" cy="1516180"/>
            </a:xfrm>
            <a:custGeom>
              <a:avLst/>
              <a:gdLst/>
              <a:ahLst/>
              <a:cxnLst/>
              <a:rect l="l" t="t" r="r" b="b"/>
              <a:pathLst>
                <a:path w="55808" h="34933" extrusionOk="0">
                  <a:moveTo>
                    <a:pt x="48148" y="0"/>
                  </a:moveTo>
                  <a:cubicBezTo>
                    <a:pt x="54105" y="7113"/>
                    <a:pt x="43740" y="17599"/>
                    <a:pt x="43740" y="17599"/>
                  </a:cubicBezTo>
                  <a:cubicBezTo>
                    <a:pt x="41551" y="21436"/>
                    <a:pt x="36572" y="24086"/>
                    <a:pt x="34996" y="24086"/>
                  </a:cubicBezTo>
                  <a:cubicBezTo>
                    <a:pt x="34274" y="24086"/>
                    <a:pt x="34266" y="23531"/>
                    <a:pt x="35564" y="22280"/>
                  </a:cubicBezTo>
                  <a:cubicBezTo>
                    <a:pt x="35776" y="22098"/>
                    <a:pt x="35928" y="21855"/>
                    <a:pt x="36172" y="21672"/>
                  </a:cubicBezTo>
                  <a:cubicBezTo>
                    <a:pt x="41947" y="17144"/>
                    <a:pt x="36993" y="14074"/>
                    <a:pt x="36992" y="14074"/>
                  </a:cubicBezTo>
                  <a:lnTo>
                    <a:pt x="36992" y="14074"/>
                  </a:lnTo>
                  <a:cubicBezTo>
                    <a:pt x="37874" y="17447"/>
                    <a:pt x="37448" y="19393"/>
                    <a:pt x="31035" y="23071"/>
                  </a:cubicBezTo>
                  <a:cubicBezTo>
                    <a:pt x="31278" y="22250"/>
                    <a:pt x="31126" y="21065"/>
                    <a:pt x="30427" y="20365"/>
                  </a:cubicBezTo>
                  <a:cubicBezTo>
                    <a:pt x="29630" y="19599"/>
                    <a:pt x="28639" y="19341"/>
                    <a:pt x="27667" y="19341"/>
                  </a:cubicBezTo>
                  <a:cubicBezTo>
                    <a:pt x="25710" y="19341"/>
                    <a:pt x="23831" y="20386"/>
                    <a:pt x="23770" y="20426"/>
                  </a:cubicBezTo>
                  <a:cubicBezTo>
                    <a:pt x="25077" y="21065"/>
                    <a:pt x="23679" y="23618"/>
                    <a:pt x="23679" y="23618"/>
                  </a:cubicBezTo>
                  <a:cubicBezTo>
                    <a:pt x="23588" y="23618"/>
                    <a:pt x="23466" y="23648"/>
                    <a:pt x="23405" y="23648"/>
                  </a:cubicBezTo>
                  <a:cubicBezTo>
                    <a:pt x="23770" y="23648"/>
                    <a:pt x="24135" y="23709"/>
                    <a:pt x="24378" y="23861"/>
                  </a:cubicBezTo>
                  <a:cubicBezTo>
                    <a:pt x="25442" y="24469"/>
                    <a:pt x="25381" y="26049"/>
                    <a:pt x="24287" y="26992"/>
                  </a:cubicBezTo>
                  <a:cubicBezTo>
                    <a:pt x="22615" y="28420"/>
                    <a:pt x="19819" y="29940"/>
                    <a:pt x="18603" y="31004"/>
                  </a:cubicBezTo>
                  <a:cubicBezTo>
                    <a:pt x="17237" y="32188"/>
                    <a:pt x="16458" y="32602"/>
                    <a:pt x="16036" y="32602"/>
                  </a:cubicBezTo>
                  <a:cubicBezTo>
                    <a:pt x="15050" y="32602"/>
                    <a:pt x="16019" y="30335"/>
                    <a:pt x="16019" y="30335"/>
                  </a:cubicBezTo>
                  <a:lnTo>
                    <a:pt x="16019" y="30335"/>
                  </a:lnTo>
                  <a:cubicBezTo>
                    <a:pt x="10639" y="34621"/>
                    <a:pt x="1" y="34743"/>
                    <a:pt x="1" y="34743"/>
                  </a:cubicBezTo>
                  <a:lnTo>
                    <a:pt x="32190" y="34925"/>
                  </a:lnTo>
                  <a:cubicBezTo>
                    <a:pt x="32308" y="34930"/>
                    <a:pt x="32423" y="34933"/>
                    <a:pt x="32536" y="34933"/>
                  </a:cubicBezTo>
                  <a:cubicBezTo>
                    <a:pt x="36282" y="34933"/>
                    <a:pt x="36603" y="32056"/>
                    <a:pt x="36810" y="31673"/>
                  </a:cubicBezTo>
                  <a:cubicBezTo>
                    <a:pt x="37053" y="31277"/>
                    <a:pt x="41521" y="30852"/>
                    <a:pt x="44652" y="27782"/>
                  </a:cubicBezTo>
                  <a:cubicBezTo>
                    <a:pt x="47752" y="24712"/>
                    <a:pt x="45929" y="21369"/>
                    <a:pt x="45929" y="21369"/>
                  </a:cubicBezTo>
                  <a:cubicBezTo>
                    <a:pt x="45929" y="21369"/>
                    <a:pt x="52828" y="18299"/>
                    <a:pt x="54287" y="10791"/>
                  </a:cubicBezTo>
                  <a:cubicBezTo>
                    <a:pt x="55807" y="3405"/>
                    <a:pt x="48239" y="61"/>
                    <a:pt x="4814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2" name="Google Shape;1772;p56"/>
          <p:cNvGrpSpPr/>
          <p:nvPr/>
        </p:nvGrpSpPr>
        <p:grpSpPr>
          <a:xfrm flipH="1">
            <a:off x="-729991" y="2139148"/>
            <a:ext cx="3426132" cy="2008283"/>
            <a:chOff x="6242850" y="1980463"/>
            <a:chExt cx="3426132" cy="2008283"/>
          </a:xfrm>
        </p:grpSpPr>
        <p:sp>
          <p:nvSpPr>
            <p:cNvPr id="1773" name="Google Shape;1773;p56"/>
            <p:cNvSpPr/>
            <p:nvPr/>
          </p:nvSpPr>
          <p:spPr>
            <a:xfrm flipH="1">
              <a:off x="6242855" y="1980463"/>
              <a:ext cx="1562013" cy="2007930"/>
            </a:xfrm>
            <a:custGeom>
              <a:avLst/>
              <a:gdLst/>
              <a:ahLst/>
              <a:cxnLst/>
              <a:rect l="l" t="t" r="r" b="b"/>
              <a:pathLst>
                <a:path w="35989" h="46263" extrusionOk="0">
                  <a:moveTo>
                    <a:pt x="20104" y="1"/>
                  </a:moveTo>
                  <a:cubicBezTo>
                    <a:pt x="8910" y="1"/>
                    <a:pt x="7569" y="11612"/>
                    <a:pt x="7569" y="11612"/>
                  </a:cubicBezTo>
                  <a:lnTo>
                    <a:pt x="0" y="46263"/>
                  </a:lnTo>
                  <a:lnTo>
                    <a:pt x="6323" y="46263"/>
                  </a:lnTo>
                  <a:cubicBezTo>
                    <a:pt x="9484" y="46263"/>
                    <a:pt x="12584" y="45533"/>
                    <a:pt x="15441" y="44226"/>
                  </a:cubicBezTo>
                  <a:lnTo>
                    <a:pt x="15472" y="44226"/>
                  </a:lnTo>
                  <a:cubicBezTo>
                    <a:pt x="16080" y="43922"/>
                    <a:pt x="16688" y="43679"/>
                    <a:pt x="17296" y="43497"/>
                  </a:cubicBezTo>
                  <a:cubicBezTo>
                    <a:pt x="20426" y="42463"/>
                    <a:pt x="23192" y="42160"/>
                    <a:pt x="26658" y="36810"/>
                  </a:cubicBezTo>
                  <a:cubicBezTo>
                    <a:pt x="32006" y="28500"/>
                    <a:pt x="26870" y="25928"/>
                    <a:pt x="26750" y="25928"/>
                  </a:cubicBezTo>
                  <a:cubicBezTo>
                    <a:pt x="26750" y="25928"/>
                    <a:pt x="26749" y="25928"/>
                    <a:pt x="26749" y="25928"/>
                  </a:cubicBezTo>
                  <a:cubicBezTo>
                    <a:pt x="35989" y="16566"/>
                    <a:pt x="34256" y="6475"/>
                    <a:pt x="27904" y="2189"/>
                  </a:cubicBezTo>
                  <a:cubicBezTo>
                    <a:pt x="26293" y="1126"/>
                    <a:pt x="24439" y="396"/>
                    <a:pt x="22402" y="153"/>
                  </a:cubicBezTo>
                  <a:cubicBezTo>
                    <a:pt x="21593" y="49"/>
                    <a:pt x="20828" y="1"/>
                    <a:pt x="20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6"/>
            <p:cNvSpPr/>
            <p:nvPr/>
          </p:nvSpPr>
          <p:spPr>
            <a:xfrm flipH="1">
              <a:off x="6242850" y="2076774"/>
              <a:ext cx="1154376" cy="1791568"/>
            </a:xfrm>
            <a:custGeom>
              <a:avLst/>
              <a:gdLst/>
              <a:ahLst/>
              <a:cxnLst/>
              <a:rect l="l" t="t" r="r" b="b"/>
              <a:pathLst>
                <a:path w="26597" h="41278" extrusionOk="0">
                  <a:moveTo>
                    <a:pt x="18512" y="1"/>
                  </a:moveTo>
                  <a:cubicBezTo>
                    <a:pt x="18512" y="1"/>
                    <a:pt x="23648" y="10335"/>
                    <a:pt x="16232" y="16749"/>
                  </a:cubicBezTo>
                  <a:cubicBezTo>
                    <a:pt x="13928" y="18732"/>
                    <a:pt x="11900" y="19415"/>
                    <a:pt x="10198" y="19415"/>
                  </a:cubicBezTo>
                  <a:cubicBezTo>
                    <a:pt x="6423" y="19415"/>
                    <a:pt x="4256" y="16050"/>
                    <a:pt x="4256" y="16050"/>
                  </a:cubicBezTo>
                  <a:lnTo>
                    <a:pt x="1" y="27205"/>
                  </a:lnTo>
                  <a:cubicBezTo>
                    <a:pt x="118" y="27181"/>
                    <a:pt x="7467" y="23964"/>
                    <a:pt x="12478" y="23964"/>
                  </a:cubicBezTo>
                  <a:cubicBezTo>
                    <a:pt x="13989" y="23964"/>
                    <a:pt x="15287" y="24256"/>
                    <a:pt x="16110" y="25016"/>
                  </a:cubicBezTo>
                  <a:cubicBezTo>
                    <a:pt x="19424" y="28056"/>
                    <a:pt x="15381" y="37722"/>
                    <a:pt x="7904" y="41278"/>
                  </a:cubicBezTo>
                  <a:cubicBezTo>
                    <a:pt x="11034" y="40244"/>
                    <a:pt x="13800" y="39941"/>
                    <a:pt x="17266" y="34591"/>
                  </a:cubicBezTo>
                  <a:cubicBezTo>
                    <a:pt x="22554" y="26375"/>
                    <a:pt x="17593" y="23768"/>
                    <a:pt x="17364" y="23768"/>
                  </a:cubicBezTo>
                  <a:cubicBezTo>
                    <a:pt x="17361" y="23768"/>
                    <a:pt x="17359" y="23768"/>
                    <a:pt x="17358" y="23769"/>
                  </a:cubicBezTo>
                  <a:lnTo>
                    <a:pt x="17358" y="23769"/>
                  </a:lnTo>
                  <a:cubicBezTo>
                    <a:pt x="26597" y="14377"/>
                    <a:pt x="24864" y="4317"/>
                    <a:pt x="1851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6"/>
            <p:cNvSpPr/>
            <p:nvPr/>
          </p:nvSpPr>
          <p:spPr>
            <a:xfrm flipH="1">
              <a:off x="7959184" y="2981726"/>
              <a:ext cx="1709798" cy="963492"/>
            </a:xfrm>
            <a:custGeom>
              <a:avLst/>
              <a:gdLst/>
              <a:ahLst/>
              <a:cxnLst/>
              <a:rect l="l" t="t" r="r" b="b"/>
              <a:pathLst>
                <a:path w="39394" h="22199" extrusionOk="0">
                  <a:moveTo>
                    <a:pt x="33304" y="1"/>
                  </a:moveTo>
                  <a:cubicBezTo>
                    <a:pt x="29466" y="1"/>
                    <a:pt x="24357" y="2986"/>
                    <a:pt x="23648" y="8300"/>
                  </a:cubicBezTo>
                  <a:lnTo>
                    <a:pt x="23648" y="8300"/>
                  </a:lnTo>
                  <a:cubicBezTo>
                    <a:pt x="23646" y="8296"/>
                    <a:pt x="23575" y="8290"/>
                    <a:pt x="23452" y="8290"/>
                  </a:cubicBezTo>
                  <a:cubicBezTo>
                    <a:pt x="22474" y="8290"/>
                    <a:pt x="18208" y="8661"/>
                    <a:pt x="18906" y="13498"/>
                  </a:cubicBezTo>
                  <a:cubicBezTo>
                    <a:pt x="18906" y="13498"/>
                    <a:pt x="13922" y="14166"/>
                    <a:pt x="9271" y="17267"/>
                  </a:cubicBezTo>
                  <a:cubicBezTo>
                    <a:pt x="4590" y="20337"/>
                    <a:pt x="1551" y="18787"/>
                    <a:pt x="0" y="19942"/>
                  </a:cubicBezTo>
                  <a:cubicBezTo>
                    <a:pt x="0" y="19942"/>
                    <a:pt x="1284" y="20509"/>
                    <a:pt x="3247" y="20509"/>
                  </a:cubicBezTo>
                  <a:cubicBezTo>
                    <a:pt x="4229" y="20509"/>
                    <a:pt x="5380" y="20367"/>
                    <a:pt x="6627" y="19942"/>
                  </a:cubicBezTo>
                  <a:cubicBezTo>
                    <a:pt x="10396" y="18635"/>
                    <a:pt x="12037" y="17297"/>
                    <a:pt x="15198" y="16993"/>
                  </a:cubicBezTo>
                  <a:cubicBezTo>
                    <a:pt x="15382" y="16979"/>
                    <a:pt x="15550" y="16972"/>
                    <a:pt x="15704" y="16972"/>
                  </a:cubicBezTo>
                  <a:cubicBezTo>
                    <a:pt x="18183" y="16972"/>
                    <a:pt x="16985" y="18765"/>
                    <a:pt x="14925" y="20853"/>
                  </a:cubicBezTo>
                  <a:cubicBezTo>
                    <a:pt x="14048" y="21719"/>
                    <a:pt x="15360" y="22199"/>
                    <a:pt x="17425" y="22199"/>
                  </a:cubicBezTo>
                  <a:cubicBezTo>
                    <a:pt x="20585" y="22199"/>
                    <a:pt x="25508" y="21074"/>
                    <a:pt x="27053" y="18483"/>
                  </a:cubicBezTo>
                  <a:cubicBezTo>
                    <a:pt x="28514" y="15982"/>
                    <a:pt x="29762" y="15920"/>
                    <a:pt x="31593" y="15920"/>
                  </a:cubicBezTo>
                  <a:cubicBezTo>
                    <a:pt x="31689" y="15920"/>
                    <a:pt x="31786" y="15920"/>
                    <a:pt x="31885" y="15920"/>
                  </a:cubicBezTo>
                  <a:cubicBezTo>
                    <a:pt x="33161" y="15920"/>
                    <a:pt x="34721" y="15892"/>
                    <a:pt x="36810" y="15109"/>
                  </a:cubicBezTo>
                  <a:cubicBezTo>
                    <a:pt x="38649" y="14429"/>
                    <a:pt x="39101" y="14206"/>
                    <a:pt x="38903" y="14206"/>
                  </a:cubicBezTo>
                  <a:cubicBezTo>
                    <a:pt x="38524" y="14206"/>
                    <a:pt x="35776" y="15018"/>
                    <a:pt x="35776" y="15018"/>
                  </a:cubicBezTo>
                  <a:cubicBezTo>
                    <a:pt x="35776" y="15018"/>
                    <a:pt x="39393" y="6172"/>
                    <a:pt x="37235" y="1947"/>
                  </a:cubicBezTo>
                  <a:cubicBezTo>
                    <a:pt x="36557" y="629"/>
                    <a:pt x="35064" y="1"/>
                    <a:pt x="3330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6"/>
            <p:cNvSpPr/>
            <p:nvPr/>
          </p:nvSpPr>
          <p:spPr>
            <a:xfrm flipH="1">
              <a:off x="6803549" y="2395742"/>
              <a:ext cx="2811354" cy="1593002"/>
            </a:xfrm>
            <a:custGeom>
              <a:avLst/>
              <a:gdLst/>
              <a:ahLst/>
              <a:cxnLst/>
              <a:rect l="l" t="t" r="r" b="b"/>
              <a:pathLst>
                <a:path w="64774" h="36703" extrusionOk="0">
                  <a:moveTo>
                    <a:pt x="50441" y="1"/>
                  </a:moveTo>
                  <a:cubicBezTo>
                    <a:pt x="41338" y="1"/>
                    <a:pt x="39333" y="8701"/>
                    <a:pt x="39333" y="8701"/>
                  </a:cubicBezTo>
                  <a:cubicBezTo>
                    <a:pt x="39333" y="8701"/>
                    <a:pt x="38286" y="8472"/>
                    <a:pt x="37014" y="8472"/>
                  </a:cubicBezTo>
                  <a:cubicBezTo>
                    <a:pt x="35786" y="8472"/>
                    <a:pt x="34347" y="8685"/>
                    <a:pt x="33436" y="9521"/>
                  </a:cubicBezTo>
                  <a:cubicBezTo>
                    <a:pt x="31582" y="11193"/>
                    <a:pt x="31612" y="13716"/>
                    <a:pt x="31612" y="13716"/>
                  </a:cubicBezTo>
                  <a:cubicBezTo>
                    <a:pt x="30974" y="14050"/>
                    <a:pt x="30457" y="14476"/>
                    <a:pt x="30062" y="14932"/>
                  </a:cubicBezTo>
                  <a:cubicBezTo>
                    <a:pt x="27473" y="17727"/>
                    <a:pt x="28843" y="22089"/>
                    <a:pt x="31332" y="22089"/>
                  </a:cubicBezTo>
                  <a:cubicBezTo>
                    <a:pt x="31414" y="22089"/>
                    <a:pt x="31497" y="22084"/>
                    <a:pt x="31582" y="22075"/>
                  </a:cubicBezTo>
                  <a:cubicBezTo>
                    <a:pt x="31720" y="22049"/>
                    <a:pt x="31848" y="22038"/>
                    <a:pt x="31967" y="22038"/>
                  </a:cubicBezTo>
                  <a:cubicBezTo>
                    <a:pt x="32268" y="22038"/>
                    <a:pt x="32510" y="22109"/>
                    <a:pt x="32706" y="22196"/>
                  </a:cubicBezTo>
                  <a:cubicBezTo>
                    <a:pt x="34013" y="22835"/>
                    <a:pt x="32585" y="25388"/>
                    <a:pt x="32585" y="25388"/>
                  </a:cubicBezTo>
                  <a:cubicBezTo>
                    <a:pt x="32524" y="25388"/>
                    <a:pt x="32402" y="25418"/>
                    <a:pt x="32342" y="25418"/>
                  </a:cubicBezTo>
                  <a:cubicBezTo>
                    <a:pt x="26013" y="26561"/>
                    <a:pt x="20708" y="31846"/>
                    <a:pt x="18512" y="31846"/>
                  </a:cubicBezTo>
                  <a:cubicBezTo>
                    <a:pt x="18314" y="31846"/>
                    <a:pt x="18141" y="31803"/>
                    <a:pt x="17995" y="31710"/>
                  </a:cubicBezTo>
                  <a:cubicBezTo>
                    <a:pt x="17407" y="31335"/>
                    <a:pt x="16813" y="31210"/>
                    <a:pt x="16281" y="31210"/>
                  </a:cubicBezTo>
                  <a:cubicBezTo>
                    <a:pt x="15219" y="31210"/>
                    <a:pt x="14408" y="31710"/>
                    <a:pt x="14408" y="31710"/>
                  </a:cubicBezTo>
                  <a:cubicBezTo>
                    <a:pt x="15867" y="31832"/>
                    <a:pt x="16779" y="33777"/>
                    <a:pt x="11125" y="34385"/>
                  </a:cubicBezTo>
                  <a:cubicBezTo>
                    <a:pt x="5441" y="34993"/>
                    <a:pt x="1" y="36695"/>
                    <a:pt x="1" y="36695"/>
                  </a:cubicBezTo>
                  <a:lnTo>
                    <a:pt x="8846" y="36513"/>
                  </a:lnTo>
                  <a:lnTo>
                    <a:pt x="41035" y="36695"/>
                  </a:lnTo>
                  <a:cubicBezTo>
                    <a:pt x="41153" y="36700"/>
                    <a:pt x="41268" y="36703"/>
                    <a:pt x="41381" y="36703"/>
                  </a:cubicBezTo>
                  <a:cubicBezTo>
                    <a:pt x="45127" y="36703"/>
                    <a:pt x="45448" y="33826"/>
                    <a:pt x="45655" y="33443"/>
                  </a:cubicBezTo>
                  <a:cubicBezTo>
                    <a:pt x="45898" y="33047"/>
                    <a:pt x="50366" y="32622"/>
                    <a:pt x="53497" y="29552"/>
                  </a:cubicBezTo>
                  <a:cubicBezTo>
                    <a:pt x="56597" y="26482"/>
                    <a:pt x="54774" y="23139"/>
                    <a:pt x="54774" y="23139"/>
                  </a:cubicBezTo>
                  <a:cubicBezTo>
                    <a:pt x="54774" y="23139"/>
                    <a:pt x="61673" y="20069"/>
                    <a:pt x="63254" y="12622"/>
                  </a:cubicBezTo>
                  <a:cubicBezTo>
                    <a:pt x="64774" y="5205"/>
                    <a:pt x="57205" y="1862"/>
                    <a:pt x="57114" y="1831"/>
                  </a:cubicBezTo>
                  <a:cubicBezTo>
                    <a:pt x="55685" y="828"/>
                    <a:pt x="53801" y="190"/>
                    <a:pt x="51491" y="38"/>
                  </a:cubicBezTo>
                  <a:cubicBezTo>
                    <a:pt x="51131" y="13"/>
                    <a:pt x="50781" y="1"/>
                    <a:pt x="50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6"/>
            <p:cNvSpPr/>
            <p:nvPr/>
          </p:nvSpPr>
          <p:spPr>
            <a:xfrm flipH="1">
              <a:off x="7993500" y="2989712"/>
              <a:ext cx="321916" cy="267490"/>
            </a:xfrm>
            <a:custGeom>
              <a:avLst/>
              <a:gdLst/>
              <a:ahLst/>
              <a:cxnLst/>
              <a:rect l="l" t="t" r="r" b="b"/>
              <a:pathLst>
                <a:path w="7417" h="6163" extrusionOk="0">
                  <a:moveTo>
                    <a:pt x="1581" y="0"/>
                  </a:moveTo>
                  <a:cubicBezTo>
                    <a:pt x="943" y="335"/>
                    <a:pt x="456" y="760"/>
                    <a:pt x="31" y="1216"/>
                  </a:cubicBezTo>
                  <a:cubicBezTo>
                    <a:pt x="0" y="2189"/>
                    <a:pt x="92" y="2979"/>
                    <a:pt x="912" y="4043"/>
                  </a:cubicBezTo>
                  <a:cubicBezTo>
                    <a:pt x="2087" y="5661"/>
                    <a:pt x="3854" y="6162"/>
                    <a:pt x="5255" y="6162"/>
                  </a:cubicBezTo>
                  <a:cubicBezTo>
                    <a:pt x="6355" y="6162"/>
                    <a:pt x="7230" y="5853"/>
                    <a:pt x="7417" y="5532"/>
                  </a:cubicBezTo>
                  <a:lnTo>
                    <a:pt x="7417" y="5532"/>
                  </a:lnTo>
                  <a:cubicBezTo>
                    <a:pt x="6947" y="5633"/>
                    <a:pt x="6515" y="5679"/>
                    <a:pt x="6118" y="5679"/>
                  </a:cubicBezTo>
                  <a:cubicBezTo>
                    <a:pt x="1709" y="5679"/>
                    <a:pt x="1581" y="0"/>
                    <a:pt x="158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6"/>
            <p:cNvSpPr/>
            <p:nvPr/>
          </p:nvSpPr>
          <p:spPr>
            <a:xfrm flipH="1">
              <a:off x="6808796" y="2472566"/>
              <a:ext cx="2422207" cy="1516180"/>
            </a:xfrm>
            <a:custGeom>
              <a:avLst/>
              <a:gdLst/>
              <a:ahLst/>
              <a:cxnLst/>
              <a:rect l="l" t="t" r="r" b="b"/>
              <a:pathLst>
                <a:path w="55808" h="34933" extrusionOk="0">
                  <a:moveTo>
                    <a:pt x="48148" y="0"/>
                  </a:moveTo>
                  <a:cubicBezTo>
                    <a:pt x="54105" y="7113"/>
                    <a:pt x="43740" y="17599"/>
                    <a:pt x="43740" y="17599"/>
                  </a:cubicBezTo>
                  <a:cubicBezTo>
                    <a:pt x="41551" y="21436"/>
                    <a:pt x="36572" y="24086"/>
                    <a:pt x="34996" y="24086"/>
                  </a:cubicBezTo>
                  <a:cubicBezTo>
                    <a:pt x="34274" y="24086"/>
                    <a:pt x="34266" y="23531"/>
                    <a:pt x="35564" y="22280"/>
                  </a:cubicBezTo>
                  <a:cubicBezTo>
                    <a:pt x="35776" y="22098"/>
                    <a:pt x="35928" y="21855"/>
                    <a:pt x="36172" y="21672"/>
                  </a:cubicBezTo>
                  <a:cubicBezTo>
                    <a:pt x="41947" y="17144"/>
                    <a:pt x="36993" y="14074"/>
                    <a:pt x="36992" y="14074"/>
                  </a:cubicBezTo>
                  <a:lnTo>
                    <a:pt x="36992" y="14074"/>
                  </a:lnTo>
                  <a:cubicBezTo>
                    <a:pt x="37874" y="17447"/>
                    <a:pt x="37448" y="19393"/>
                    <a:pt x="31035" y="23071"/>
                  </a:cubicBezTo>
                  <a:cubicBezTo>
                    <a:pt x="31278" y="22250"/>
                    <a:pt x="31126" y="21065"/>
                    <a:pt x="30427" y="20365"/>
                  </a:cubicBezTo>
                  <a:cubicBezTo>
                    <a:pt x="29630" y="19599"/>
                    <a:pt x="28639" y="19341"/>
                    <a:pt x="27667" y="19341"/>
                  </a:cubicBezTo>
                  <a:cubicBezTo>
                    <a:pt x="25710" y="19341"/>
                    <a:pt x="23831" y="20386"/>
                    <a:pt x="23770" y="20426"/>
                  </a:cubicBezTo>
                  <a:cubicBezTo>
                    <a:pt x="25077" y="21065"/>
                    <a:pt x="23679" y="23618"/>
                    <a:pt x="23679" y="23618"/>
                  </a:cubicBezTo>
                  <a:cubicBezTo>
                    <a:pt x="23588" y="23618"/>
                    <a:pt x="23466" y="23648"/>
                    <a:pt x="23405" y="23648"/>
                  </a:cubicBezTo>
                  <a:cubicBezTo>
                    <a:pt x="23770" y="23648"/>
                    <a:pt x="24135" y="23709"/>
                    <a:pt x="24378" y="23861"/>
                  </a:cubicBezTo>
                  <a:cubicBezTo>
                    <a:pt x="25442" y="24469"/>
                    <a:pt x="25381" y="26049"/>
                    <a:pt x="24287" y="26992"/>
                  </a:cubicBezTo>
                  <a:cubicBezTo>
                    <a:pt x="22615" y="28420"/>
                    <a:pt x="19819" y="29940"/>
                    <a:pt x="18603" y="31004"/>
                  </a:cubicBezTo>
                  <a:cubicBezTo>
                    <a:pt x="17237" y="32188"/>
                    <a:pt x="16458" y="32602"/>
                    <a:pt x="16036" y="32602"/>
                  </a:cubicBezTo>
                  <a:cubicBezTo>
                    <a:pt x="15050" y="32602"/>
                    <a:pt x="16019" y="30335"/>
                    <a:pt x="16019" y="30335"/>
                  </a:cubicBezTo>
                  <a:lnTo>
                    <a:pt x="16019" y="30335"/>
                  </a:lnTo>
                  <a:cubicBezTo>
                    <a:pt x="10639" y="34621"/>
                    <a:pt x="1" y="34743"/>
                    <a:pt x="1" y="34743"/>
                  </a:cubicBezTo>
                  <a:lnTo>
                    <a:pt x="32190" y="34925"/>
                  </a:lnTo>
                  <a:cubicBezTo>
                    <a:pt x="32308" y="34930"/>
                    <a:pt x="32423" y="34933"/>
                    <a:pt x="32536" y="34933"/>
                  </a:cubicBezTo>
                  <a:cubicBezTo>
                    <a:pt x="36282" y="34933"/>
                    <a:pt x="36603" y="32056"/>
                    <a:pt x="36810" y="31673"/>
                  </a:cubicBezTo>
                  <a:cubicBezTo>
                    <a:pt x="37053" y="31277"/>
                    <a:pt x="41521" y="30852"/>
                    <a:pt x="44652" y="27782"/>
                  </a:cubicBezTo>
                  <a:cubicBezTo>
                    <a:pt x="47752" y="24712"/>
                    <a:pt x="45929" y="21369"/>
                    <a:pt x="45929" y="21369"/>
                  </a:cubicBezTo>
                  <a:cubicBezTo>
                    <a:pt x="45929" y="21369"/>
                    <a:pt x="52828" y="18299"/>
                    <a:pt x="54287" y="10791"/>
                  </a:cubicBezTo>
                  <a:cubicBezTo>
                    <a:pt x="55807" y="3405"/>
                    <a:pt x="48239" y="61"/>
                    <a:pt x="4814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/>
          <p:nvPr/>
        </p:nvSpPr>
        <p:spPr>
          <a:xfrm flipH="1">
            <a:off x="4938625" y="2987715"/>
            <a:ext cx="1123500" cy="1123500"/>
          </a:xfrm>
          <a:prstGeom prst="ellipse">
            <a:avLst/>
          </a:prstGeom>
          <a:gradFill>
            <a:gsLst>
              <a:gs pos="0">
                <a:schemeClr val="lt1"/>
              </a:gs>
              <a:gs pos="67000">
                <a:srgbClr val="B9B9B9">
                  <a:alpha val="0"/>
                </a:srgbClr>
              </a:gs>
              <a:gs pos="100000">
                <a:srgbClr val="73737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8"/>
          <p:cNvSpPr/>
          <p:nvPr/>
        </p:nvSpPr>
        <p:spPr>
          <a:xfrm flipH="1">
            <a:off x="3081900" y="2987715"/>
            <a:ext cx="1123500" cy="1123500"/>
          </a:xfrm>
          <a:prstGeom prst="ellipse">
            <a:avLst/>
          </a:prstGeom>
          <a:gradFill>
            <a:gsLst>
              <a:gs pos="0">
                <a:schemeClr val="lt1"/>
              </a:gs>
              <a:gs pos="67000">
                <a:srgbClr val="B9B9B9">
                  <a:alpha val="0"/>
                </a:srgbClr>
              </a:gs>
              <a:gs pos="100000">
                <a:srgbClr val="73737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8"/>
          <p:cNvSpPr/>
          <p:nvPr/>
        </p:nvSpPr>
        <p:spPr>
          <a:xfrm flipH="1">
            <a:off x="4938625" y="1472850"/>
            <a:ext cx="1123500" cy="1123500"/>
          </a:xfrm>
          <a:prstGeom prst="ellipse">
            <a:avLst/>
          </a:prstGeom>
          <a:gradFill>
            <a:gsLst>
              <a:gs pos="0">
                <a:schemeClr val="lt1"/>
              </a:gs>
              <a:gs pos="67000">
                <a:srgbClr val="B9B9B9">
                  <a:alpha val="0"/>
                </a:srgbClr>
              </a:gs>
              <a:gs pos="100000">
                <a:srgbClr val="73737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8"/>
          <p:cNvSpPr/>
          <p:nvPr/>
        </p:nvSpPr>
        <p:spPr>
          <a:xfrm flipH="1">
            <a:off x="3081900" y="1472850"/>
            <a:ext cx="1123500" cy="1123500"/>
          </a:xfrm>
          <a:prstGeom prst="ellipse">
            <a:avLst/>
          </a:prstGeom>
          <a:gradFill>
            <a:gsLst>
              <a:gs pos="0">
                <a:schemeClr val="lt1"/>
              </a:gs>
              <a:gs pos="67000">
                <a:srgbClr val="B9B9B9">
                  <a:alpha val="0"/>
                </a:srgbClr>
              </a:gs>
              <a:gs pos="100000">
                <a:srgbClr val="73737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8"/>
          <p:cNvSpPr txBox="1">
            <a:spLocks noGrp="1"/>
          </p:cNvSpPr>
          <p:nvPr>
            <p:ph type="title"/>
          </p:nvPr>
        </p:nvSpPr>
        <p:spPr>
          <a:xfrm>
            <a:off x="3164850" y="1772550"/>
            <a:ext cx="957600" cy="52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917" name="Google Shape;917;p38"/>
          <p:cNvSpPr txBox="1">
            <a:spLocks noGrp="1"/>
          </p:cNvSpPr>
          <p:nvPr>
            <p:ph type="title" idx="5"/>
          </p:nvPr>
        </p:nvSpPr>
        <p:spPr>
          <a:xfrm>
            <a:off x="3164850" y="3288915"/>
            <a:ext cx="957600" cy="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18" name="Google Shape;918;p38"/>
          <p:cNvSpPr txBox="1">
            <a:spLocks noGrp="1"/>
          </p:cNvSpPr>
          <p:nvPr>
            <p:ph type="title" idx="3"/>
          </p:nvPr>
        </p:nvSpPr>
        <p:spPr>
          <a:xfrm>
            <a:off x="713250" y="539500"/>
            <a:ext cx="7717500" cy="5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b="1" dirty="0"/>
          </a:p>
        </p:txBody>
      </p:sp>
      <p:sp>
        <p:nvSpPr>
          <p:cNvPr id="919" name="Google Shape;919;p38"/>
          <p:cNvSpPr txBox="1">
            <a:spLocks noGrp="1"/>
          </p:cNvSpPr>
          <p:nvPr>
            <p:ph type="subTitle" idx="1"/>
          </p:nvPr>
        </p:nvSpPr>
        <p:spPr>
          <a:xfrm>
            <a:off x="743400" y="1890033"/>
            <a:ext cx="22221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scadia Code" panose="020B0609020000020004" pitchFamily="49" charset="0"/>
                <a:cs typeface="Cascadia Code" panose="020B0609020000020004" pitchFamily="49" charset="0"/>
              </a:rPr>
              <a:t>3D Models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21" name="Google Shape;921;p38"/>
          <p:cNvSpPr txBox="1">
            <a:spLocks noGrp="1"/>
          </p:cNvSpPr>
          <p:nvPr>
            <p:ph type="subTitle" idx="4"/>
          </p:nvPr>
        </p:nvSpPr>
        <p:spPr>
          <a:xfrm>
            <a:off x="713213" y="3375765"/>
            <a:ext cx="22221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E101A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Interaction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23" name="Google Shape;923;p38"/>
          <p:cNvSpPr txBox="1">
            <a:spLocks noGrp="1"/>
          </p:cNvSpPr>
          <p:nvPr>
            <p:ph type="subTitle" idx="9"/>
          </p:nvPr>
        </p:nvSpPr>
        <p:spPr>
          <a:xfrm>
            <a:off x="6208650" y="1887530"/>
            <a:ext cx="2222100" cy="2941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Design 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24" name="Google Shape;924;p38"/>
          <p:cNvSpPr txBox="1">
            <a:spLocks noGrp="1"/>
          </p:cNvSpPr>
          <p:nvPr>
            <p:ph type="subTitle" idx="14"/>
          </p:nvPr>
        </p:nvSpPr>
        <p:spPr>
          <a:xfrm>
            <a:off x="6208650" y="3375765"/>
            <a:ext cx="2643688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scadia Code" panose="020B0609020000020004" pitchFamily="49" charset="0"/>
                <a:cs typeface="Cascadia Code" panose="020B0609020000020004" pitchFamily="49" charset="0"/>
              </a:rPr>
              <a:t>Advanced Techniques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25" name="Google Shape;925;p38"/>
          <p:cNvSpPr txBox="1">
            <a:spLocks noGrp="1"/>
          </p:cNvSpPr>
          <p:nvPr>
            <p:ph type="title" idx="7"/>
          </p:nvPr>
        </p:nvSpPr>
        <p:spPr>
          <a:xfrm>
            <a:off x="5021575" y="1774050"/>
            <a:ext cx="957600" cy="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02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926" name="Google Shape;926;p38"/>
          <p:cNvSpPr txBox="1">
            <a:spLocks noGrp="1"/>
          </p:cNvSpPr>
          <p:nvPr>
            <p:ph type="title" idx="8"/>
          </p:nvPr>
        </p:nvSpPr>
        <p:spPr>
          <a:xfrm>
            <a:off x="5021575" y="3288915"/>
            <a:ext cx="957600" cy="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04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929" name="Google Shape;929;p38"/>
          <p:cNvGrpSpPr/>
          <p:nvPr/>
        </p:nvGrpSpPr>
        <p:grpSpPr>
          <a:xfrm>
            <a:off x="1310000" y="913900"/>
            <a:ext cx="6581675" cy="3546400"/>
            <a:chOff x="1310000" y="913900"/>
            <a:chExt cx="6581675" cy="3546400"/>
          </a:xfrm>
        </p:grpSpPr>
        <p:sp>
          <p:nvSpPr>
            <p:cNvPr id="930" name="Google Shape;930;p38"/>
            <p:cNvSpPr/>
            <p:nvPr/>
          </p:nvSpPr>
          <p:spPr>
            <a:xfrm flipH="1">
              <a:off x="1310000" y="91390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 flipH="1">
              <a:off x="7291525" y="9139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 flipH="1">
              <a:off x="7843975" y="1443000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 flipH="1">
              <a:off x="2562150" y="42388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 flipH="1">
              <a:off x="5257350" y="44126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38"/>
          <p:cNvGrpSpPr/>
          <p:nvPr/>
        </p:nvGrpSpPr>
        <p:grpSpPr>
          <a:xfrm>
            <a:off x="4057985" y="2293012"/>
            <a:ext cx="1028056" cy="995911"/>
            <a:chOff x="2589913" y="-596325"/>
            <a:chExt cx="722000" cy="699425"/>
          </a:xfrm>
        </p:grpSpPr>
        <p:sp>
          <p:nvSpPr>
            <p:cNvPr id="936" name="Google Shape;936;p38"/>
            <p:cNvSpPr/>
            <p:nvPr/>
          </p:nvSpPr>
          <p:spPr>
            <a:xfrm>
              <a:off x="2865138" y="-157800"/>
              <a:ext cx="50350" cy="105825"/>
            </a:xfrm>
            <a:custGeom>
              <a:avLst/>
              <a:gdLst/>
              <a:ahLst/>
              <a:cxnLst/>
              <a:rect l="l" t="t" r="r" b="b"/>
              <a:pathLst>
                <a:path w="2014" h="4233" extrusionOk="0">
                  <a:moveTo>
                    <a:pt x="1726" y="1"/>
                  </a:moveTo>
                  <a:lnTo>
                    <a:pt x="1" y="4232"/>
                  </a:lnTo>
                  <a:lnTo>
                    <a:pt x="2014" y="124"/>
                  </a:lnTo>
                  <a:lnTo>
                    <a:pt x="1726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3010988" y="-462800"/>
              <a:ext cx="33900" cy="71900"/>
            </a:xfrm>
            <a:custGeom>
              <a:avLst/>
              <a:gdLst/>
              <a:ahLst/>
              <a:cxnLst/>
              <a:rect l="l" t="t" r="r" b="b"/>
              <a:pathLst>
                <a:path w="1356" h="2876" extrusionOk="0">
                  <a:moveTo>
                    <a:pt x="1356" y="0"/>
                  </a:moveTo>
                  <a:lnTo>
                    <a:pt x="0" y="2711"/>
                  </a:lnTo>
                  <a:lnTo>
                    <a:pt x="288" y="2876"/>
                  </a:lnTo>
                  <a:lnTo>
                    <a:pt x="135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2864113" y="-348825"/>
              <a:ext cx="169475" cy="213650"/>
            </a:xfrm>
            <a:custGeom>
              <a:avLst/>
              <a:gdLst/>
              <a:ahLst/>
              <a:cxnLst/>
              <a:rect l="l" t="t" r="r" b="b"/>
              <a:pathLst>
                <a:path w="6779" h="8546" extrusionOk="0">
                  <a:moveTo>
                    <a:pt x="3040" y="1"/>
                  </a:moveTo>
                  <a:lnTo>
                    <a:pt x="1151" y="4355"/>
                  </a:lnTo>
                  <a:lnTo>
                    <a:pt x="1" y="6902"/>
                  </a:lnTo>
                  <a:lnTo>
                    <a:pt x="1808" y="7642"/>
                  </a:lnTo>
                  <a:lnTo>
                    <a:pt x="3739" y="8546"/>
                  </a:lnTo>
                  <a:lnTo>
                    <a:pt x="4971" y="5711"/>
                  </a:lnTo>
                  <a:lnTo>
                    <a:pt x="6080" y="3246"/>
                  </a:lnTo>
                  <a:lnTo>
                    <a:pt x="6779" y="1603"/>
                  </a:lnTo>
                  <a:lnTo>
                    <a:pt x="3040" y="1"/>
                  </a:lnTo>
                  <a:close/>
                </a:path>
              </a:pathLst>
            </a:custGeom>
            <a:gradFill>
              <a:gsLst>
                <a:gs pos="0">
                  <a:srgbClr val="134E8D"/>
                </a:gs>
                <a:gs pos="28000">
                  <a:srgbClr val="134E8D"/>
                </a:gs>
                <a:gs pos="62000">
                  <a:srgbClr val="302557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2865344" y="-177506"/>
              <a:ext cx="93475" cy="41100"/>
            </a:xfrm>
            <a:custGeom>
              <a:avLst/>
              <a:gdLst/>
              <a:ahLst/>
              <a:cxnLst/>
              <a:rect l="l" t="t" r="r" b="b"/>
              <a:pathLst>
                <a:path w="3739" h="1644" extrusionOk="0">
                  <a:moveTo>
                    <a:pt x="1" y="0"/>
                  </a:moveTo>
                  <a:lnTo>
                    <a:pt x="1603" y="1438"/>
                  </a:lnTo>
                  <a:lnTo>
                    <a:pt x="3739" y="1644"/>
                  </a:lnTo>
                  <a:lnTo>
                    <a:pt x="3739" y="164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2932913" y="-334425"/>
              <a:ext cx="94525" cy="42125"/>
            </a:xfrm>
            <a:custGeom>
              <a:avLst/>
              <a:gdLst/>
              <a:ahLst/>
              <a:cxnLst/>
              <a:rect l="l" t="t" r="r" b="b"/>
              <a:pathLst>
                <a:path w="3781" h="1685" extrusionOk="0">
                  <a:moveTo>
                    <a:pt x="42" y="0"/>
                  </a:moveTo>
                  <a:lnTo>
                    <a:pt x="1" y="82"/>
                  </a:lnTo>
                  <a:lnTo>
                    <a:pt x="3739" y="1684"/>
                  </a:lnTo>
                  <a:lnTo>
                    <a:pt x="3780" y="164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2905188" y="-227025"/>
              <a:ext cx="55500" cy="42975"/>
            </a:xfrm>
            <a:custGeom>
              <a:avLst/>
              <a:gdLst/>
              <a:ahLst/>
              <a:cxnLst/>
              <a:rect l="l" t="t" r="r" b="b"/>
              <a:pathLst>
                <a:path w="2220" h="1719" extrusionOk="0">
                  <a:moveTo>
                    <a:pt x="531" y="0"/>
                  </a:moveTo>
                  <a:cubicBezTo>
                    <a:pt x="490" y="0"/>
                    <a:pt x="441" y="29"/>
                    <a:pt x="412" y="59"/>
                  </a:cubicBezTo>
                  <a:lnTo>
                    <a:pt x="42" y="880"/>
                  </a:lnTo>
                  <a:cubicBezTo>
                    <a:pt x="1" y="921"/>
                    <a:pt x="42" y="1003"/>
                    <a:pt x="124" y="1044"/>
                  </a:cubicBezTo>
                  <a:lnTo>
                    <a:pt x="1644" y="1702"/>
                  </a:lnTo>
                  <a:cubicBezTo>
                    <a:pt x="1656" y="1714"/>
                    <a:pt x="1675" y="1719"/>
                    <a:pt x="1696" y="1719"/>
                  </a:cubicBezTo>
                  <a:cubicBezTo>
                    <a:pt x="1747" y="1719"/>
                    <a:pt x="1808" y="1690"/>
                    <a:pt x="1808" y="1661"/>
                  </a:cubicBezTo>
                  <a:lnTo>
                    <a:pt x="2178" y="839"/>
                  </a:lnTo>
                  <a:cubicBezTo>
                    <a:pt x="2219" y="798"/>
                    <a:pt x="2178" y="716"/>
                    <a:pt x="2096" y="675"/>
                  </a:cubicBezTo>
                  <a:lnTo>
                    <a:pt x="576" y="17"/>
                  </a:lnTo>
                  <a:cubicBezTo>
                    <a:pt x="564" y="5"/>
                    <a:pt x="548" y="0"/>
                    <a:pt x="5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2993513" y="-235850"/>
              <a:ext cx="52400" cy="38025"/>
            </a:xfrm>
            <a:custGeom>
              <a:avLst/>
              <a:gdLst/>
              <a:ahLst/>
              <a:cxnLst/>
              <a:rect l="l" t="t" r="r" b="b"/>
              <a:pathLst>
                <a:path w="2096" h="1521" extrusionOk="0">
                  <a:moveTo>
                    <a:pt x="329" y="1"/>
                  </a:moveTo>
                  <a:lnTo>
                    <a:pt x="1" y="740"/>
                  </a:lnTo>
                  <a:lnTo>
                    <a:pt x="1767" y="1521"/>
                  </a:lnTo>
                  <a:lnTo>
                    <a:pt x="2096" y="781"/>
                  </a:lnTo>
                  <a:lnTo>
                    <a:pt x="329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2855888" y="-295400"/>
              <a:ext cx="52400" cy="38025"/>
            </a:xfrm>
            <a:custGeom>
              <a:avLst/>
              <a:gdLst/>
              <a:ahLst/>
              <a:cxnLst/>
              <a:rect l="l" t="t" r="r" b="b"/>
              <a:pathLst>
                <a:path w="2096" h="1521" extrusionOk="0">
                  <a:moveTo>
                    <a:pt x="330" y="0"/>
                  </a:moveTo>
                  <a:lnTo>
                    <a:pt x="1" y="740"/>
                  </a:lnTo>
                  <a:lnTo>
                    <a:pt x="1767" y="1520"/>
                  </a:lnTo>
                  <a:lnTo>
                    <a:pt x="2096" y="781"/>
                  </a:lnTo>
                  <a:lnTo>
                    <a:pt x="33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3040763" y="-209150"/>
              <a:ext cx="162275" cy="75000"/>
            </a:xfrm>
            <a:custGeom>
              <a:avLst/>
              <a:gdLst/>
              <a:ahLst/>
              <a:cxnLst/>
              <a:rect l="l" t="t" r="r" b="b"/>
              <a:pathLst>
                <a:path w="6491" h="3000" extrusionOk="0">
                  <a:moveTo>
                    <a:pt x="82" y="1"/>
                  </a:moveTo>
                  <a:lnTo>
                    <a:pt x="0" y="206"/>
                  </a:lnTo>
                  <a:lnTo>
                    <a:pt x="6409" y="3000"/>
                  </a:lnTo>
                  <a:lnTo>
                    <a:pt x="6491" y="2794"/>
                  </a:lnTo>
                  <a:lnTo>
                    <a:pt x="82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2697738" y="-358050"/>
              <a:ext cx="162300" cy="73950"/>
            </a:xfrm>
            <a:custGeom>
              <a:avLst/>
              <a:gdLst/>
              <a:ahLst/>
              <a:cxnLst/>
              <a:rect l="l" t="t" r="r" b="b"/>
              <a:pathLst>
                <a:path w="6492" h="2958" extrusionOk="0">
                  <a:moveTo>
                    <a:pt x="83" y="0"/>
                  </a:moveTo>
                  <a:lnTo>
                    <a:pt x="1" y="165"/>
                  </a:lnTo>
                  <a:lnTo>
                    <a:pt x="6409" y="2958"/>
                  </a:lnTo>
                  <a:lnTo>
                    <a:pt x="6491" y="2794"/>
                  </a:lnTo>
                  <a:lnTo>
                    <a:pt x="83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3123938" y="-196825"/>
              <a:ext cx="14400" cy="24675"/>
            </a:xfrm>
            <a:custGeom>
              <a:avLst/>
              <a:gdLst/>
              <a:ahLst/>
              <a:cxnLst/>
              <a:rect l="l" t="t" r="r" b="b"/>
              <a:pathLst>
                <a:path w="576" h="987" extrusionOk="0">
                  <a:moveTo>
                    <a:pt x="412" y="1"/>
                  </a:moveTo>
                  <a:lnTo>
                    <a:pt x="1" y="905"/>
                  </a:lnTo>
                  <a:lnTo>
                    <a:pt x="206" y="987"/>
                  </a:lnTo>
                  <a:lnTo>
                    <a:pt x="576" y="83"/>
                  </a:lnTo>
                  <a:lnTo>
                    <a:pt x="412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2774763" y="-348825"/>
              <a:ext cx="14400" cy="24675"/>
            </a:xfrm>
            <a:custGeom>
              <a:avLst/>
              <a:gdLst/>
              <a:ahLst/>
              <a:cxnLst/>
              <a:rect l="l" t="t" r="r" b="b"/>
              <a:pathLst>
                <a:path w="576" h="987" extrusionOk="0">
                  <a:moveTo>
                    <a:pt x="370" y="1"/>
                  </a:moveTo>
                  <a:lnTo>
                    <a:pt x="1" y="905"/>
                  </a:lnTo>
                  <a:lnTo>
                    <a:pt x="165" y="987"/>
                  </a:lnTo>
                  <a:lnTo>
                    <a:pt x="576" y="83"/>
                  </a:lnTo>
                  <a:lnTo>
                    <a:pt x="370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3112638" y="-168050"/>
              <a:ext cx="14425" cy="24650"/>
            </a:xfrm>
            <a:custGeom>
              <a:avLst/>
              <a:gdLst/>
              <a:ahLst/>
              <a:cxnLst/>
              <a:rect l="l" t="t" r="r" b="b"/>
              <a:pathLst>
                <a:path w="577" h="986" extrusionOk="0">
                  <a:moveTo>
                    <a:pt x="371" y="0"/>
                  </a:moveTo>
                  <a:lnTo>
                    <a:pt x="1" y="904"/>
                  </a:lnTo>
                  <a:lnTo>
                    <a:pt x="165" y="986"/>
                  </a:lnTo>
                  <a:lnTo>
                    <a:pt x="576" y="82"/>
                  </a:lnTo>
                  <a:lnTo>
                    <a:pt x="37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2763463" y="-321075"/>
              <a:ext cx="14400" cy="24650"/>
            </a:xfrm>
            <a:custGeom>
              <a:avLst/>
              <a:gdLst/>
              <a:ahLst/>
              <a:cxnLst/>
              <a:rect l="l" t="t" r="r" b="b"/>
              <a:pathLst>
                <a:path w="576" h="986" extrusionOk="0">
                  <a:moveTo>
                    <a:pt x="370" y="0"/>
                  </a:moveTo>
                  <a:lnTo>
                    <a:pt x="1" y="863"/>
                  </a:lnTo>
                  <a:lnTo>
                    <a:pt x="165" y="986"/>
                  </a:lnTo>
                  <a:lnTo>
                    <a:pt x="576" y="82"/>
                  </a:lnTo>
                  <a:lnTo>
                    <a:pt x="37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2981188" y="-356000"/>
              <a:ext cx="22625" cy="29800"/>
            </a:xfrm>
            <a:custGeom>
              <a:avLst/>
              <a:gdLst/>
              <a:ahLst/>
              <a:cxnLst/>
              <a:rect l="l" t="t" r="r" b="b"/>
              <a:pathLst>
                <a:path w="905" h="1192" extrusionOk="0">
                  <a:moveTo>
                    <a:pt x="453" y="0"/>
                  </a:moveTo>
                  <a:lnTo>
                    <a:pt x="1" y="986"/>
                  </a:lnTo>
                  <a:lnTo>
                    <a:pt x="494" y="1192"/>
                  </a:lnTo>
                  <a:lnTo>
                    <a:pt x="904" y="206"/>
                  </a:lnTo>
                  <a:lnTo>
                    <a:pt x="453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952438" y="-419675"/>
              <a:ext cx="123275" cy="75225"/>
            </a:xfrm>
            <a:custGeom>
              <a:avLst/>
              <a:gdLst/>
              <a:ahLst/>
              <a:cxnLst/>
              <a:rect l="l" t="t" r="r" b="b"/>
              <a:pathLst>
                <a:path w="4931" h="3009" extrusionOk="0">
                  <a:moveTo>
                    <a:pt x="42" y="0"/>
                  </a:moveTo>
                  <a:lnTo>
                    <a:pt x="42" y="0"/>
                  </a:lnTo>
                  <a:cubicBezTo>
                    <a:pt x="0" y="904"/>
                    <a:pt x="370" y="1767"/>
                    <a:pt x="1027" y="2342"/>
                  </a:cubicBezTo>
                  <a:cubicBezTo>
                    <a:pt x="1233" y="2547"/>
                    <a:pt x="1479" y="2671"/>
                    <a:pt x="1767" y="2794"/>
                  </a:cubicBezTo>
                  <a:cubicBezTo>
                    <a:pt x="2123" y="2940"/>
                    <a:pt x="2499" y="3009"/>
                    <a:pt x="2871" y="3009"/>
                  </a:cubicBezTo>
                  <a:cubicBezTo>
                    <a:pt x="3442" y="3009"/>
                    <a:pt x="4006" y="2846"/>
                    <a:pt x="4478" y="2547"/>
                  </a:cubicBezTo>
                  <a:cubicBezTo>
                    <a:pt x="4642" y="2424"/>
                    <a:pt x="4807" y="2260"/>
                    <a:pt x="4930" y="2137"/>
                  </a:cubicBezTo>
                  <a:lnTo>
                    <a:pt x="42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3053088" y="-443300"/>
              <a:ext cx="258825" cy="284500"/>
            </a:xfrm>
            <a:custGeom>
              <a:avLst/>
              <a:gdLst/>
              <a:ahLst/>
              <a:cxnLst/>
              <a:rect l="l" t="t" r="r" b="b"/>
              <a:pathLst>
                <a:path w="10353" h="11380" extrusionOk="0">
                  <a:moveTo>
                    <a:pt x="3697" y="1"/>
                  </a:moveTo>
                  <a:lnTo>
                    <a:pt x="1890" y="4150"/>
                  </a:lnTo>
                  <a:lnTo>
                    <a:pt x="0" y="8504"/>
                  </a:lnTo>
                  <a:lnTo>
                    <a:pt x="1233" y="9038"/>
                  </a:lnTo>
                  <a:lnTo>
                    <a:pt x="6655" y="11380"/>
                  </a:lnTo>
                  <a:lnTo>
                    <a:pt x="7888" y="8504"/>
                  </a:lnTo>
                  <a:lnTo>
                    <a:pt x="9490" y="4848"/>
                  </a:lnTo>
                  <a:lnTo>
                    <a:pt x="10352" y="2917"/>
                  </a:lnTo>
                  <a:lnTo>
                    <a:pt x="36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2703913" y="-596325"/>
              <a:ext cx="258825" cy="284500"/>
            </a:xfrm>
            <a:custGeom>
              <a:avLst/>
              <a:gdLst/>
              <a:ahLst/>
              <a:cxnLst/>
              <a:rect l="l" t="t" r="r" b="b"/>
              <a:pathLst>
                <a:path w="10353" h="11380" extrusionOk="0">
                  <a:moveTo>
                    <a:pt x="3697" y="1"/>
                  </a:moveTo>
                  <a:lnTo>
                    <a:pt x="1109" y="5834"/>
                  </a:lnTo>
                  <a:lnTo>
                    <a:pt x="0" y="8504"/>
                  </a:lnTo>
                  <a:lnTo>
                    <a:pt x="1232" y="9038"/>
                  </a:lnTo>
                  <a:lnTo>
                    <a:pt x="6614" y="11380"/>
                  </a:lnTo>
                  <a:lnTo>
                    <a:pt x="7887" y="8586"/>
                  </a:lnTo>
                  <a:lnTo>
                    <a:pt x="9490" y="4889"/>
                  </a:lnTo>
                  <a:lnTo>
                    <a:pt x="10352" y="2917"/>
                  </a:lnTo>
                  <a:lnTo>
                    <a:pt x="36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2939088" y="-181425"/>
              <a:ext cx="258825" cy="284525"/>
            </a:xfrm>
            <a:custGeom>
              <a:avLst/>
              <a:gdLst/>
              <a:ahLst/>
              <a:cxnLst/>
              <a:rect l="l" t="t" r="r" b="b"/>
              <a:pathLst>
                <a:path w="10353" h="11381" extrusionOk="0">
                  <a:moveTo>
                    <a:pt x="3657" y="1"/>
                  </a:moveTo>
                  <a:lnTo>
                    <a:pt x="1890" y="4150"/>
                  </a:lnTo>
                  <a:lnTo>
                    <a:pt x="0" y="8505"/>
                  </a:lnTo>
                  <a:lnTo>
                    <a:pt x="1151" y="9039"/>
                  </a:lnTo>
                  <a:lnTo>
                    <a:pt x="6614" y="11380"/>
                  </a:lnTo>
                  <a:lnTo>
                    <a:pt x="7929" y="8422"/>
                  </a:lnTo>
                  <a:lnTo>
                    <a:pt x="9695" y="4355"/>
                  </a:lnTo>
                  <a:lnTo>
                    <a:pt x="10353" y="2918"/>
                  </a:lnTo>
                  <a:lnTo>
                    <a:pt x="365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2589913" y="-334425"/>
              <a:ext cx="258825" cy="284500"/>
            </a:xfrm>
            <a:custGeom>
              <a:avLst/>
              <a:gdLst/>
              <a:ahLst/>
              <a:cxnLst/>
              <a:rect l="l" t="t" r="r" b="b"/>
              <a:pathLst>
                <a:path w="10353" h="11380" extrusionOk="0">
                  <a:moveTo>
                    <a:pt x="3697" y="0"/>
                  </a:moveTo>
                  <a:lnTo>
                    <a:pt x="1438" y="5217"/>
                  </a:lnTo>
                  <a:lnTo>
                    <a:pt x="0" y="8504"/>
                  </a:lnTo>
                  <a:lnTo>
                    <a:pt x="1150" y="9038"/>
                  </a:lnTo>
                  <a:lnTo>
                    <a:pt x="6614" y="11379"/>
                  </a:lnTo>
                  <a:lnTo>
                    <a:pt x="7929" y="8380"/>
                  </a:lnTo>
                  <a:lnTo>
                    <a:pt x="9695" y="4396"/>
                  </a:lnTo>
                  <a:lnTo>
                    <a:pt x="10065" y="3574"/>
                  </a:lnTo>
                  <a:lnTo>
                    <a:pt x="10352" y="2917"/>
                  </a:lnTo>
                  <a:lnTo>
                    <a:pt x="8504" y="2095"/>
                  </a:lnTo>
                  <a:lnTo>
                    <a:pt x="36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3101363" y="-421725"/>
              <a:ext cx="163300" cy="243425"/>
            </a:xfrm>
            <a:custGeom>
              <a:avLst/>
              <a:gdLst/>
              <a:ahLst/>
              <a:cxnLst/>
              <a:rect l="l" t="t" r="r" b="b"/>
              <a:pathLst>
                <a:path w="6532" h="9737" extrusionOk="0">
                  <a:moveTo>
                    <a:pt x="3738" y="0"/>
                  </a:moveTo>
                  <a:lnTo>
                    <a:pt x="0" y="8504"/>
                  </a:lnTo>
                  <a:lnTo>
                    <a:pt x="2793" y="9736"/>
                  </a:lnTo>
                  <a:lnTo>
                    <a:pt x="6532" y="1192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rgbClr val="134E8D"/>
                </a:gs>
                <a:gs pos="28000">
                  <a:srgbClr val="134E8D"/>
                </a:gs>
                <a:gs pos="62000">
                  <a:srgbClr val="302557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2752163" y="-575775"/>
              <a:ext cx="162300" cy="243425"/>
            </a:xfrm>
            <a:custGeom>
              <a:avLst/>
              <a:gdLst/>
              <a:ahLst/>
              <a:cxnLst/>
              <a:rect l="l" t="t" r="r" b="b"/>
              <a:pathLst>
                <a:path w="6492" h="9737" extrusionOk="0">
                  <a:moveTo>
                    <a:pt x="3739" y="0"/>
                  </a:moveTo>
                  <a:lnTo>
                    <a:pt x="1" y="8545"/>
                  </a:lnTo>
                  <a:lnTo>
                    <a:pt x="2794" y="9736"/>
                  </a:lnTo>
                  <a:lnTo>
                    <a:pt x="6491" y="1233"/>
                  </a:lnTo>
                  <a:lnTo>
                    <a:pt x="3739" y="0"/>
                  </a:lnTo>
                  <a:close/>
                </a:path>
              </a:pathLst>
            </a:custGeom>
            <a:gradFill>
              <a:gsLst>
                <a:gs pos="0">
                  <a:srgbClr val="134E8D"/>
                </a:gs>
                <a:gs pos="28000">
                  <a:srgbClr val="134E8D"/>
                </a:gs>
                <a:gs pos="62000">
                  <a:srgbClr val="302557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2986338" y="-160875"/>
              <a:ext cx="162275" cy="243425"/>
            </a:xfrm>
            <a:custGeom>
              <a:avLst/>
              <a:gdLst/>
              <a:ahLst/>
              <a:cxnLst/>
              <a:rect l="l" t="t" r="r" b="b"/>
              <a:pathLst>
                <a:path w="6491" h="9737" extrusionOk="0">
                  <a:moveTo>
                    <a:pt x="3738" y="1"/>
                  </a:moveTo>
                  <a:lnTo>
                    <a:pt x="0" y="8545"/>
                  </a:lnTo>
                  <a:lnTo>
                    <a:pt x="2794" y="9737"/>
                  </a:lnTo>
                  <a:lnTo>
                    <a:pt x="6491" y="1233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rgbClr val="134E8D"/>
                </a:gs>
                <a:gs pos="28000">
                  <a:srgbClr val="134E8D"/>
                </a:gs>
                <a:gs pos="62000">
                  <a:srgbClr val="302557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2638163" y="-313900"/>
              <a:ext cx="162300" cy="243425"/>
            </a:xfrm>
            <a:custGeom>
              <a:avLst/>
              <a:gdLst/>
              <a:ahLst/>
              <a:cxnLst/>
              <a:rect l="l" t="t" r="r" b="b"/>
              <a:pathLst>
                <a:path w="6492" h="9737" extrusionOk="0">
                  <a:moveTo>
                    <a:pt x="3698" y="1"/>
                  </a:moveTo>
                  <a:lnTo>
                    <a:pt x="1" y="8504"/>
                  </a:lnTo>
                  <a:lnTo>
                    <a:pt x="2753" y="9737"/>
                  </a:lnTo>
                  <a:lnTo>
                    <a:pt x="6492" y="1233"/>
                  </a:lnTo>
                  <a:lnTo>
                    <a:pt x="3698" y="1"/>
                  </a:lnTo>
                  <a:close/>
                </a:path>
              </a:pathLst>
            </a:custGeom>
            <a:gradFill>
              <a:gsLst>
                <a:gs pos="0">
                  <a:srgbClr val="134E8D"/>
                </a:gs>
                <a:gs pos="28000">
                  <a:srgbClr val="134E8D"/>
                </a:gs>
                <a:gs pos="62000">
                  <a:srgbClr val="302557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2913413" y="-209150"/>
              <a:ext cx="7200" cy="7225"/>
            </a:xfrm>
            <a:custGeom>
              <a:avLst/>
              <a:gdLst/>
              <a:ahLst/>
              <a:cxnLst/>
              <a:rect l="l" t="t" r="r" b="b"/>
              <a:pathLst>
                <a:path w="288" h="289" extrusionOk="0">
                  <a:moveTo>
                    <a:pt x="124" y="1"/>
                  </a:moveTo>
                  <a:cubicBezTo>
                    <a:pt x="83" y="1"/>
                    <a:pt x="0" y="83"/>
                    <a:pt x="0" y="124"/>
                  </a:cubicBezTo>
                  <a:cubicBezTo>
                    <a:pt x="0" y="165"/>
                    <a:pt x="41" y="288"/>
                    <a:pt x="83" y="288"/>
                  </a:cubicBezTo>
                  <a:cubicBezTo>
                    <a:pt x="124" y="288"/>
                    <a:pt x="247" y="206"/>
                    <a:pt x="247" y="165"/>
                  </a:cubicBezTo>
                  <a:cubicBezTo>
                    <a:pt x="288" y="124"/>
                    <a:pt x="247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2923688" y="-204000"/>
              <a:ext cx="6175" cy="7200"/>
            </a:xfrm>
            <a:custGeom>
              <a:avLst/>
              <a:gdLst/>
              <a:ahLst/>
              <a:cxnLst/>
              <a:rect l="l" t="t" r="r" b="b"/>
              <a:pathLst>
                <a:path w="247" h="288" extrusionOk="0">
                  <a:moveTo>
                    <a:pt x="123" y="0"/>
                  </a:moveTo>
                  <a:cubicBezTo>
                    <a:pt x="82" y="0"/>
                    <a:pt x="0" y="82"/>
                    <a:pt x="0" y="123"/>
                  </a:cubicBezTo>
                  <a:cubicBezTo>
                    <a:pt x="0" y="165"/>
                    <a:pt x="41" y="288"/>
                    <a:pt x="82" y="288"/>
                  </a:cubicBezTo>
                  <a:cubicBezTo>
                    <a:pt x="123" y="288"/>
                    <a:pt x="247" y="206"/>
                    <a:pt x="247" y="165"/>
                  </a:cubicBezTo>
                  <a:cubicBezTo>
                    <a:pt x="247" y="82"/>
                    <a:pt x="247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933963" y="-199900"/>
              <a:ext cx="6175" cy="6200"/>
            </a:xfrm>
            <a:custGeom>
              <a:avLst/>
              <a:gdLst/>
              <a:ahLst/>
              <a:cxnLst/>
              <a:rect l="l" t="t" r="r" b="b"/>
              <a:pathLst>
                <a:path w="247" h="248" extrusionOk="0">
                  <a:moveTo>
                    <a:pt x="123" y="1"/>
                  </a:moveTo>
                  <a:cubicBezTo>
                    <a:pt x="82" y="1"/>
                    <a:pt x="0" y="42"/>
                    <a:pt x="0" y="124"/>
                  </a:cubicBezTo>
                  <a:cubicBezTo>
                    <a:pt x="0" y="165"/>
                    <a:pt x="41" y="247"/>
                    <a:pt x="82" y="247"/>
                  </a:cubicBezTo>
                  <a:cubicBezTo>
                    <a:pt x="123" y="247"/>
                    <a:pt x="246" y="206"/>
                    <a:pt x="246" y="165"/>
                  </a:cubicBezTo>
                  <a:cubicBezTo>
                    <a:pt x="246" y="124"/>
                    <a:pt x="205" y="1"/>
                    <a:pt x="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2918538" y="-217350"/>
              <a:ext cx="6200" cy="6175"/>
            </a:xfrm>
            <a:custGeom>
              <a:avLst/>
              <a:gdLst/>
              <a:ahLst/>
              <a:cxnLst/>
              <a:rect l="l" t="t" r="r" b="b"/>
              <a:pathLst>
                <a:path w="248" h="247" extrusionOk="0">
                  <a:moveTo>
                    <a:pt x="124" y="0"/>
                  </a:moveTo>
                  <a:cubicBezTo>
                    <a:pt x="83" y="0"/>
                    <a:pt x="1" y="41"/>
                    <a:pt x="1" y="82"/>
                  </a:cubicBezTo>
                  <a:cubicBezTo>
                    <a:pt x="1" y="123"/>
                    <a:pt x="42" y="247"/>
                    <a:pt x="83" y="247"/>
                  </a:cubicBezTo>
                  <a:cubicBezTo>
                    <a:pt x="124" y="247"/>
                    <a:pt x="247" y="206"/>
                    <a:pt x="247" y="123"/>
                  </a:cubicBezTo>
                  <a:cubicBezTo>
                    <a:pt x="247" y="82"/>
                    <a:pt x="206" y="0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2926763" y="-214275"/>
              <a:ext cx="8250" cy="7200"/>
            </a:xfrm>
            <a:custGeom>
              <a:avLst/>
              <a:gdLst/>
              <a:ahLst/>
              <a:cxnLst/>
              <a:rect l="l" t="t" r="r" b="b"/>
              <a:pathLst>
                <a:path w="330" h="288" extrusionOk="0">
                  <a:moveTo>
                    <a:pt x="165" y="0"/>
                  </a:moveTo>
                  <a:cubicBezTo>
                    <a:pt x="124" y="0"/>
                    <a:pt x="0" y="83"/>
                    <a:pt x="0" y="124"/>
                  </a:cubicBezTo>
                  <a:cubicBezTo>
                    <a:pt x="0" y="165"/>
                    <a:pt x="83" y="288"/>
                    <a:pt x="124" y="288"/>
                  </a:cubicBezTo>
                  <a:cubicBezTo>
                    <a:pt x="165" y="288"/>
                    <a:pt x="288" y="206"/>
                    <a:pt x="288" y="165"/>
                  </a:cubicBezTo>
                  <a:cubicBezTo>
                    <a:pt x="329" y="124"/>
                    <a:pt x="288" y="83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2937038" y="-209150"/>
              <a:ext cx="7200" cy="7225"/>
            </a:xfrm>
            <a:custGeom>
              <a:avLst/>
              <a:gdLst/>
              <a:ahLst/>
              <a:cxnLst/>
              <a:rect l="l" t="t" r="r" b="b"/>
              <a:pathLst>
                <a:path w="288" h="289" extrusionOk="0">
                  <a:moveTo>
                    <a:pt x="165" y="1"/>
                  </a:moveTo>
                  <a:cubicBezTo>
                    <a:pt x="123" y="1"/>
                    <a:pt x="0" y="83"/>
                    <a:pt x="0" y="124"/>
                  </a:cubicBezTo>
                  <a:cubicBezTo>
                    <a:pt x="0" y="165"/>
                    <a:pt x="82" y="288"/>
                    <a:pt x="123" y="288"/>
                  </a:cubicBezTo>
                  <a:cubicBezTo>
                    <a:pt x="165" y="288"/>
                    <a:pt x="288" y="206"/>
                    <a:pt x="288" y="165"/>
                  </a:cubicBezTo>
                  <a:cubicBezTo>
                    <a:pt x="288" y="83"/>
                    <a:pt x="288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2944213" y="-209150"/>
              <a:ext cx="11325" cy="19550"/>
            </a:xfrm>
            <a:custGeom>
              <a:avLst/>
              <a:gdLst/>
              <a:ahLst/>
              <a:cxnLst/>
              <a:rect l="l" t="t" r="r" b="b"/>
              <a:pathLst>
                <a:path w="453" h="782" extrusionOk="0">
                  <a:moveTo>
                    <a:pt x="288" y="1"/>
                  </a:moveTo>
                  <a:lnTo>
                    <a:pt x="1" y="740"/>
                  </a:lnTo>
                  <a:lnTo>
                    <a:pt x="124" y="781"/>
                  </a:lnTo>
                  <a:lnTo>
                    <a:pt x="453" y="83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2589913" y="-126975"/>
              <a:ext cx="167425" cy="77050"/>
            </a:xfrm>
            <a:custGeom>
              <a:avLst/>
              <a:gdLst/>
              <a:ahLst/>
              <a:cxnLst/>
              <a:rect l="l" t="t" r="r" b="b"/>
              <a:pathLst>
                <a:path w="6697" h="3082" extrusionOk="0">
                  <a:moveTo>
                    <a:pt x="41" y="0"/>
                  </a:moveTo>
                  <a:lnTo>
                    <a:pt x="0" y="123"/>
                  </a:lnTo>
                  <a:lnTo>
                    <a:pt x="0" y="206"/>
                  </a:lnTo>
                  <a:lnTo>
                    <a:pt x="1150" y="740"/>
                  </a:lnTo>
                  <a:lnTo>
                    <a:pt x="6614" y="3081"/>
                  </a:lnTo>
                  <a:lnTo>
                    <a:pt x="6655" y="3040"/>
                  </a:lnTo>
                  <a:lnTo>
                    <a:pt x="6696" y="2958"/>
                  </a:lnTo>
                  <a:lnTo>
                    <a:pt x="4930" y="2136"/>
                  </a:lnTo>
                  <a:lnTo>
                    <a:pt x="4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2939088" y="26050"/>
              <a:ext cx="167425" cy="77050"/>
            </a:xfrm>
            <a:custGeom>
              <a:avLst/>
              <a:gdLst/>
              <a:ahLst/>
              <a:cxnLst/>
              <a:rect l="l" t="t" r="r" b="b"/>
              <a:pathLst>
                <a:path w="6697" h="3082" extrusionOk="0">
                  <a:moveTo>
                    <a:pt x="83" y="0"/>
                  </a:moveTo>
                  <a:lnTo>
                    <a:pt x="41" y="123"/>
                  </a:lnTo>
                  <a:lnTo>
                    <a:pt x="0" y="206"/>
                  </a:lnTo>
                  <a:lnTo>
                    <a:pt x="1233" y="740"/>
                  </a:lnTo>
                  <a:lnTo>
                    <a:pt x="6614" y="3081"/>
                  </a:lnTo>
                  <a:lnTo>
                    <a:pt x="6655" y="3040"/>
                  </a:lnTo>
                  <a:lnTo>
                    <a:pt x="6696" y="2917"/>
                  </a:lnTo>
                  <a:lnTo>
                    <a:pt x="4930" y="2095"/>
                  </a:lnTo>
                  <a:lnTo>
                    <a:pt x="8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2703913" y="-388875"/>
              <a:ext cx="168450" cy="77050"/>
            </a:xfrm>
            <a:custGeom>
              <a:avLst/>
              <a:gdLst/>
              <a:ahLst/>
              <a:cxnLst/>
              <a:rect l="l" t="t" r="r" b="b"/>
              <a:pathLst>
                <a:path w="6738" h="3082" extrusionOk="0">
                  <a:moveTo>
                    <a:pt x="41" y="1"/>
                  </a:moveTo>
                  <a:lnTo>
                    <a:pt x="0" y="124"/>
                  </a:lnTo>
                  <a:lnTo>
                    <a:pt x="0" y="206"/>
                  </a:lnTo>
                  <a:lnTo>
                    <a:pt x="1191" y="740"/>
                  </a:lnTo>
                  <a:lnTo>
                    <a:pt x="6614" y="3082"/>
                  </a:lnTo>
                  <a:lnTo>
                    <a:pt x="6655" y="3041"/>
                  </a:lnTo>
                  <a:lnTo>
                    <a:pt x="6737" y="2959"/>
                  </a:lnTo>
                  <a:lnTo>
                    <a:pt x="4930" y="2137"/>
                  </a:lnTo>
                  <a:lnTo>
                    <a:pt x="4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3053088" y="-235850"/>
              <a:ext cx="168450" cy="77050"/>
            </a:xfrm>
            <a:custGeom>
              <a:avLst/>
              <a:gdLst/>
              <a:ahLst/>
              <a:cxnLst/>
              <a:rect l="l" t="t" r="r" b="b"/>
              <a:pathLst>
                <a:path w="6738" h="3082" extrusionOk="0">
                  <a:moveTo>
                    <a:pt x="82" y="1"/>
                  </a:moveTo>
                  <a:lnTo>
                    <a:pt x="41" y="124"/>
                  </a:lnTo>
                  <a:lnTo>
                    <a:pt x="0" y="206"/>
                  </a:lnTo>
                  <a:lnTo>
                    <a:pt x="1233" y="740"/>
                  </a:lnTo>
                  <a:lnTo>
                    <a:pt x="6655" y="3082"/>
                  </a:lnTo>
                  <a:lnTo>
                    <a:pt x="6655" y="3041"/>
                  </a:lnTo>
                  <a:lnTo>
                    <a:pt x="6737" y="2917"/>
                  </a:lnTo>
                  <a:lnTo>
                    <a:pt x="4930" y="2096"/>
                  </a:lnTo>
                  <a:lnTo>
                    <a:pt x="8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2895963" y="-251250"/>
              <a:ext cx="94500" cy="43150"/>
            </a:xfrm>
            <a:custGeom>
              <a:avLst/>
              <a:gdLst/>
              <a:ahLst/>
              <a:cxnLst/>
              <a:rect l="l" t="t" r="r" b="b"/>
              <a:pathLst>
                <a:path w="3780" h="1726" extrusionOk="0">
                  <a:moveTo>
                    <a:pt x="41" y="1"/>
                  </a:moveTo>
                  <a:lnTo>
                    <a:pt x="0" y="124"/>
                  </a:lnTo>
                  <a:lnTo>
                    <a:pt x="3738" y="1726"/>
                  </a:lnTo>
                  <a:lnTo>
                    <a:pt x="3779" y="1644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2871313" y="-195800"/>
              <a:ext cx="94500" cy="43175"/>
            </a:xfrm>
            <a:custGeom>
              <a:avLst/>
              <a:gdLst/>
              <a:ahLst/>
              <a:cxnLst/>
              <a:rect l="l" t="t" r="r" b="b"/>
              <a:pathLst>
                <a:path w="3780" h="1727" extrusionOk="0">
                  <a:moveTo>
                    <a:pt x="41" y="1"/>
                  </a:moveTo>
                  <a:lnTo>
                    <a:pt x="0" y="124"/>
                  </a:lnTo>
                  <a:lnTo>
                    <a:pt x="3738" y="1726"/>
                  </a:lnTo>
                  <a:lnTo>
                    <a:pt x="3779" y="1603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9"/>
          <p:cNvSpPr txBox="1">
            <a:spLocks noGrp="1"/>
          </p:cNvSpPr>
          <p:nvPr>
            <p:ph type="subTitle" idx="1"/>
          </p:nvPr>
        </p:nvSpPr>
        <p:spPr>
          <a:xfrm>
            <a:off x="642413" y="1255205"/>
            <a:ext cx="7164203" cy="1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3D Gravity Simulator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</a:rPr>
              <a:t>is a physics simulation software that allows users to create celestial systems and simulate their interactions based on gravitational forces.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bg1"/>
                </a:solidFill>
              </a:rPr>
              <a:t>In this project, we created the EARTH – which this called a Globe with some animations and interactions with it.</a:t>
            </a:r>
            <a:endParaRPr sz="2400" b="1" i="1" dirty="0">
              <a:solidFill>
                <a:schemeClr val="bg1"/>
              </a:solidFill>
            </a:endParaRPr>
          </a:p>
        </p:txBody>
      </p:sp>
      <p:sp>
        <p:nvSpPr>
          <p:cNvPr id="978" name="Google Shape;978;p39"/>
          <p:cNvSpPr txBox="1">
            <a:spLocks noGrp="1"/>
          </p:cNvSpPr>
          <p:nvPr>
            <p:ph type="title"/>
          </p:nvPr>
        </p:nvSpPr>
        <p:spPr>
          <a:xfrm>
            <a:off x="1689588" y="244306"/>
            <a:ext cx="5702663" cy="6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GRAVITY SIMULATOR</a:t>
            </a:r>
            <a:endParaRPr dirty="0"/>
          </a:p>
        </p:txBody>
      </p:sp>
      <p:grpSp>
        <p:nvGrpSpPr>
          <p:cNvPr id="979" name="Google Shape;979;p39"/>
          <p:cNvGrpSpPr/>
          <p:nvPr/>
        </p:nvGrpSpPr>
        <p:grpSpPr>
          <a:xfrm>
            <a:off x="1052525" y="733500"/>
            <a:ext cx="7274975" cy="3979675"/>
            <a:chOff x="1052525" y="733500"/>
            <a:chExt cx="7274975" cy="3979675"/>
          </a:xfrm>
        </p:grpSpPr>
        <p:sp>
          <p:nvSpPr>
            <p:cNvPr id="980" name="Google Shape;980;p39"/>
            <p:cNvSpPr/>
            <p:nvPr/>
          </p:nvSpPr>
          <p:spPr>
            <a:xfrm>
              <a:off x="5704900" y="42480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6838950" y="43854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3992175" y="46654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2693625" y="37093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5478775" y="89672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2736525" y="8967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9"/>
            <p:cNvSpPr/>
            <p:nvPr/>
          </p:nvSpPr>
          <p:spPr>
            <a:xfrm>
              <a:off x="1400025" y="733500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9"/>
            <p:cNvSpPr/>
            <p:nvPr/>
          </p:nvSpPr>
          <p:spPr>
            <a:xfrm>
              <a:off x="1357125" y="14898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9"/>
            <p:cNvSpPr/>
            <p:nvPr/>
          </p:nvSpPr>
          <p:spPr>
            <a:xfrm>
              <a:off x="8194000" y="42957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4107650" y="8490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1052525" y="31317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7845400" y="3566800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39"/>
          <p:cNvGrpSpPr/>
          <p:nvPr/>
        </p:nvGrpSpPr>
        <p:grpSpPr>
          <a:xfrm>
            <a:off x="6979450" y="741459"/>
            <a:ext cx="1206884" cy="1181017"/>
            <a:chOff x="2892375" y="2678275"/>
            <a:chExt cx="867825" cy="849225"/>
          </a:xfrm>
        </p:grpSpPr>
        <p:sp>
          <p:nvSpPr>
            <p:cNvPr id="993" name="Google Shape;993;p39"/>
            <p:cNvSpPr/>
            <p:nvPr/>
          </p:nvSpPr>
          <p:spPr>
            <a:xfrm>
              <a:off x="3081150" y="2874425"/>
              <a:ext cx="540400" cy="456450"/>
            </a:xfrm>
            <a:custGeom>
              <a:avLst/>
              <a:gdLst/>
              <a:ahLst/>
              <a:cxnLst/>
              <a:rect l="l" t="t" r="r" b="b"/>
              <a:pathLst>
                <a:path w="21616" h="18258" extrusionOk="0">
                  <a:moveTo>
                    <a:pt x="21616" y="1"/>
                  </a:moveTo>
                  <a:lnTo>
                    <a:pt x="21616" y="1"/>
                  </a:lnTo>
                  <a:cubicBezTo>
                    <a:pt x="21082" y="494"/>
                    <a:pt x="20589" y="781"/>
                    <a:pt x="19890" y="987"/>
                  </a:cubicBezTo>
                  <a:cubicBezTo>
                    <a:pt x="18124" y="1562"/>
                    <a:pt x="18206" y="3082"/>
                    <a:pt x="16152" y="4232"/>
                  </a:cubicBezTo>
                  <a:cubicBezTo>
                    <a:pt x="14016" y="5382"/>
                    <a:pt x="13194" y="5464"/>
                    <a:pt x="11428" y="7108"/>
                  </a:cubicBezTo>
                  <a:cubicBezTo>
                    <a:pt x="9620" y="8751"/>
                    <a:pt x="8758" y="9408"/>
                    <a:pt x="8142" y="9573"/>
                  </a:cubicBezTo>
                  <a:cubicBezTo>
                    <a:pt x="8635" y="9203"/>
                    <a:pt x="9004" y="8874"/>
                    <a:pt x="9292" y="8463"/>
                  </a:cubicBezTo>
                  <a:lnTo>
                    <a:pt x="9292" y="8463"/>
                  </a:lnTo>
                  <a:cubicBezTo>
                    <a:pt x="8470" y="9121"/>
                    <a:pt x="7977" y="9203"/>
                    <a:pt x="7977" y="9203"/>
                  </a:cubicBezTo>
                  <a:cubicBezTo>
                    <a:pt x="7977" y="9203"/>
                    <a:pt x="10031" y="7354"/>
                    <a:pt x="10935" y="4437"/>
                  </a:cubicBezTo>
                  <a:lnTo>
                    <a:pt x="10935" y="4437"/>
                  </a:lnTo>
                  <a:cubicBezTo>
                    <a:pt x="9867" y="6040"/>
                    <a:pt x="8593" y="6697"/>
                    <a:pt x="7854" y="6943"/>
                  </a:cubicBezTo>
                  <a:cubicBezTo>
                    <a:pt x="7156" y="7231"/>
                    <a:pt x="6498" y="9408"/>
                    <a:pt x="3951" y="10641"/>
                  </a:cubicBezTo>
                  <a:cubicBezTo>
                    <a:pt x="4650" y="9819"/>
                    <a:pt x="4732" y="9326"/>
                    <a:pt x="5389" y="8669"/>
                  </a:cubicBezTo>
                  <a:cubicBezTo>
                    <a:pt x="5061" y="8669"/>
                    <a:pt x="4321" y="9696"/>
                    <a:pt x="4034" y="10189"/>
                  </a:cubicBezTo>
                  <a:cubicBezTo>
                    <a:pt x="4075" y="9942"/>
                    <a:pt x="4362" y="9408"/>
                    <a:pt x="4362" y="8792"/>
                  </a:cubicBezTo>
                  <a:lnTo>
                    <a:pt x="4362" y="8792"/>
                  </a:lnTo>
                  <a:cubicBezTo>
                    <a:pt x="3458" y="10928"/>
                    <a:pt x="870" y="10846"/>
                    <a:pt x="377" y="14708"/>
                  </a:cubicBezTo>
                  <a:cubicBezTo>
                    <a:pt x="0" y="17437"/>
                    <a:pt x="1572" y="18258"/>
                    <a:pt x="3078" y="18258"/>
                  </a:cubicBezTo>
                  <a:cubicBezTo>
                    <a:pt x="3702" y="18258"/>
                    <a:pt x="4315" y="18117"/>
                    <a:pt x="4773" y="17912"/>
                  </a:cubicBezTo>
                  <a:cubicBezTo>
                    <a:pt x="6320" y="17198"/>
                    <a:pt x="10127" y="14492"/>
                    <a:pt x="12163" y="14492"/>
                  </a:cubicBezTo>
                  <a:cubicBezTo>
                    <a:pt x="12235" y="14492"/>
                    <a:pt x="12305" y="14495"/>
                    <a:pt x="12373" y="14502"/>
                  </a:cubicBezTo>
                  <a:cubicBezTo>
                    <a:pt x="11551" y="14215"/>
                    <a:pt x="10812" y="14050"/>
                    <a:pt x="10812" y="14050"/>
                  </a:cubicBezTo>
                  <a:cubicBezTo>
                    <a:pt x="10812" y="14050"/>
                    <a:pt x="12866" y="11791"/>
                    <a:pt x="14755" y="10969"/>
                  </a:cubicBezTo>
                  <a:lnTo>
                    <a:pt x="14755" y="10969"/>
                  </a:lnTo>
                  <a:cubicBezTo>
                    <a:pt x="14016" y="11010"/>
                    <a:pt x="13153" y="11257"/>
                    <a:pt x="13153" y="11257"/>
                  </a:cubicBezTo>
                  <a:cubicBezTo>
                    <a:pt x="13153" y="11257"/>
                    <a:pt x="15659" y="10065"/>
                    <a:pt x="16809" y="9162"/>
                  </a:cubicBezTo>
                  <a:cubicBezTo>
                    <a:pt x="17919" y="8299"/>
                    <a:pt x="19849" y="7683"/>
                    <a:pt x="20753" y="7683"/>
                  </a:cubicBezTo>
                  <a:cubicBezTo>
                    <a:pt x="20513" y="7579"/>
                    <a:pt x="20240" y="7535"/>
                    <a:pt x="19945" y="7535"/>
                  </a:cubicBezTo>
                  <a:cubicBezTo>
                    <a:pt x="18245" y="7535"/>
                    <a:pt x="15784" y="8999"/>
                    <a:pt x="14275" y="8999"/>
                  </a:cubicBezTo>
                  <a:cubicBezTo>
                    <a:pt x="14075" y="8999"/>
                    <a:pt x="13891" y="8974"/>
                    <a:pt x="13728" y="8915"/>
                  </a:cubicBezTo>
                  <a:cubicBezTo>
                    <a:pt x="15413" y="6327"/>
                    <a:pt x="17590" y="5464"/>
                    <a:pt x="18699" y="4109"/>
                  </a:cubicBezTo>
                  <a:lnTo>
                    <a:pt x="18699" y="4109"/>
                  </a:lnTo>
                  <a:cubicBezTo>
                    <a:pt x="18699" y="4109"/>
                    <a:pt x="18055" y="4563"/>
                    <a:pt x="17386" y="4563"/>
                  </a:cubicBezTo>
                  <a:cubicBezTo>
                    <a:pt x="17358" y="4563"/>
                    <a:pt x="17330" y="4562"/>
                    <a:pt x="17302" y="4561"/>
                  </a:cubicBezTo>
                  <a:cubicBezTo>
                    <a:pt x="17302" y="3780"/>
                    <a:pt x="18412" y="3041"/>
                    <a:pt x="19069" y="2014"/>
                  </a:cubicBezTo>
                  <a:cubicBezTo>
                    <a:pt x="19726" y="987"/>
                    <a:pt x="20794" y="1151"/>
                    <a:pt x="21616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3359650" y="2868275"/>
              <a:ext cx="116075" cy="167425"/>
            </a:xfrm>
            <a:custGeom>
              <a:avLst/>
              <a:gdLst/>
              <a:ahLst/>
              <a:cxnLst/>
              <a:rect l="l" t="t" r="r" b="b"/>
              <a:pathLst>
                <a:path w="4643" h="6697" extrusionOk="0">
                  <a:moveTo>
                    <a:pt x="4642" y="0"/>
                  </a:moveTo>
                  <a:lnTo>
                    <a:pt x="4642" y="0"/>
                  </a:lnTo>
                  <a:cubicBezTo>
                    <a:pt x="2588" y="1644"/>
                    <a:pt x="2835" y="2876"/>
                    <a:pt x="1561" y="4108"/>
                  </a:cubicBezTo>
                  <a:cubicBezTo>
                    <a:pt x="329" y="5341"/>
                    <a:pt x="42" y="6080"/>
                    <a:pt x="0" y="6696"/>
                  </a:cubicBezTo>
                  <a:cubicBezTo>
                    <a:pt x="617" y="5710"/>
                    <a:pt x="781" y="5259"/>
                    <a:pt x="2424" y="4026"/>
                  </a:cubicBezTo>
                  <a:cubicBezTo>
                    <a:pt x="4067" y="2835"/>
                    <a:pt x="2999" y="1644"/>
                    <a:pt x="464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9"/>
            <p:cNvSpPr/>
            <p:nvPr/>
          </p:nvSpPr>
          <p:spPr>
            <a:xfrm>
              <a:off x="3390450" y="3169175"/>
              <a:ext cx="86300" cy="50350"/>
            </a:xfrm>
            <a:custGeom>
              <a:avLst/>
              <a:gdLst/>
              <a:ahLst/>
              <a:cxnLst/>
              <a:rect l="l" t="t" r="r" b="b"/>
              <a:pathLst>
                <a:path w="3452" h="2014" extrusionOk="0">
                  <a:moveTo>
                    <a:pt x="3452" y="1"/>
                  </a:moveTo>
                  <a:cubicBezTo>
                    <a:pt x="2548" y="1315"/>
                    <a:pt x="576" y="822"/>
                    <a:pt x="1" y="2014"/>
                  </a:cubicBezTo>
                  <a:cubicBezTo>
                    <a:pt x="987" y="1398"/>
                    <a:pt x="2383" y="1932"/>
                    <a:pt x="3452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3142950" y="3034650"/>
              <a:ext cx="295800" cy="249575"/>
            </a:xfrm>
            <a:custGeom>
              <a:avLst/>
              <a:gdLst/>
              <a:ahLst/>
              <a:cxnLst/>
              <a:rect l="l" t="t" r="r" b="b"/>
              <a:pathLst>
                <a:path w="11832" h="9983" extrusionOk="0">
                  <a:moveTo>
                    <a:pt x="11832" y="0"/>
                  </a:moveTo>
                  <a:cubicBezTo>
                    <a:pt x="11831" y="1"/>
                    <a:pt x="10681" y="1069"/>
                    <a:pt x="9285" y="2054"/>
                  </a:cubicBezTo>
                  <a:cubicBezTo>
                    <a:pt x="8131" y="2823"/>
                    <a:pt x="6353" y="4068"/>
                    <a:pt x="5089" y="4068"/>
                  </a:cubicBezTo>
                  <a:cubicBezTo>
                    <a:pt x="4868" y="4068"/>
                    <a:pt x="4662" y="4030"/>
                    <a:pt x="4478" y="3944"/>
                  </a:cubicBezTo>
                  <a:cubicBezTo>
                    <a:pt x="3410" y="4889"/>
                    <a:pt x="2465" y="4889"/>
                    <a:pt x="2465" y="4889"/>
                  </a:cubicBezTo>
                  <a:cubicBezTo>
                    <a:pt x="2465" y="4889"/>
                    <a:pt x="2794" y="4437"/>
                    <a:pt x="3040" y="4314"/>
                  </a:cubicBezTo>
                  <a:lnTo>
                    <a:pt x="3040" y="4314"/>
                  </a:lnTo>
                  <a:cubicBezTo>
                    <a:pt x="2219" y="4519"/>
                    <a:pt x="535" y="5546"/>
                    <a:pt x="1" y="5998"/>
                  </a:cubicBezTo>
                  <a:cubicBezTo>
                    <a:pt x="740" y="6614"/>
                    <a:pt x="3082" y="7477"/>
                    <a:pt x="3451" y="9983"/>
                  </a:cubicBezTo>
                  <a:cubicBezTo>
                    <a:pt x="4355" y="8750"/>
                    <a:pt x="7148" y="7888"/>
                    <a:pt x="7148" y="7888"/>
                  </a:cubicBezTo>
                  <a:cubicBezTo>
                    <a:pt x="7148" y="7888"/>
                    <a:pt x="6994" y="7877"/>
                    <a:pt x="6794" y="7877"/>
                  </a:cubicBezTo>
                  <a:cubicBezTo>
                    <a:pt x="6594" y="7877"/>
                    <a:pt x="6347" y="7888"/>
                    <a:pt x="6163" y="7929"/>
                  </a:cubicBezTo>
                  <a:cubicBezTo>
                    <a:pt x="6738" y="7477"/>
                    <a:pt x="6984" y="7477"/>
                    <a:pt x="6984" y="7477"/>
                  </a:cubicBezTo>
                  <a:cubicBezTo>
                    <a:pt x="6984" y="7477"/>
                    <a:pt x="6820" y="7404"/>
                    <a:pt x="6540" y="7404"/>
                  </a:cubicBezTo>
                  <a:cubicBezTo>
                    <a:pt x="6400" y="7404"/>
                    <a:pt x="6231" y="7422"/>
                    <a:pt x="6039" y="7477"/>
                  </a:cubicBezTo>
                  <a:cubicBezTo>
                    <a:pt x="6943" y="7107"/>
                    <a:pt x="7970" y="6696"/>
                    <a:pt x="8340" y="6409"/>
                  </a:cubicBezTo>
                  <a:lnTo>
                    <a:pt x="8340" y="6409"/>
                  </a:lnTo>
                  <a:cubicBezTo>
                    <a:pt x="7976" y="6557"/>
                    <a:pt x="7656" y="6604"/>
                    <a:pt x="7371" y="6604"/>
                  </a:cubicBezTo>
                  <a:cubicBezTo>
                    <a:pt x="6888" y="6604"/>
                    <a:pt x="6503" y="6471"/>
                    <a:pt x="6165" y="6471"/>
                  </a:cubicBezTo>
                  <a:cubicBezTo>
                    <a:pt x="6094" y="6471"/>
                    <a:pt x="6025" y="6477"/>
                    <a:pt x="5957" y="6491"/>
                  </a:cubicBezTo>
                  <a:cubicBezTo>
                    <a:pt x="7765" y="5546"/>
                    <a:pt x="7970" y="4848"/>
                    <a:pt x="8627" y="4232"/>
                  </a:cubicBezTo>
                  <a:lnTo>
                    <a:pt x="8627" y="4232"/>
                  </a:lnTo>
                  <a:cubicBezTo>
                    <a:pt x="7943" y="4688"/>
                    <a:pt x="7499" y="4789"/>
                    <a:pt x="7240" y="4789"/>
                  </a:cubicBezTo>
                  <a:cubicBezTo>
                    <a:pt x="7032" y="4789"/>
                    <a:pt x="6943" y="4725"/>
                    <a:pt x="6943" y="4725"/>
                  </a:cubicBezTo>
                  <a:cubicBezTo>
                    <a:pt x="6943" y="4725"/>
                    <a:pt x="8258" y="2876"/>
                    <a:pt x="9654" y="1972"/>
                  </a:cubicBezTo>
                  <a:cubicBezTo>
                    <a:pt x="11051" y="1110"/>
                    <a:pt x="11831" y="1"/>
                    <a:pt x="11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3198400" y="3158925"/>
              <a:ext cx="79125" cy="87300"/>
            </a:xfrm>
            <a:custGeom>
              <a:avLst/>
              <a:gdLst/>
              <a:ahLst/>
              <a:cxnLst/>
              <a:rect l="l" t="t" r="r" b="b"/>
              <a:pathLst>
                <a:path w="3165" h="3492" extrusionOk="0">
                  <a:moveTo>
                    <a:pt x="2959" y="0"/>
                  </a:moveTo>
                  <a:cubicBezTo>
                    <a:pt x="2096" y="41"/>
                    <a:pt x="1069" y="1479"/>
                    <a:pt x="1" y="1479"/>
                  </a:cubicBezTo>
                  <a:cubicBezTo>
                    <a:pt x="288" y="2835"/>
                    <a:pt x="1603" y="3492"/>
                    <a:pt x="1603" y="3492"/>
                  </a:cubicBezTo>
                  <a:cubicBezTo>
                    <a:pt x="2548" y="2629"/>
                    <a:pt x="3164" y="2342"/>
                    <a:pt x="3164" y="2342"/>
                  </a:cubicBezTo>
                  <a:cubicBezTo>
                    <a:pt x="3164" y="2342"/>
                    <a:pt x="2890" y="2250"/>
                    <a:pt x="2513" y="2250"/>
                  </a:cubicBezTo>
                  <a:cubicBezTo>
                    <a:pt x="2324" y="2250"/>
                    <a:pt x="2110" y="2273"/>
                    <a:pt x="1891" y="2342"/>
                  </a:cubicBezTo>
                  <a:cubicBezTo>
                    <a:pt x="1891" y="1849"/>
                    <a:pt x="2548" y="1274"/>
                    <a:pt x="2876" y="1068"/>
                  </a:cubicBezTo>
                  <a:lnTo>
                    <a:pt x="2876" y="1068"/>
                  </a:lnTo>
                  <a:cubicBezTo>
                    <a:pt x="2219" y="1191"/>
                    <a:pt x="1726" y="1602"/>
                    <a:pt x="1357" y="1643"/>
                  </a:cubicBezTo>
                  <a:cubicBezTo>
                    <a:pt x="1767" y="904"/>
                    <a:pt x="2507" y="205"/>
                    <a:pt x="29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3115225" y="3178425"/>
              <a:ext cx="131475" cy="132700"/>
            </a:xfrm>
            <a:custGeom>
              <a:avLst/>
              <a:gdLst/>
              <a:ahLst/>
              <a:cxnLst/>
              <a:rect l="l" t="t" r="r" b="b"/>
              <a:pathLst>
                <a:path w="5259" h="5308" extrusionOk="0">
                  <a:moveTo>
                    <a:pt x="2958" y="1"/>
                  </a:moveTo>
                  <a:lnTo>
                    <a:pt x="1561" y="206"/>
                  </a:lnTo>
                  <a:lnTo>
                    <a:pt x="1479" y="42"/>
                  </a:lnTo>
                  <a:lnTo>
                    <a:pt x="740" y="42"/>
                  </a:lnTo>
                  <a:lnTo>
                    <a:pt x="534" y="206"/>
                  </a:lnTo>
                  <a:lnTo>
                    <a:pt x="740" y="699"/>
                  </a:lnTo>
                  <a:lnTo>
                    <a:pt x="658" y="1069"/>
                  </a:lnTo>
                  <a:lnTo>
                    <a:pt x="41" y="1356"/>
                  </a:lnTo>
                  <a:lnTo>
                    <a:pt x="0" y="1972"/>
                  </a:lnTo>
                  <a:lnTo>
                    <a:pt x="329" y="2301"/>
                  </a:lnTo>
                  <a:lnTo>
                    <a:pt x="329" y="2548"/>
                  </a:lnTo>
                  <a:lnTo>
                    <a:pt x="83" y="2999"/>
                  </a:lnTo>
                  <a:lnTo>
                    <a:pt x="247" y="3492"/>
                  </a:lnTo>
                  <a:lnTo>
                    <a:pt x="1110" y="3985"/>
                  </a:lnTo>
                  <a:lnTo>
                    <a:pt x="1110" y="4602"/>
                  </a:lnTo>
                  <a:cubicBezTo>
                    <a:pt x="1649" y="4756"/>
                    <a:pt x="2044" y="5307"/>
                    <a:pt x="2057" y="5307"/>
                  </a:cubicBezTo>
                  <a:cubicBezTo>
                    <a:pt x="2058" y="5307"/>
                    <a:pt x="2057" y="5305"/>
                    <a:pt x="2054" y="5300"/>
                  </a:cubicBezTo>
                  <a:lnTo>
                    <a:pt x="2588" y="5218"/>
                  </a:lnTo>
                  <a:lnTo>
                    <a:pt x="2999" y="4848"/>
                  </a:lnTo>
                  <a:lnTo>
                    <a:pt x="3287" y="5012"/>
                  </a:lnTo>
                  <a:lnTo>
                    <a:pt x="3657" y="4889"/>
                  </a:lnTo>
                  <a:lnTo>
                    <a:pt x="3985" y="4560"/>
                  </a:lnTo>
                  <a:lnTo>
                    <a:pt x="4314" y="4602"/>
                  </a:lnTo>
                  <a:lnTo>
                    <a:pt x="4642" y="4355"/>
                  </a:lnTo>
                  <a:lnTo>
                    <a:pt x="4766" y="3985"/>
                  </a:lnTo>
                  <a:cubicBezTo>
                    <a:pt x="4766" y="3985"/>
                    <a:pt x="5135" y="3616"/>
                    <a:pt x="5259" y="3164"/>
                  </a:cubicBezTo>
                  <a:lnTo>
                    <a:pt x="5259" y="2055"/>
                  </a:lnTo>
                  <a:lnTo>
                    <a:pt x="4725" y="1521"/>
                  </a:lnTo>
                  <a:lnTo>
                    <a:pt x="3780" y="1479"/>
                  </a:lnTo>
                  <a:lnTo>
                    <a:pt x="3821" y="1110"/>
                  </a:lnTo>
                  <a:lnTo>
                    <a:pt x="2958" y="1"/>
                  </a:lnTo>
                  <a:close/>
                </a:path>
              </a:pathLst>
            </a:custGeom>
            <a:gradFill>
              <a:gsLst>
                <a:gs pos="0">
                  <a:srgbClr val="134E8D"/>
                </a:gs>
                <a:gs pos="28000">
                  <a:srgbClr val="134E8D"/>
                </a:gs>
                <a:gs pos="62000">
                  <a:srgbClr val="302557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3115225" y="3183550"/>
              <a:ext cx="100675" cy="130475"/>
            </a:xfrm>
            <a:custGeom>
              <a:avLst/>
              <a:gdLst/>
              <a:ahLst/>
              <a:cxnLst/>
              <a:rect l="l" t="t" r="r" b="b"/>
              <a:pathLst>
                <a:path w="4027" h="5219" extrusionOk="0">
                  <a:moveTo>
                    <a:pt x="534" y="1"/>
                  </a:moveTo>
                  <a:lnTo>
                    <a:pt x="740" y="494"/>
                  </a:lnTo>
                  <a:lnTo>
                    <a:pt x="658" y="864"/>
                  </a:lnTo>
                  <a:lnTo>
                    <a:pt x="41" y="1151"/>
                  </a:lnTo>
                  <a:lnTo>
                    <a:pt x="0" y="1767"/>
                  </a:lnTo>
                  <a:lnTo>
                    <a:pt x="329" y="2096"/>
                  </a:lnTo>
                  <a:lnTo>
                    <a:pt x="329" y="2343"/>
                  </a:lnTo>
                  <a:lnTo>
                    <a:pt x="83" y="2794"/>
                  </a:lnTo>
                  <a:lnTo>
                    <a:pt x="247" y="3287"/>
                  </a:lnTo>
                  <a:lnTo>
                    <a:pt x="1110" y="3780"/>
                  </a:lnTo>
                  <a:lnTo>
                    <a:pt x="1110" y="4397"/>
                  </a:lnTo>
                  <a:cubicBezTo>
                    <a:pt x="1685" y="4561"/>
                    <a:pt x="2095" y="5177"/>
                    <a:pt x="2095" y="5218"/>
                  </a:cubicBezTo>
                  <a:lnTo>
                    <a:pt x="2671" y="5136"/>
                  </a:lnTo>
                  <a:lnTo>
                    <a:pt x="3081" y="4766"/>
                  </a:lnTo>
                  <a:lnTo>
                    <a:pt x="3328" y="4931"/>
                  </a:lnTo>
                  <a:lnTo>
                    <a:pt x="3739" y="4807"/>
                  </a:lnTo>
                  <a:lnTo>
                    <a:pt x="4026" y="4438"/>
                  </a:lnTo>
                  <a:lnTo>
                    <a:pt x="3287" y="4520"/>
                  </a:lnTo>
                  <a:lnTo>
                    <a:pt x="2794" y="3945"/>
                  </a:lnTo>
                  <a:lnTo>
                    <a:pt x="2301" y="4191"/>
                  </a:lnTo>
                  <a:lnTo>
                    <a:pt x="1479" y="3698"/>
                  </a:lnTo>
                  <a:lnTo>
                    <a:pt x="1356" y="3000"/>
                  </a:lnTo>
                  <a:lnTo>
                    <a:pt x="904" y="2918"/>
                  </a:lnTo>
                  <a:lnTo>
                    <a:pt x="1151" y="2055"/>
                  </a:lnTo>
                  <a:lnTo>
                    <a:pt x="945" y="1726"/>
                  </a:lnTo>
                  <a:lnTo>
                    <a:pt x="1027" y="1521"/>
                  </a:lnTo>
                  <a:lnTo>
                    <a:pt x="1151" y="1357"/>
                  </a:lnTo>
                  <a:lnTo>
                    <a:pt x="1068" y="453"/>
                  </a:lnTo>
                  <a:lnTo>
                    <a:pt x="53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8999">
                  <a:schemeClr val="accent3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2892375" y="2678275"/>
              <a:ext cx="245475" cy="388925"/>
            </a:xfrm>
            <a:custGeom>
              <a:avLst/>
              <a:gdLst/>
              <a:ahLst/>
              <a:cxnLst/>
              <a:rect l="l" t="t" r="r" b="b"/>
              <a:pathLst>
                <a:path w="9819" h="15557" extrusionOk="0">
                  <a:moveTo>
                    <a:pt x="8093" y="1"/>
                  </a:moveTo>
                  <a:lnTo>
                    <a:pt x="8093" y="1"/>
                  </a:lnTo>
                  <a:cubicBezTo>
                    <a:pt x="7928" y="411"/>
                    <a:pt x="7723" y="740"/>
                    <a:pt x="7394" y="1028"/>
                  </a:cubicBezTo>
                  <a:cubicBezTo>
                    <a:pt x="6655" y="1849"/>
                    <a:pt x="7107" y="2671"/>
                    <a:pt x="6326" y="3862"/>
                  </a:cubicBezTo>
                  <a:cubicBezTo>
                    <a:pt x="5546" y="5094"/>
                    <a:pt x="5094" y="5382"/>
                    <a:pt x="4642" y="6779"/>
                  </a:cubicBezTo>
                  <a:cubicBezTo>
                    <a:pt x="4190" y="8217"/>
                    <a:pt x="3862" y="8792"/>
                    <a:pt x="3615" y="9038"/>
                  </a:cubicBezTo>
                  <a:cubicBezTo>
                    <a:pt x="3779" y="8668"/>
                    <a:pt x="3862" y="8422"/>
                    <a:pt x="3903" y="8052"/>
                  </a:cubicBezTo>
                  <a:lnTo>
                    <a:pt x="3903" y="8052"/>
                  </a:lnTo>
                  <a:cubicBezTo>
                    <a:pt x="3656" y="8668"/>
                    <a:pt x="3410" y="8874"/>
                    <a:pt x="3410" y="8874"/>
                  </a:cubicBezTo>
                  <a:cubicBezTo>
                    <a:pt x="3410" y="8874"/>
                    <a:pt x="3985" y="7313"/>
                    <a:pt x="3615" y="5464"/>
                  </a:cubicBezTo>
                  <a:lnTo>
                    <a:pt x="3615" y="5464"/>
                  </a:lnTo>
                  <a:cubicBezTo>
                    <a:pt x="3492" y="6614"/>
                    <a:pt x="2999" y="7354"/>
                    <a:pt x="2670" y="7724"/>
                  </a:cubicBezTo>
                  <a:cubicBezTo>
                    <a:pt x="2383" y="8052"/>
                    <a:pt x="2629" y="9449"/>
                    <a:pt x="1643" y="10846"/>
                  </a:cubicBezTo>
                  <a:cubicBezTo>
                    <a:pt x="1767" y="10188"/>
                    <a:pt x="1725" y="9901"/>
                    <a:pt x="1849" y="9367"/>
                  </a:cubicBezTo>
                  <a:lnTo>
                    <a:pt x="1849" y="9367"/>
                  </a:lnTo>
                  <a:cubicBezTo>
                    <a:pt x="1643" y="9449"/>
                    <a:pt x="1602" y="10229"/>
                    <a:pt x="1561" y="10599"/>
                  </a:cubicBezTo>
                  <a:cubicBezTo>
                    <a:pt x="1520" y="10558"/>
                    <a:pt x="1520" y="10188"/>
                    <a:pt x="1315" y="9819"/>
                  </a:cubicBezTo>
                  <a:lnTo>
                    <a:pt x="1315" y="9819"/>
                  </a:lnTo>
                  <a:cubicBezTo>
                    <a:pt x="1438" y="11215"/>
                    <a:pt x="0" y="11914"/>
                    <a:pt x="904" y="14173"/>
                  </a:cubicBezTo>
                  <a:cubicBezTo>
                    <a:pt x="1302" y="15198"/>
                    <a:pt x="1903" y="15556"/>
                    <a:pt x="2498" y="15556"/>
                  </a:cubicBezTo>
                  <a:cubicBezTo>
                    <a:pt x="3191" y="15556"/>
                    <a:pt x="3878" y="15070"/>
                    <a:pt x="4231" y="14584"/>
                  </a:cubicBezTo>
                  <a:cubicBezTo>
                    <a:pt x="4889" y="13721"/>
                    <a:pt x="6162" y="11010"/>
                    <a:pt x="7312" y="10558"/>
                  </a:cubicBezTo>
                  <a:lnTo>
                    <a:pt x="7312" y="10558"/>
                  </a:lnTo>
                  <a:cubicBezTo>
                    <a:pt x="6778" y="10599"/>
                    <a:pt x="6326" y="10764"/>
                    <a:pt x="6326" y="10764"/>
                  </a:cubicBezTo>
                  <a:cubicBezTo>
                    <a:pt x="6326" y="10764"/>
                    <a:pt x="6737" y="8956"/>
                    <a:pt x="7559" y="7929"/>
                  </a:cubicBezTo>
                  <a:lnTo>
                    <a:pt x="7559" y="7929"/>
                  </a:lnTo>
                  <a:cubicBezTo>
                    <a:pt x="7189" y="8175"/>
                    <a:pt x="6778" y="8545"/>
                    <a:pt x="6778" y="8545"/>
                  </a:cubicBezTo>
                  <a:cubicBezTo>
                    <a:pt x="6778" y="8545"/>
                    <a:pt x="7805" y="7148"/>
                    <a:pt x="8134" y="6327"/>
                  </a:cubicBezTo>
                  <a:cubicBezTo>
                    <a:pt x="8504" y="5505"/>
                    <a:pt x="9325" y="4643"/>
                    <a:pt x="9818" y="4355"/>
                  </a:cubicBezTo>
                  <a:lnTo>
                    <a:pt x="9818" y="4355"/>
                  </a:lnTo>
                  <a:cubicBezTo>
                    <a:pt x="8627" y="4478"/>
                    <a:pt x="7477" y="6943"/>
                    <a:pt x="6450" y="7107"/>
                  </a:cubicBezTo>
                  <a:cubicBezTo>
                    <a:pt x="6573" y="5259"/>
                    <a:pt x="7518" y="4109"/>
                    <a:pt x="7723" y="3082"/>
                  </a:cubicBezTo>
                  <a:lnTo>
                    <a:pt x="7723" y="3082"/>
                  </a:lnTo>
                  <a:cubicBezTo>
                    <a:pt x="7723" y="3082"/>
                    <a:pt x="7477" y="3533"/>
                    <a:pt x="7107" y="3698"/>
                  </a:cubicBezTo>
                  <a:cubicBezTo>
                    <a:pt x="6901" y="3287"/>
                    <a:pt x="7189" y="2589"/>
                    <a:pt x="7312" y="1849"/>
                  </a:cubicBezTo>
                  <a:cubicBezTo>
                    <a:pt x="7394" y="1151"/>
                    <a:pt x="7970" y="863"/>
                    <a:pt x="809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2994025" y="2719350"/>
              <a:ext cx="30850" cy="125325"/>
            </a:xfrm>
            <a:custGeom>
              <a:avLst/>
              <a:gdLst/>
              <a:ahLst/>
              <a:cxnLst/>
              <a:rect l="l" t="t" r="r" b="b"/>
              <a:pathLst>
                <a:path w="1234" h="5013" extrusionOk="0">
                  <a:moveTo>
                    <a:pt x="740" y="1"/>
                  </a:moveTo>
                  <a:cubicBezTo>
                    <a:pt x="124" y="1521"/>
                    <a:pt x="535" y="2137"/>
                    <a:pt x="247" y="3164"/>
                  </a:cubicBezTo>
                  <a:cubicBezTo>
                    <a:pt x="1" y="4191"/>
                    <a:pt x="42" y="4643"/>
                    <a:pt x="206" y="5013"/>
                  </a:cubicBezTo>
                  <a:cubicBezTo>
                    <a:pt x="247" y="4273"/>
                    <a:pt x="206" y="3985"/>
                    <a:pt x="740" y="2835"/>
                  </a:cubicBezTo>
                  <a:cubicBezTo>
                    <a:pt x="1233" y="1726"/>
                    <a:pt x="330" y="1397"/>
                    <a:pt x="740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3066950" y="2880600"/>
              <a:ext cx="33925" cy="52400"/>
            </a:xfrm>
            <a:custGeom>
              <a:avLst/>
              <a:gdLst/>
              <a:ahLst/>
              <a:cxnLst/>
              <a:rect l="l" t="t" r="r" b="b"/>
              <a:pathLst>
                <a:path w="1357" h="2096" extrusionOk="0">
                  <a:moveTo>
                    <a:pt x="1356" y="0"/>
                  </a:moveTo>
                  <a:cubicBezTo>
                    <a:pt x="1233" y="1027"/>
                    <a:pt x="1" y="1274"/>
                    <a:pt x="83" y="2095"/>
                  </a:cubicBezTo>
                  <a:cubicBezTo>
                    <a:pt x="411" y="1479"/>
                    <a:pt x="1356" y="1356"/>
                    <a:pt x="1356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2923175" y="2820000"/>
              <a:ext cx="116075" cy="195150"/>
            </a:xfrm>
            <a:custGeom>
              <a:avLst/>
              <a:gdLst/>
              <a:ahLst/>
              <a:cxnLst/>
              <a:rect l="l" t="t" r="r" b="b"/>
              <a:pathLst>
                <a:path w="4643" h="7806" extrusionOk="0">
                  <a:moveTo>
                    <a:pt x="4642" y="1"/>
                  </a:moveTo>
                  <a:cubicBezTo>
                    <a:pt x="4642" y="1"/>
                    <a:pt x="4314" y="904"/>
                    <a:pt x="3862" y="1849"/>
                  </a:cubicBezTo>
                  <a:cubicBezTo>
                    <a:pt x="3410" y="2753"/>
                    <a:pt x="2671" y="4191"/>
                    <a:pt x="1808" y="4232"/>
                  </a:cubicBezTo>
                  <a:cubicBezTo>
                    <a:pt x="1520" y="5053"/>
                    <a:pt x="1027" y="5341"/>
                    <a:pt x="1027" y="5341"/>
                  </a:cubicBezTo>
                  <a:cubicBezTo>
                    <a:pt x="1027" y="5341"/>
                    <a:pt x="1110" y="5012"/>
                    <a:pt x="1151" y="4848"/>
                  </a:cubicBezTo>
                  <a:lnTo>
                    <a:pt x="1151" y="4848"/>
                  </a:lnTo>
                  <a:cubicBezTo>
                    <a:pt x="781" y="5218"/>
                    <a:pt x="165" y="6245"/>
                    <a:pt x="0" y="6656"/>
                  </a:cubicBezTo>
                  <a:cubicBezTo>
                    <a:pt x="699" y="6820"/>
                    <a:pt x="2219" y="6573"/>
                    <a:pt x="3164" y="7806"/>
                  </a:cubicBezTo>
                  <a:cubicBezTo>
                    <a:pt x="3287" y="6861"/>
                    <a:pt x="4478" y="5588"/>
                    <a:pt x="4478" y="5587"/>
                  </a:cubicBezTo>
                  <a:lnTo>
                    <a:pt x="4478" y="5587"/>
                  </a:lnTo>
                  <a:cubicBezTo>
                    <a:pt x="4478" y="5588"/>
                    <a:pt x="4108" y="5752"/>
                    <a:pt x="3985" y="5916"/>
                  </a:cubicBezTo>
                  <a:cubicBezTo>
                    <a:pt x="4191" y="5505"/>
                    <a:pt x="4273" y="5382"/>
                    <a:pt x="4273" y="5382"/>
                  </a:cubicBezTo>
                  <a:lnTo>
                    <a:pt x="4273" y="5382"/>
                  </a:lnTo>
                  <a:cubicBezTo>
                    <a:pt x="4273" y="5382"/>
                    <a:pt x="4026" y="5382"/>
                    <a:pt x="3780" y="5629"/>
                  </a:cubicBezTo>
                  <a:cubicBezTo>
                    <a:pt x="4108" y="5177"/>
                    <a:pt x="4519" y="4684"/>
                    <a:pt x="4642" y="4396"/>
                  </a:cubicBezTo>
                  <a:lnTo>
                    <a:pt x="4642" y="4396"/>
                  </a:lnTo>
                  <a:cubicBezTo>
                    <a:pt x="4191" y="4971"/>
                    <a:pt x="3657" y="4930"/>
                    <a:pt x="3410" y="5177"/>
                  </a:cubicBezTo>
                  <a:cubicBezTo>
                    <a:pt x="4067" y="4150"/>
                    <a:pt x="4026" y="3698"/>
                    <a:pt x="4191" y="3164"/>
                  </a:cubicBezTo>
                  <a:lnTo>
                    <a:pt x="4191" y="3164"/>
                  </a:lnTo>
                  <a:cubicBezTo>
                    <a:pt x="3817" y="3911"/>
                    <a:pt x="3478" y="3945"/>
                    <a:pt x="3419" y="3945"/>
                  </a:cubicBezTo>
                  <a:cubicBezTo>
                    <a:pt x="3413" y="3945"/>
                    <a:pt x="3410" y="3944"/>
                    <a:pt x="3410" y="3944"/>
                  </a:cubicBezTo>
                  <a:cubicBezTo>
                    <a:pt x="3410" y="3944"/>
                    <a:pt x="3574" y="2548"/>
                    <a:pt x="4067" y="1685"/>
                  </a:cubicBezTo>
                  <a:cubicBezTo>
                    <a:pt x="4601" y="822"/>
                    <a:pt x="4642" y="1"/>
                    <a:pt x="46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2959125" y="2935025"/>
              <a:ext cx="49325" cy="56500"/>
            </a:xfrm>
            <a:custGeom>
              <a:avLst/>
              <a:gdLst/>
              <a:ahLst/>
              <a:cxnLst/>
              <a:rect l="l" t="t" r="r" b="b"/>
              <a:pathLst>
                <a:path w="1973" h="2260" extrusionOk="0">
                  <a:moveTo>
                    <a:pt x="1150" y="1"/>
                  </a:moveTo>
                  <a:cubicBezTo>
                    <a:pt x="699" y="288"/>
                    <a:pt x="575" y="1356"/>
                    <a:pt x="0" y="1726"/>
                  </a:cubicBezTo>
                  <a:cubicBezTo>
                    <a:pt x="534" y="2260"/>
                    <a:pt x="1438" y="2260"/>
                    <a:pt x="1438" y="2260"/>
                  </a:cubicBezTo>
                  <a:cubicBezTo>
                    <a:pt x="1726" y="1521"/>
                    <a:pt x="1972" y="1192"/>
                    <a:pt x="1972" y="1192"/>
                  </a:cubicBezTo>
                  <a:lnTo>
                    <a:pt x="1972" y="1192"/>
                  </a:lnTo>
                  <a:cubicBezTo>
                    <a:pt x="1972" y="1192"/>
                    <a:pt x="1602" y="1233"/>
                    <a:pt x="1233" y="1562"/>
                  </a:cubicBezTo>
                  <a:cubicBezTo>
                    <a:pt x="1109" y="1315"/>
                    <a:pt x="1233" y="781"/>
                    <a:pt x="1397" y="576"/>
                  </a:cubicBezTo>
                  <a:lnTo>
                    <a:pt x="1397" y="576"/>
                  </a:lnTo>
                  <a:cubicBezTo>
                    <a:pt x="1109" y="822"/>
                    <a:pt x="945" y="1192"/>
                    <a:pt x="740" y="1356"/>
                  </a:cubicBezTo>
                  <a:cubicBezTo>
                    <a:pt x="740" y="822"/>
                    <a:pt x="945" y="206"/>
                    <a:pt x="1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2918050" y="2969950"/>
              <a:ext cx="87300" cy="77175"/>
            </a:xfrm>
            <a:custGeom>
              <a:avLst/>
              <a:gdLst/>
              <a:ahLst/>
              <a:cxnLst/>
              <a:rect l="l" t="t" r="r" b="b"/>
              <a:pathLst>
                <a:path w="3492" h="3087" extrusionOk="0">
                  <a:moveTo>
                    <a:pt x="1232" y="0"/>
                  </a:moveTo>
                  <a:lnTo>
                    <a:pt x="575" y="534"/>
                  </a:lnTo>
                  <a:lnTo>
                    <a:pt x="493" y="452"/>
                  </a:lnTo>
                  <a:lnTo>
                    <a:pt x="82" y="658"/>
                  </a:lnTo>
                  <a:lnTo>
                    <a:pt x="0" y="822"/>
                  </a:lnTo>
                  <a:lnTo>
                    <a:pt x="288" y="1027"/>
                  </a:lnTo>
                  <a:lnTo>
                    <a:pt x="329" y="1233"/>
                  </a:lnTo>
                  <a:lnTo>
                    <a:pt x="82" y="1602"/>
                  </a:lnTo>
                  <a:lnTo>
                    <a:pt x="205" y="1972"/>
                  </a:lnTo>
                  <a:lnTo>
                    <a:pt x="534" y="2013"/>
                  </a:lnTo>
                  <a:lnTo>
                    <a:pt x="575" y="2178"/>
                  </a:lnTo>
                  <a:lnTo>
                    <a:pt x="575" y="2465"/>
                  </a:lnTo>
                  <a:lnTo>
                    <a:pt x="781" y="2670"/>
                  </a:lnTo>
                  <a:lnTo>
                    <a:pt x="1397" y="2670"/>
                  </a:lnTo>
                  <a:cubicBezTo>
                    <a:pt x="1397" y="2670"/>
                    <a:pt x="1520" y="2876"/>
                    <a:pt x="1602" y="3040"/>
                  </a:cubicBezTo>
                  <a:cubicBezTo>
                    <a:pt x="1690" y="3011"/>
                    <a:pt x="1779" y="3000"/>
                    <a:pt x="1865" y="3000"/>
                  </a:cubicBezTo>
                  <a:cubicBezTo>
                    <a:pt x="2109" y="3000"/>
                    <a:pt x="2323" y="3087"/>
                    <a:pt x="2372" y="3087"/>
                  </a:cubicBezTo>
                  <a:cubicBezTo>
                    <a:pt x="2379" y="3087"/>
                    <a:pt x="2383" y="3085"/>
                    <a:pt x="2383" y="3081"/>
                  </a:cubicBezTo>
                  <a:lnTo>
                    <a:pt x="2629" y="2876"/>
                  </a:lnTo>
                  <a:lnTo>
                    <a:pt x="2752" y="2547"/>
                  </a:lnTo>
                  <a:lnTo>
                    <a:pt x="2958" y="2547"/>
                  </a:lnTo>
                  <a:lnTo>
                    <a:pt x="3163" y="2424"/>
                  </a:lnTo>
                  <a:lnTo>
                    <a:pt x="3204" y="2136"/>
                  </a:lnTo>
                  <a:lnTo>
                    <a:pt x="3369" y="2095"/>
                  </a:lnTo>
                  <a:lnTo>
                    <a:pt x="3492" y="1849"/>
                  </a:lnTo>
                  <a:lnTo>
                    <a:pt x="3451" y="1643"/>
                  </a:lnTo>
                  <a:cubicBezTo>
                    <a:pt x="3451" y="1643"/>
                    <a:pt x="3492" y="1397"/>
                    <a:pt x="3451" y="1068"/>
                  </a:cubicBezTo>
                  <a:lnTo>
                    <a:pt x="3163" y="452"/>
                  </a:lnTo>
                  <a:lnTo>
                    <a:pt x="2670" y="370"/>
                  </a:lnTo>
                  <a:lnTo>
                    <a:pt x="2177" y="575"/>
                  </a:lnTo>
                  <a:lnTo>
                    <a:pt x="2054" y="370"/>
                  </a:lnTo>
                  <a:lnTo>
                    <a:pt x="1232" y="0"/>
                  </a:lnTo>
                  <a:close/>
                </a:path>
              </a:pathLst>
            </a:custGeom>
            <a:gradFill>
              <a:gsLst>
                <a:gs pos="0">
                  <a:srgbClr val="134E8D"/>
                </a:gs>
                <a:gs pos="28000">
                  <a:srgbClr val="134E8D"/>
                </a:gs>
                <a:gs pos="62000">
                  <a:srgbClr val="302557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2918050" y="2990475"/>
              <a:ext cx="79100" cy="56650"/>
            </a:xfrm>
            <a:custGeom>
              <a:avLst/>
              <a:gdLst/>
              <a:ahLst/>
              <a:cxnLst/>
              <a:rect l="l" t="t" r="r" b="b"/>
              <a:pathLst>
                <a:path w="3164" h="2266" extrusionOk="0">
                  <a:moveTo>
                    <a:pt x="0" y="1"/>
                  </a:moveTo>
                  <a:lnTo>
                    <a:pt x="288" y="206"/>
                  </a:lnTo>
                  <a:lnTo>
                    <a:pt x="329" y="412"/>
                  </a:lnTo>
                  <a:lnTo>
                    <a:pt x="82" y="781"/>
                  </a:lnTo>
                  <a:lnTo>
                    <a:pt x="205" y="1151"/>
                  </a:lnTo>
                  <a:lnTo>
                    <a:pt x="534" y="1192"/>
                  </a:lnTo>
                  <a:lnTo>
                    <a:pt x="575" y="1357"/>
                  </a:lnTo>
                  <a:lnTo>
                    <a:pt x="575" y="1644"/>
                  </a:lnTo>
                  <a:lnTo>
                    <a:pt x="781" y="1849"/>
                  </a:lnTo>
                  <a:lnTo>
                    <a:pt x="1397" y="1849"/>
                  </a:lnTo>
                  <a:cubicBezTo>
                    <a:pt x="1397" y="1849"/>
                    <a:pt x="1520" y="2055"/>
                    <a:pt x="1602" y="2219"/>
                  </a:cubicBezTo>
                  <a:cubicBezTo>
                    <a:pt x="1690" y="2190"/>
                    <a:pt x="1779" y="2179"/>
                    <a:pt x="1864" y="2179"/>
                  </a:cubicBezTo>
                  <a:cubicBezTo>
                    <a:pt x="2105" y="2179"/>
                    <a:pt x="2307" y="2266"/>
                    <a:pt x="2311" y="2266"/>
                  </a:cubicBezTo>
                  <a:cubicBezTo>
                    <a:pt x="2312" y="2266"/>
                    <a:pt x="2308" y="2264"/>
                    <a:pt x="2301" y="2260"/>
                  </a:cubicBezTo>
                  <a:lnTo>
                    <a:pt x="2588" y="2055"/>
                  </a:lnTo>
                  <a:lnTo>
                    <a:pt x="2670" y="1767"/>
                  </a:lnTo>
                  <a:lnTo>
                    <a:pt x="2876" y="1767"/>
                  </a:lnTo>
                  <a:lnTo>
                    <a:pt x="3081" y="1603"/>
                  </a:lnTo>
                  <a:lnTo>
                    <a:pt x="3163" y="1357"/>
                  </a:lnTo>
                  <a:lnTo>
                    <a:pt x="2752" y="1603"/>
                  </a:lnTo>
                  <a:lnTo>
                    <a:pt x="2342" y="1439"/>
                  </a:lnTo>
                  <a:lnTo>
                    <a:pt x="2136" y="1685"/>
                  </a:lnTo>
                  <a:lnTo>
                    <a:pt x="1561" y="1685"/>
                  </a:lnTo>
                  <a:lnTo>
                    <a:pt x="1315" y="1398"/>
                  </a:lnTo>
                  <a:lnTo>
                    <a:pt x="986" y="1480"/>
                  </a:lnTo>
                  <a:lnTo>
                    <a:pt x="904" y="946"/>
                  </a:lnTo>
                  <a:lnTo>
                    <a:pt x="698" y="822"/>
                  </a:lnTo>
                  <a:lnTo>
                    <a:pt x="698" y="740"/>
                  </a:lnTo>
                  <a:lnTo>
                    <a:pt x="740" y="576"/>
                  </a:lnTo>
                  <a:lnTo>
                    <a:pt x="411" y="124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8999">
                  <a:schemeClr val="accent3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3333975" y="3397175"/>
              <a:ext cx="426225" cy="130325"/>
            </a:xfrm>
            <a:custGeom>
              <a:avLst/>
              <a:gdLst/>
              <a:ahLst/>
              <a:cxnLst/>
              <a:rect l="l" t="t" r="r" b="b"/>
              <a:pathLst>
                <a:path w="17049" h="5213" extrusionOk="0">
                  <a:moveTo>
                    <a:pt x="17049" y="1"/>
                  </a:moveTo>
                  <a:lnTo>
                    <a:pt x="17049" y="1"/>
                  </a:lnTo>
                  <a:cubicBezTo>
                    <a:pt x="13885" y="83"/>
                    <a:pt x="13310" y="617"/>
                    <a:pt x="11010" y="1356"/>
                  </a:cubicBezTo>
                  <a:cubicBezTo>
                    <a:pt x="8709" y="2055"/>
                    <a:pt x="5094" y="2260"/>
                    <a:pt x="2753" y="2671"/>
                  </a:cubicBezTo>
                  <a:cubicBezTo>
                    <a:pt x="370" y="3082"/>
                    <a:pt x="0" y="4191"/>
                    <a:pt x="576" y="4807"/>
                  </a:cubicBezTo>
                  <a:cubicBezTo>
                    <a:pt x="831" y="5099"/>
                    <a:pt x="1152" y="5213"/>
                    <a:pt x="1508" y="5213"/>
                  </a:cubicBezTo>
                  <a:cubicBezTo>
                    <a:pt x="1954" y="5213"/>
                    <a:pt x="2456" y="5035"/>
                    <a:pt x="2958" y="4807"/>
                  </a:cubicBezTo>
                  <a:cubicBezTo>
                    <a:pt x="3821" y="4396"/>
                    <a:pt x="4396" y="4068"/>
                    <a:pt x="5505" y="3985"/>
                  </a:cubicBezTo>
                  <a:cubicBezTo>
                    <a:pt x="5598" y="3975"/>
                    <a:pt x="5694" y="3971"/>
                    <a:pt x="5792" y="3971"/>
                  </a:cubicBezTo>
                  <a:cubicBezTo>
                    <a:pt x="6430" y="3971"/>
                    <a:pt x="7179" y="4154"/>
                    <a:pt x="8085" y="4154"/>
                  </a:cubicBezTo>
                  <a:cubicBezTo>
                    <a:pt x="8760" y="4154"/>
                    <a:pt x="9523" y="4053"/>
                    <a:pt x="10394" y="3698"/>
                  </a:cubicBezTo>
                  <a:lnTo>
                    <a:pt x="10394" y="3698"/>
                  </a:lnTo>
                  <a:cubicBezTo>
                    <a:pt x="9928" y="3820"/>
                    <a:pt x="9273" y="3899"/>
                    <a:pt x="8585" y="3899"/>
                  </a:cubicBezTo>
                  <a:cubicBezTo>
                    <a:pt x="8118" y="3899"/>
                    <a:pt x="7637" y="3863"/>
                    <a:pt x="7189" y="3780"/>
                  </a:cubicBezTo>
                  <a:cubicBezTo>
                    <a:pt x="6456" y="3633"/>
                    <a:pt x="5597" y="3612"/>
                    <a:pt x="5165" y="3612"/>
                  </a:cubicBezTo>
                  <a:cubicBezTo>
                    <a:pt x="4993" y="3612"/>
                    <a:pt x="4889" y="3616"/>
                    <a:pt x="4889" y="3616"/>
                  </a:cubicBezTo>
                  <a:cubicBezTo>
                    <a:pt x="4889" y="3616"/>
                    <a:pt x="5464" y="3287"/>
                    <a:pt x="8134" y="2876"/>
                  </a:cubicBezTo>
                  <a:cubicBezTo>
                    <a:pt x="10804" y="2465"/>
                    <a:pt x="11667" y="1562"/>
                    <a:pt x="12653" y="1110"/>
                  </a:cubicBezTo>
                  <a:cubicBezTo>
                    <a:pt x="13639" y="617"/>
                    <a:pt x="15118" y="288"/>
                    <a:pt x="1704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3377100" y="3466000"/>
              <a:ext cx="95550" cy="42125"/>
            </a:xfrm>
            <a:custGeom>
              <a:avLst/>
              <a:gdLst/>
              <a:ahLst/>
              <a:cxnLst/>
              <a:rect l="l" t="t" r="r" b="b"/>
              <a:pathLst>
                <a:path w="3822" h="1685" extrusionOk="0">
                  <a:moveTo>
                    <a:pt x="3821" y="0"/>
                  </a:moveTo>
                  <a:lnTo>
                    <a:pt x="3821" y="0"/>
                  </a:lnTo>
                  <a:cubicBezTo>
                    <a:pt x="1767" y="411"/>
                    <a:pt x="905" y="329"/>
                    <a:pt x="288" y="904"/>
                  </a:cubicBezTo>
                  <a:cubicBezTo>
                    <a:pt x="1" y="1520"/>
                    <a:pt x="453" y="1684"/>
                    <a:pt x="453" y="1684"/>
                  </a:cubicBezTo>
                  <a:cubicBezTo>
                    <a:pt x="1069" y="1561"/>
                    <a:pt x="1521" y="1561"/>
                    <a:pt x="1521" y="1561"/>
                  </a:cubicBezTo>
                  <a:cubicBezTo>
                    <a:pt x="1521" y="1561"/>
                    <a:pt x="371" y="1356"/>
                    <a:pt x="1973" y="1068"/>
                  </a:cubicBezTo>
                  <a:cubicBezTo>
                    <a:pt x="1274" y="863"/>
                    <a:pt x="2671" y="246"/>
                    <a:pt x="382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3359650" y="3481400"/>
              <a:ext cx="43150" cy="33275"/>
            </a:xfrm>
            <a:custGeom>
              <a:avLst/>
              <a:gdLst/>
              <a:ahLst/>
              <a:cxnLst/>
              <a:rect l="l" t="t" r="r" b="b"/>
              <a:pathLst>
                <a:path w="1726" h="1331" extrusionOk="0">
                  <a:moveTo>
                    <a:pt x="1438" y="0"/>
                  </a:moveTo>
                  <a:lnTo>
                    <a:pt x="945" y="206"/>
                  </a:lnTo>
                  <a:lnTo>
                    <a:pt x="822" y="123"/>
                  </a:lnTo>
                  <a:lnTo>
                    <a:pt x="576" y="206"/>
                  </a:lnTo>
                  <a:lnTo>
                    <a:pt x="534" y="411"/>
                  </a:lnTo>
                  <a:lnTo>
                    <a:pt x="165" y="493"/>
                  </a:lnTo>
                  <a:cubicBezTo>
                    <a:pt x="165" y="493"/>
                    <a:pt x="0" y="822"/>
                    <a:pt x="124" y="1109"/>
                  </a:cubicBezTo>
                  <a:cubicBezTo>
                    <a:pt x="363" y="1281"/>
                    <a:pt x="589" y="1330"/>
                    <a:pt x="770" y="1330"/>
                  </a:cubicBezTo>
                  <a:cubicBezTo>
                    <a:pt x="1024" y="1330"/>
                    <a:pt x="1192" y="1233"/>
                    <a:pt x="1192" y="1233"/>
                  </a:cubicBezTo>
                  <a:lnTo>
                    <a:pt x="1397" y="1068"/>
                  </a:lnTo>
                  <a:lnTo>
                    <a:pt x="1397" y="740"/>
                  </a:lnTo>
                  <a:lnTo>
                    <a:pt x="1479" y="699"/>
                  </a:lnTo>
                  <a:lnTo>
                    <a:pt x="1726" y="123"/>
                  </a:lnTo>
                  <a:lnTo>
                    <a:pt x="1438" y="0"/>
                  </a:lnTo>
                  <a:close/>
                </a:path>
              </a:pathLst>
            </a:custGeom>
            <a:gradFill>
              <a:gsLst>
                <a:gs pos="0">
                  <a:srgbClr val="134E8D"/>
                </a:gs>
                <a:gs pos="28000">
                  <a:srgbClr val="134E8D"/>
                </a:gs>
                <a:gs pos="62000">
                  <a:srgbClr val="302557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39"/>
          <p:cNvGrpSpPr/>
          <p:nvPr/>
        </p:nvGrpSpPr>
        <p:grpSpPr>
          <a:xfrm>
            <a:off x="170070" y="3997919"/>
            <a:ext cx="1028056" cy="995911"/>
            <a:chOff x="2589913" y="-596325"/>
            <a:chExt cx="722000" cy="699425"/>
          </a:xfrm>
        </p:grpSpPr>
        <p:sp>
          <p:nvSpPr>
            <p:cNvPr id="1011" name="Google Shape;1011;p39"/>
            <p:cNvSpPr/>
            <p:nvPr/>
          </p:nvSpPr>
          <p:spPr>
            <a:xfrm>
              <a:off x="2865138" y="-157800"/>
              <a:ext cx="50350" cy="105825"/>
            </a:xfrm>
            <a:custGeom>
              <a:avLst/>
              <a:gdLst/>
              <a:ahLst/>
              <a:cxnLst/>
              <a:rect l="l" t="t" r="r" b="b"/>
              <a:pathLst>
                <a:path w="2014" h="4233" extrusionOk="0">
                  <a:moveTo>
                    <a:pt x="1726" y="1"/>
                  </a:moveTo>
                  <a:lnTo>
                    <a:pt x="1" y="4232"/>
                  </a:lnTo>
                  <a:lnTo>
                    <a:pt x="2014" y="124"/>
                  </a:lnTo>
                  <a:lnTo>
                    <a:pt x="1726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3010988" y="-462800"/>
              <a:ext cx="33900" cy="71900"/>
            </a:xfrm>
            <a:custGeom>
              <a:avLst/>
              <a:gdLst/>
              <a:ahLst/>
              <a:cxnLst/>
              <a:rect l="l" t="t" r="r" b="b"/>
              <a:pathLst>
                <a:path w="1356" h="2876" extrusionOk="0">
                  <a:moveTo>
                    <a:pt x="1356" y="0"/>
                  </a:moveTo>
                  <a:lnTo>
                    <a:pt x="0" y="2711"/>
                  </a:lnTo>
                  <a:lnTo>
                    <a:pt x="288" y="2876"/>
                  </a:lnTo>
                  <a:lnTo>
                    <a:pt x="135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2864113" y="-348825"/>
              <a:ext cx="169475" cy="213650"/>
            </a:xfrm>
            <a:custGeom>
              <a:avLst/>
              <a:gdLst/>
              <a:ahLst/>
              <a:cxnLst/>
              <a:rect l="l" t="t" r="r" b="b"/>
              <a:pathLst>
                <a:path w="6779" h="8546" extrusionOk="0">
                  <a:moveTo>
                    <a:pt x="3040" y="1"/>
                  </a:moveTo>
                  <a:lnTo>
                    <a:pt x="1151" y="4355"/>
                  </a:lnTo>
                  <a:lnTo>
                    <a:pt x="1" y="6902"/>
                  </a:lnTo>
                  <a:lnTo>
                    <a:pt x="1808" y="7642"/>
                  </a:lnTo>
                  <a:lnTo>
                    <a:pt x="3739" y="8546"/>
                  </a:lnTo>
                  <a:lnTo>
                    <a:pt x="4971" y="5711"/>
                  </a:lnTo>
                  <a:lnTo>
                    <a:pt x="6080" y="3246"/>
                  </a:lnTo>
                  <a:lnTo>
                    <a:pt x="6779" y="1603"/>
                  </a:lnTo>
                  <a:lnTo>
                    <a:pt x="3040" y="1"/>
                  </a:lnTo>
                  <a:close/>
                </a:path>
              </a:pathLst>
            </a:custGeom>
            <a:gradFill>
              <a:gsLst>
                <a:gs pos="0">
                  <a:srgbClr val="134E8D"/>
                </a:gs>
                <a:gs pos="28000">
                  <a:srgbClr val="134E8D"/>
                </a:gs>
                <a:gs pos="62000">
                  <a:srgbClr val="302557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2865344" y="-177506"/>
              <a:ext cx="93475" cy="41100"/>
            </a:xfrm>
            <a:custGeom>
              <a:avLst/>
              <a:gdLst/>
              <a:ahLst/>
              <a:cxnLst/>
              <a:rect l="l" t="t" r="r" b="b"/>
              <a:pathLst>
                <a:path w="3739" h="1644" extrusionOk="0">
                  <a:moveTo>
                    <a:pt x="1" y="0"/>
                  </a:moveTo>
                  <a:lnTo>
                    <a:pt x="1603" y="1438"/>
                  </a:lnTo>
                  <a:lnTo>
                    <a:pt x="3739" y="1644"/>
                  </a:lnTo>
                  <a:lnTo>
                    <a:pt x="3739" y="164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2932913" y="-334425"/>
              <a:ext cx="94525" cy="42125"/>
            </a:xfrm>
            <a:custGeom>
              <a:avLst/>
              <a:gdLst/>
              <a:ahLst/>
              <a:cxnLst/>
              <a:rect l="l" t="t" r="r" b="b"/>
              <a:pathLst>
                <a:path w="3781" h="1685" extrusionOk="0">
                  <a:moveTo>
                    <a:pt x="42" y="0"/>
                  </a:moveTo>
                  <a:lnTo>
                    <a:pt x="1" y="82"/>
                  </a:lnTo>
                  <a:lnTo>
                    <a:pt x="3739" y="1684"/>
                  </a:lnTo>
                  <a:lnTo>
                    <a:pt x="3780" y="164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2905188" y="-227025"/>
              <a:ext cx="55500" cy="42975"/>
            </a:xfrm>
            <a:custGeom>
              <a:avLst/>
              <a:gdLst/>
              <a:ahLst/>
              <a:cxnLst/>
              <a:rect l="l" t="t" r="r" b="b"/>
              <a:pathLst>
                <a:path w="2220" h="1719" extrusionOk="0">
                  <a:moveTo>
                    <a:pt x="531" y="0"/>
                  </a:moveTo>
                  <a:cubicBezTo>
                    <a:pt x="490" y="0"/>
                    <a:pt x="441" y="29"/>
                    <a:pt x="412" y="59"/>
                  </a:cubicBezTo>
                  <a:lnTo>
                    <a:pt x="42" y="880"/>
                  </a:lnTo>
                  <a:cubicBezTo>
                    <a:pt x="1" y="921"/>
                    <a:pt x="42" y="1003"/>
                    <a:pt x="124" y="1044"/>
                  </a:cubicBezTo>
                  <a:lnTo>
                    <a:pt x="1644" y="1702"/>
                  </a:lnTo>
                  <a:cubicBezTo>
                    <a:pt x="1656" y="1714"/>
                    <a:pt x="1675" y="1719"/>
                    <a:pt x="1696" y="1719"/>
                  </a:cubicBezTo>
                  <a:cubicBezTo>
                    <a:pt x="1747" y="1719"/>
                    <a:pt x="1808" y="1690"/>
                    <a:pt x="1808" y="1661"/>
                  </a:cubicBezTo>
                  <a:lnTo>
                    <a:pt x="2178" y="839"/>
                  </a:lnTo>
                  <a:cubicBezTo>
                    <a:pt x="2219" y="798"/>
                    <a:pt x="2178" y="716"/>
                    <a:pt x="2096" y="675"/>
                  </a:cubicBezTo>
                  <a:lnTo>
                    <a:pt x="576" y="17"/>
                  </a:lnTo>
                  <a:cubicBezTo>
                    <a:pt x="564" y="5"/>
                    <a:pt x="548" y="0"/>
                    <a:pt x="5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2993513" y="-235850"/>
              <a:ext cx="52400" cy="38025"/>
            </a:xfrm>
            <a:custGeom>
              <a:avLst/>
              <a:gdLst/>
              <a:ahLst/>
              <a:cxnLst/>
              <a:rect l="l" t="t" r="r" b="b"/>
              <a:pathLst>
                <a:path w="2096" h="1521" extrusionOk="0">
                  <a:moveTo>
                    <a:pt x="329" y="1"/>
                  </a:moveTo>
                  <a:lnTo>
                    <a:pt x="1" y="740"/>
                  </a:lnTo>
                  <a:lnTo>
                    <a:pt x="1767" y="1521"/>
                  </a:lnTo>
                  <a:lnTo>
                    <a:pt x="2096" y="781"/>
                  </a:lnTo>
                  <a:lnTo>
                    <a:pt x="329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2855888" y="-295400"/>
              <a:ext cx="52400" cy="38025"/>
            </a:xfrm>
            <a:custGeom>
              <a:avLst/>
              <a:gdLst/>
              <a:ahLst/>
              <a:cxnLst/>
              <a:rect l="l" t="t" r="r" b="b"/>
              <a:pathLst>
                <a:path w="2096" h="1521" extrusionOk="0">
                  <a:moveTo>
                    <a:pt x="330" y="0"/>
                  </a:moveTo>
                  <a:lnTo>
                    <a:pt x="1" y="740"/>
                  </a:lnTo>
                  <a:lnTo>
                    <a:pt x="1767" y="1520"/>
                  </a:lnTo>
                  <a:lnTo>
                    <a:pt x="2096" y="781"/>
                  </a:lnTo>
                  <a:lnTo>
                    <a:pt x="33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3040763" y="-209150"/>
              <a:ext cx="162275" cy="75000"/>
            </a:xfrm>
            <a:custGeom>
              <a:avLst/>
              <a:gdLst/>
              <a:ahLst/>
              <a:cxnLst/>
              <a:rect l="l" t="t" r="r" b="b"/>
              <a:pathLst>
                <a:path w="6491" h="3000" extrusionOk="0">
                  <a:moveTo>
                    <a:pt x="82" y="1"/>
                  </a:moveTo>
                  <a:lnTo>
                    <a:pt x="0" y="206"/>
                  </a:lnTo>
                  <a:lnTo>
                    <a:pt x="6409" y="3000"/>
                  </a:lnTo>
                  <a:lnTo>
                    <a:pt x="6491" y="2794"/>
                  </a:lnTo>
                  <a:lnTo>
                    <a:pt x="82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2697738" y="-358050"/>
              <a:ext cx="162300" cy="73950"/>
            </a:xfrm>
            <a:custGeom>
              <a:avLst/>
              <a:gdLst/>
              <a:ahLst/>
              <a:cxnLst/>
              <a:rect l="l" t="t" r="r" b="b"/>
              <a:pathLst>
                <a:path w="6492" h="2958" extrusionOk="0">
                  <a:moveTo>
                    <a:pt x="83" y="0"/>
                  </a:moveTo>
                  <a:lnTo>
                    <a:pt x="1" y="165"/>
                  </a:lnTo>
                  <a:lnTo>
                    <a:pt x="6409" y="2958"/>
                  </a:lnTo>
                  <a:lnTo>
                    <a:pt x="6491" y="2794"/>
                  </a:lnTo>
                  <a:lnTo>
                    <a:pt x="83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3123938" y="-196825"/>
              <a:ext cx="14400" cy="24675"/>
            </a:xfrm>
            <a:custGeom>
              <a:avLst/>
              <a:gdLst/>
              <a:ahLst/>
              <a:cxnLst/>
              <a:rect l="l" t="t" r="r" b="b"/>
              <a:pathLst>
                <a:path w="576" h="987" extrusionOk="0">
                  <a:moveTo>
                    <a:pt x="412" y="1"/>
                  </a:moveTo>
                  <a:lnTo>
                    <a:pt x="1" y="905"/>
                  </a:lnTo>
                  <a:lnTo>
                    <a:pt x="206" y="987"/>
                  </a:lnTo>
                  <a:lnTo>
                    <a:pt x="576" y="83"/>
                  </a:lnTo>
                  <a:lnTo>
                    <a:pt x="412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2774763" y="-348825"/>
              <a:ext cx="14400" cy="24675"/>
            </a:xfrm>
            <a:custGeom>
              <a:avLst/>
              <a:gdLst/>
              <a:ahLst/>
              <a:cxnLst/>
              <a:rect l="l" t="t" r="r" b="b"/>
              <a:pathLst>
                <a:path w="576" h="987" extrusionOk="0">
                  <a:moveTo>
                    <a:pt x="370" y="1"/>
                  </a:moveTo>
                  <a:lnTo>
                    <a:pt x="1" y="905"/>
                  </a:lnTo>
                  <a:lnTo>
                    <a:pt x="165" y="987"/>
                  </a:lnTo>
                  <a:lnTo>
                    <a:pt x="576" y="83"/>
                  </a:lnTo>
                  <a:lnTo>
                    <a:pt x="370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3112638" y="-168050"/>
              <a:ext cx="14425" cy="24650"/>
            </a:xfrm>
            <a:custGeom>
              <a:avLst/>
              <a:gdLst/>
              <a:ahLst/>
              <a:cxnLst/>
              <a:rect l="l" t="t" r="r" b="b"/>
              <a:pathLst>
                <a:path w="577" h="986" extrusionOk="0">
                  <a:moveTo>
                    <a:pt x="371" y="0"/>
                  </a:moveTo>
                  <a:lnTo>
                    <a:pt x="1" y="904"/>
                  </a:lnTo>
                  <a:lnTo>
                    <a:pt x="165" y="986"/>
                  </a:lnTo>
                  <a:lnTo>
                    <a:pt x="576" y="82"/>
                  </a:lnTo>
                  <a:lnTo>
                    <a:pt x="37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2763463" y="-321075"/>
              <a:ext cx="14400" cy="24650"/>
            </a:xfrm>
            <a:custGeom>
              <a:avLst/>
              <a:gdLst/>
              <a:ahLst/>
              <a:cxnLst/>
              <a:rect l="l" t="t" r="r" b="b"/>
              <a:pathLst>
                <a:path w="576" h="986" extrusionOk="0">
                  <a:moveTo>
                    <a:pt x="370" y="0"/>
                  </a:moveTo>
                  <a:lnTo>
                    <a:pt x="1" y="863"/>
                  </a:lnTo>
                  <a:lnTo>
                    <a:pt x="165" y="986"/>
                  </a:lnTo>
                  <a:lnTo>
                    <a:pt x="576" y="82"/>
                  </a:lnTo>
                  <a:lnTo>
                    <a:pt x="37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2981188" y="-356000"/>
              <a:ext cx="22625" cy="29800"/>
            </a:xfrm>
            <a:custGeom>
              <a:avLst/>
              <a:gdLst/>
              <a:ahLst/>
              <a:cxnLst/>
              <a:rect l="l" t="t" r="r" b="b"/>
              <a:pathLst>
                <a:path w="905" h="1192" extrusionOk="0">
                  <a:moveTo>
                    <a:pt x="453" y="0"/>
                  </a:moveTo>
                  <a:lnTo>
                    <a:pt x="1" y="986"/>
                  </a:lnTo>
                  <a:lnTo>
                    <a:pt x="494" y="1192"/>
                  </a:lnTo>
                  <a:lnTo>
                    <a:pt x="904" y="206"/>
                  </a:lnTo>
                  <a:lnTo>
                    <a:pt x="453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2952438" y="-419675"/>
              <a:ext cx="123275" cy="75225"/>
            </a:xfrm>
            <a:custGeom>
              <a:avLst/>
              <a:gdLst/>
              <a:ahLst/>
              <a:cxnLst/>
              <a:rect l="l" t="t" r="r" b="b"/>
              <a:pathLst>
                <a:path w="4931" h="3009" extrusionOk="0">
                  <a:moveTo>
                    <a:pt x="42" y="0"/>
                  </a:moveTo>
                  <a:lnTo>
                    <a:pt x="42" y="0"/>
                  </a:lnTo>
                  <a:cubicBezTo>
                    <a:pt x="0" y="904"/>
                    <a:pt x="370" y="1767"/>
                    <a:pt x="1027" y="2342"/>
                  </a:cubicBezTo>
                  <a:cubicBezTo>
                    <a:pt x="1233" y="2547"/>
                    <a:pt x="1479" y="2671"/>
                    <a:pt x="1767" y="2794"/>
                  </a:cubicBezTo>
                  <a:cubicBezTo>
                    <a:pt x="2123" y="2940"/>
                    <a:pt x="2499" y="3009"/>
                    <a:pt x="2871" y="3009"/>
                  </a:cubicBezTo>
                  <a:cubicBezTo>
                    <a:pt x="3442" y="3009"/>
                    <a:pt x="4006" y="2846"/>
                    <a:pt x="4478" y="2547"/>
                  </a:cubicBezTo>
                  <a:cubicBezTo>
                    <a:pt x="4642" y="2424"/>
                    <a:pt x="4807" y="2260"/>
                    <a:pt x="4930" y="2137"/>
                  </a:cubicBezTo>
                  <a:lnTo>
                    <a:pt x="42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chemeClr val="lt1"/>
                </a:gs>
                <a:gs pos="100000">
                  <a:srgbClr val="CCCCCC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3053088" y="-443300"/>
              <a:ext cx="258825" cy="284500"/>
            </a:xfrm>
            <a:custGeom>
              <a:avLst/>
              <a:gdLst/>
              <a:ahLst/>
              <a:cxnLst/>
              <a:rect l="l" t="t" r="r" b="b"/>
              <a:pathLst>
                <a:path w="10353" h="11380" extrusionOk="0">
                  <a:moveTo>
                    <a:pt x="3697" y="1"/>
                  </a:moveTo>
                  <a:lnTo>
                    <a:pt x="1890" y="4150"/>
                  </a:lnTo>
                  <a:lnTo>
                    <a:pt x="0" y="8504"/>
                  </a:lnTo>
                  <a:lnTo>
                    <a:pt x="1233" y="9038"/>
                  </a:lnTo>
                  <a:lnTo>
                    <a:pt x="6655" y="11380"/>
                  </a:lnTo>
                  <a:lnTo>
                    <a:pt x="7888" y="8504"/>
                  </a:lnTo>
                  <a:lnTo>
                    <a:pt x="9490" y="4848"/>
                  </a:lnTo>
                  <a:lnTo>
                    <a:pt x="10352" y="2917"/>
                  </a:lnTo>
                  <a:lnTo>
                    <a:pt x="36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2703913" y="-596325"/>
              <a:ext cx="258825" cy="284500"/>
            </a:xfrm>
            <a:custGeom>
              <a:avLst/>
              <a:gdLst/>
              <a:ahLst/>
              <a:cxnLst/>
              <a:rect l="l" t="t" r="r" b="b"/>
              <a:pathLst>
                <a:path w="10353" h="11380" extrusionOk="0">
                  <a:moveTo>
                    <a:pt x="3697" y="1"/>
                  </a:moveTo>
                  <a:lnTo>
                    <a:pt x="1109" y="5834"/>
                  </a:lnTo>
                  <a:lnTo>
                    <a:pt x="0" y="8504"/>
                  </a:lnTo>
                  <a:lnTo>
                    <a:pt x="1232" y="9038"/>
                  </a:lnTo>
                  <a:lnTo>
                    <a:pt x="6614" y="11380"/>
                  </a:lnTo>
                  <a:lnTo>
                    <a:pt x="7887" y="8586"/>
                  </a:lnTo>
                  <a:lnTo>
                    <a:pt x="9490" y="4889"/>
                  </a:lnTo>
                  <a:lnTo>
                    <a:pt x="10352" y="2917"/>
                  </a:lnTo>
                  <a:lnTo>
                    <a:pt x="36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2939088" y="-181425"/>
              <a:ext cx="258825" cy="284525"/>
            </a:xfrm>
            <a:custGeom>
              <a:avLst/>
              <a:gdLst/>
              <a:ahLst/>
              <a:cxnLst/>
              <a:rect l="l" t="t" r="r" b="b"/>
              <a:pathLst>
                <a:path w="10353" h="11381" extrusionOk="0">
                  <a:moveTo>
                    <a:pt x="3657" y="1"/>
                  </a:moveTo>
                  <a:lnTo>
                    <a:pt x="1890" y="4150"/>
                  </a:lnTo>
                  <a:lnTo>
                    <a:pt x="0" y="8505"/>
                  </a:lnTo>
                  <a:lnTo>
                    <a:pt x="1151" y="9039"/>
                  </a:lnTo>
                  <a:lnTo>
                    <a:pt x="6614" y="11380"/>
                  </a:lnTo>
                  <a:lnTo>
                    <a:pt x="7929" y="8422"/>
                  </a:lnTo>
                  <a:lnTo>
                    <a:pt x="9695" y="4355"/>
                  </a:lnTo>
                  <a:lnTo>
                    <a:pt x="10353" y="2918"/>
                  </a:lnTo>
                  <a:lnTo>
                    <a:pt x="365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2589913" y="-334425"/>
              <a:ext cx="258825" cy="284500"/>
            </a:xfrm>
            <a:custGeom>
              <a:avLst/>
              <a:gdLst/>
              <a:ahLst/>
              <a:cxnLst/>
              <a:rect l="l" t="t" r="r" b="b"/>
              <a:pathLst>
                <a:path w="10353" h="11380" extrusionOk="0">
                  <a:moveTo>
                    <a:pt x="3697" y="0"/>
                  </a:moveTo>
                  <a:lnTo>
                    <a:pt x="1438" y="5217"/>
                  </a:lnTo>
                  <a:lnTo>
                    <a:pt x="0" y="8504"/>
                  </a:lnTo>
                  <a:lnTo>
                    <a:pt x="1150" y="9038"/>
                  </a:lnTo>
                  <a:lnTo>
                    <a:pt x="6614" y="11379"/>
                  </a:lnTo>
                  <a:lnTo>
                    <a:pt x="7929" y="8380"/>
                  </a:lnTo>
                  <a:lnTo>
                    <a:pt x="9695" y="4396"/>
                  </a:lnTo>
                  <a:lnTo>
                    <a:pt x="10065" y="3574"/>
                  </a:lnTo>
                  <a:lnTo>
                    <a:pt x="10352" y="2917"/>
                  </a:lnTo>
                  <a:lnTo>
                    <a:pt x="8504" y="2095"/>
                  </a:lnTo>
                  <a:lnTo>
                    <a:pt x="36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3101363" y="-421725"/>
              <a:ext cx="163300" cy="243425"/>
            </a:xfrm>
            <a:custGeom>
              <a:avLst/>
              <a:gdLst/>
              <a:ahLst/>
              <a:cxnLst/>
              <a:rect l="l" t="t" r="r" b="b"/>
              <a:pathLst>
                <a:path w="6532" h="9737" extrusionOk="0">
                  <a:moveTo>
                    <a:pt x="3738" y="0"/>
                  </a:moveTo>
                  <a:lnTo>
                    <a:pt x="0" y="8504"/>
                  </a:lnTo>
                  <a:lnTo>
                    <a:pt x="2793" y="9736"/>
                  </a:lnTo>
                  <a:lnTo>
                    <a:pt x="6532" y="1192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rgbClr val="134E8D"/>
                </a:gs>
                <a:gs pos="28000">
                  <a:srgbClr val="134E8D"/>
                </a:gs>
                <a:gs pos="62000">
                  <a:srgbClr val="302557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2752163" y="-575775"/>
              <a:ext cx="162300" cy="243425"/>
            </a:xfrm>
            <a:custGeom>
              <a:avLst/>
              <a:gdLst/>
              <a:ahLst/>
              <a:cxnLst/>
              <a:rect l="l" t="t" r="r" b="b"/>
              <a:pathLst>
                <a:path w="6492" h="9737" extrusionOk="0">
                  <a:moveTo>
                    <a:pt x="3739" y="0"/>
                  </a:moveTo>
                  <a:lnTo>
                    <a:pt x="1" y="8545"/>
                  </a:lnTo>
                  <a:lnTo>
                    <a:pt x="2794" y="9736"/>
                  </a:lnTo>
                  <a:lnTo>
                    <a:pt x="6491" y="1233"/>
                  </a:lnTo>
                  <a:lnTo>
                    <a:pt x="3739" y="0"/>
                  </a:lnTo>
                  <a:close/>
                </a:path>
              </a:pathLst>
            </a:custGeom>
            <a:gradFill>
              <a:gsLst>
                <a:gs pos="0">
                  <a:srgbClr val="134E8D"/>
                </a:gs>
                <a:gs pos="28000">
                  <a:srgbClr val="134E8D"/>
                </a:gs>
                <a:gs pos="62000">
                  <a:srgbClr val="302557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2986338" y="-160875"/>
              <a:ext cx="162275" cy="243425"/>
            </a:xfrm>
            <a:custGeom>
              <a:avLst/>
              <a:gdLst/>
              <a:ahLst/>
              <a:cxnLst/>
              <a:rect l="l" t="t" r="r" b="b"/>
              <a:pathLst>
                <a:path w="6491" h="9737" extrusionOk="0">
                  <a:moveTo>
                    <a:pt x="3738" y="1"/>
                  </a:moveTo>
                  <a:lnTo>
                    <a:pt x="0" y="8545"/>
                  </a:lnTo>
                  <a:lnTo>
                    <a:pt x="2794" y="9737"/>
                  </a:lnTo>
                  <a:lnTo>
                    <a:pt x="6491" y="1233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rgbClr val="134E8D"/>
                </a:gs>
                <a:gs pos="28000">
                  <a:srgbClr val="134E8D"/>
                </a:gs>
                <a:gs pos="62000">
                  <a:srgbClr val="302557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2638163" y="-313900"/>
              <a:ext cx="162300" cy="243425"/>
            </a:xfrm>
            <a:custGeom>
              <a:avLst/>
              <a:gdLst/>
              <a:ahLst/>
              <a:cxnLst/>
              <a:rect l="l" t="t" r="r" b="b"/>
              <a:pathLst>
                <a:path w="6492" h="9737" extrusionOk="0">
                  <a:moveTo>
                    <a:pt x="3698" y="1"/>
                  </a:moveTo>
                  <a:lnTo>
                    <a:pt x="1" y="8504"/>
                  </a:lnTo>
                  <a:lnTo>
                    <a:pt x="2753" y="9737"/>
                  </a:lnTo>
                  <a:lnTo>
                    <a:pt x="6492" y="1233"/>
                  </a:lnTo>
                  <a:lnTo>
                    <a:pt x="3698" y="1"/>
                  </a:lnTo>
                  <a:close/>
                </a:path>
              </a:pathLst>
            </a:custGeom>
            <a:gradFill>
              <a:gsLst>
                <a:gs pos="0">
                  <a:srgbClr val="134E8D"/>
                </a:gs>
                <a:gs pos="28000">
                  <a:srgbClr val="134E8D"/>
                </a:gs>
                <a:gs pos="62000">
                  <a:srgbClr val="302557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2913413" y="-209150"/>
              <a:ext cx="7200" cy="7225"/>
            </a:xfrm>
            <a:custGeom>
              <a:avLst/>
              <a:gdLst/>
              <a:ahLst/>
              <a:cxnLst/>
              <a:rect l="l" t="t" r="r" b="b"/>
              <a:pathLst>
                <a:path w="288" h="289" extrusionOk="0">
                  <a:moveTo>
                    <a:pt x="124" y="1"/>
                  </a:moveTo>
                  <a:cubicBezTo>
                    <a:pt x="83" y="1"/>
                    <a:pt x="0" y="83"/>
                    <a:pt x="0" y="124"/>
                  </a:cubicBezTo>
                  <a:cubicBezTo>
                    <a:pt x="0" y="165"/>
                    <a:pt x="41" y="288"/>
                    <a:pt x="83" y="288"/>
                  </a:cubicBezTo>
                  <a:cubicBezTo>
                    <a:pt x="124" y="288"/>
                    <a:pt x="247" y="206"/>
                    <a:pt x="247" y="165"/>
                  </a:cubicBezTo>
                  <a:cubicBezTo>
                    <a:pt x="288" y="124"/>
                    <a:pt x="247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2923688" y="-204000"/>
              <a:ext cx="6175" cy="7200"/>
            </a:xfrm>
            <a:custGeom>
              <a:avLst/>
              <a:gdLst/>
              <a:ahLst/>
              <a:cxnLst/>
              <a:rect l="l" t="t" r="r" b="b"/>
              <a:pathLst>
                <a:path w="247" h="288" extrusionOk="0">
                  <a:moveTo>
                    <a:pt x="123" y="0"/>
                  </a:moveTo>
                  <a:cubicBezTo>
                    <a:pt x="82" y="0"/>
                    <a:pt x="0" y="82"/>
                    <a:pt x="0" y="123"/>
                  </a:cubicBezTo>
                  <a:cubicBezTo>
                    <a:pt x="0" y="165"/>
                    <a:pt x="41" y="288"/>
                    <a:pt x="82" y="288"/>
                  </a:cubicBezTo>
                  <a:cubicBezTo>
                    <a:pt x="123" y="288"/>
                    <a:pt x="247" y="206"/>
                    <a:pt x="247" y="165"/>
                  </a:cubicBezTo>
                  <a:cubicBezTo>
                    <a:pt x="247" y="82"/>
                    <a:pt x="247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2933963" y="-199900"/>
              <a:ext cx="6175" cy="6200"/>
            </a:xfrm>
            <a:custGeom>
              <a:avLst/>
              <a:gdLst/>
              <a:ahLst/>
              <a:cxnLst/>
              <a:rect l="l" t="t" r="r" b="b"/>
              <a:pathLst>
                <a:path w="247" h="248" extrusionOk="0">
                  <a:moveTo>
                    <a:pt x="123" y="1"/>
                  </a:moveTo>
                  <a:cubicBezTo>
                    <a:pt x="82" y="1"/>
                    <a:pt x="0" y="42"/>
                    <a:pt x="0" y="124"/>
                  </a:cubicBezTo>
                  <a:cubicBezTo>
                    <a:pt x="0" y="165"/>
                    <a:pt x="41" y="247"/>
                    <a:pt x="82" y="247"/>
                  </a:cubicBezTo>
                  <a:cubicBezTo>
                    <a:pt x="123" y="247"/>
                    <a:pt x="246" y="206"/>
                    <a:pt x="246" y="165"/>
                  </a:cubicBezTo>
                  <a:cubicBezTo>
                    <a:pt x="246" y="124"/>
                    <a:pt x="205" y="1"/>
                    <a:pt x="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2918538" y="-217350"/>
              <a:ext cx="6200" cy="6175"/>
            </a:xfrm>
            <a:custGeom>
              <a:avLst/>
              <a:gdLst/>
              <a:ahLst/>
              <a:cxnLst/>
              <a:rect l="l" t="t" r="r" b="b"/>
              <a:pathLst>
                <a:path w="248" h="247" extrusionOk="0">
                  <a:moveTo>
                    <a:pt x="124" y="0"/>
                  </a:moveTo>
                  <a:cubicBezTo>
                    <a:pt x="83" y="0"/>
                    <a:pt x="1" y="41"/>
                    <a:pt x="1" y="82"/>
                  </a:cubicBezTo>
                  <a:cubicBezTo>
                    <a:pt x="1" y="123"/>
                    <a:pt x="42" y="247"/>
                    <a:pt x="83" y="247"/>
                  </a:cubicBezTo>
                  <a:cubicBezTo>
                    <a:pt x="124" y="247"/>
                    <a:pt x="247" y="206"/>
                    <a:pt x="247" y="123"/>
                  </a:cubicBezTo>
                  <a:cubicBezTo>
                    <a:pt x="247" y="82"/>
                    <a:pt x="206" y="0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2926763" y="-214275"/>
              <a:ext cx="8250" cy="7200"/>
            </a:xfrm>
            <a:custGeom>
              <a:avLst/>
              <a:gdLst/>
              <a:ahLst/>
              <a:cxnLst/>
              <a:rect l="l" t="t" r="r" b="b"/>
              <a:pathLst>
                <a:path w="330" h="288" extrusionOk="0">
                  <a:moveTo>
                    <a:pt x="165" y="0"/>
                  </a:moveTo>
                  <a:cubicBezTo>
                    <a:pt x="124" y="0"/>
                    <a:pt x="0" y="83"/>
                    <a:pt x="0" y="124"/>
                  </a:cubicBezTo>
                  <a:cubicBezTo>
                    <a:pt x="0" y="165"/>
                    <a:pt x="83" y="288"/>
                    <a:pt x="124" y="288"/>
                  </a:cubicBezTo>
                  <a:cubicBezTo>
                    <a:pt x="165" y="288"/>
                    <a:pt x="288" y="206"/>
                    <a:pt x="288" y="165"/>
                  </a:cubicBezTo>
                  <a:cubicBezTo>
                    <a:pt x="329" y="124"/>
                    <a:pt x="288" y="83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2937038" y="-209150"/>
              <a:ext cx="7200" cy="7225"/>
            </a:xfrm>
            <a:custGeom>
              <a:avLst/>
              <a:gdLst/>
              <a:ahLst/>
              <a:cxnLst/>
              <a:rect l="l" t="t" r="r" b="b"/>
              <a:pathLst>
                <a:path w="288" h="289" extrusionOk="0">
                  <a:moveTo>
                    <a:pt x="165" y="1"/>
                  </a:moveTo>
                  <a:cubicBezTo>
                    <a:pt x="123" y="1"/>
                    <a:pt x="0" y="83"/>
                    <a:pt x="0" y="124"/>
                  </a:cubicBezTo>
                  <a:cubicBezTo>
                    <a:pt x="0" y="165"/>
                    <a:pt x="82" y="288"/>
                    <a:pt x="123" y="288"/>
                  </a:cubicBezTo>
                  <a:cubicBezTo>
                    <a:pt x="165" y="288"/>
                    <a:pt x="288" y="206"/>
                    <a:pt x="288" y="165"/>
                  </a:cubicBezTo>
                  <a:cubicBezTo>
                    <a:pt x="288" y="83"/>
                    <a:pt x="288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2944213" y="-209150"/>
              <a:ext cx="11325" cy="19550"/>
            </a:xfrm>
            <a:custGeom>
              <a:avLst/>
              <a:gdLst/>
              <a:ahLst/>
              <a:cxnLst/>
              <a:rect l="l" t="t" r="r" b="b"/>
              <a:pathLst>
                <a:path w="453" h="782" extrusionOk="0">
                  <a:moveTo>
                    <a:pt x="288" y="1"/>
                  </a:moveTo>
                  <a:lnTo>
                    <a:pt x="1" y="740"/>
                  </a:lnTo>
                  <a:lnTo>
                    <a:pt x="124" y="781"/>
                  </a:lnTo>
                  <a:lnTo>
                    <a:pt x="453" y="83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2589913" y="-126975"/>
              <a:ext cx="167425" cy="77050"/>
            </a:xfrm>
            <a:custGeom>
              <a:avLst/>
              <a:gdLst/>
              <a:ahLst/>
              <a:cxnLst/>
              <a:rect l="l" t="t" r="r" b="b"/>
              <a:pathLst>
                <a:path w="6697" h="3082" extrusionOk="0">
                  <a:moveTo>
                    <a:pt x="41" y="0"/>
                  </a:moveTo>
                  <a:lnTo>
                    <a:pt x="0" y="123"/>
                  </a:lnTo>
                  <a:lnTo>
                    <a:pt x="0" y="206"/>
                  </a:lnTo>
                  <a:lnTo>
                    <a:pt x="1150" y="740"/>
                  </a:lnTo>
                  <a:lnTo>
                    <a:pt x="6614" y="3081"/>
                  </a:lnTo>
                  <a:lnTo>
                    <a:pt x="6655" y="3040"/>
                  </a:lnTo>
                  <a:lnTo>
                    <a:pt x="6696" y="2958"/>
                  </a:lnTo>
                  <a:lnTo>
                    <a:pt x="4930" y="2136"/>
                  </a:lnTo>
                  <a:lnTo>
                    <a:pt x="4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2939088" y="26050"/>
              <a:ext cx="167425" cy="77050"/>
            </a:xfrm>
            <a:custGeom>
              <a:avLst/>
              <a:gdLst/>
              <a:ahLst/>
              <a:cxnLst/>
              <a:rect l="l" t="t" r="r" b="b"/>
              <a:pathLst>
                <a:path w="6697" h="3082" extrusionOk="0">
                  <a:moveTo>
                    <a:pt x="83" y="0"/>
                  </a:moveTo>
                  <a:lnTo>
                    <a:pt x="41" y="123"/>
                  </a:lnTo>
                  <a:lnTo>
                    <a:pt x="0" y="206"/>
                  </a:lnTo>
                  <a:lnTo>
                    <a:pt x="1233" y="740"/>
                  </a:lnTo>
                  <a:lnTo>
                    <a:pt x="6614" y="3081"/>
                  </a:lnTo>
                  <a:lnTo>
                    <a:pt x="6655" y="3040"/>
                  </a:lnTo>
                  <a:lnTo>
                    <a:pt x="6696" y="2917"/>
                  </a:lnTo>
                  <a:lnTo>
                    <a:pt x="4930" y="2095"/>
                  </a:lnTo>
                  <a:lnTo>
                    <a:pt x="8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2703913" y="-388875"/>
              <a:ext cx="168450" cy="77050"/>
            </a:xfrm>
            <a:custGeom>
              <a:avLst/>
              <a:gdLst/>
              <a:ahLst/>
              <a:cxnLst/>
              <a:rect l="l" t="t" r="r" b="b"/>
              <a:pathLst>
                <a:path w="6738" h="3082" extrusionOk="0">
                  <a:moveTo>
                    <a:pt x="41" y="1"/>
                  </a:moveTo>
                  <a:lnTo>
                    <a:pt x="0" y="124"/>
                  </a:lnTo>
                  <a:lnTo>
                    <a:pt x="0" y="206"/>
                  </a:lnTo>
                  <a:lnTo>
                    <a:pt x="1191" y="740"/>
                  </a:lnTo>
                  <a:lnTo>
                    <a:pt x="6614" y="3082"/>
                  </a:lnTo>
                  <a:lnTo>
                    <a:pt x="6655" y="3041"/>
                  </a:lnTo>
                  <a:lnTo>
                    <a:pt x="6737" y="2959"/>
                  </a:lnTo>
                  <a:lnTo>
                    <a:pt x="4930" y="2137"/>
                  </a:lnTo>
                  <a:lnTo>
                    <a:pt x="4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3053088" y="-235850"/>
              <a:ext cx="168450" cy="77050"/>
            </a:xfrm>
            <a:custGeom>
              <a:avLst/>
              <a:gdLst/>
              <a:ahLst/>
              <a:cxnLst/>
              <a:rect l="l" t="t" r="r" b="b"/>
              <a:pathLst>
                <a:path w="6738" h="3082" extrusionOk="0">
                  <a:moveTo>
                    <a:pt x="82" y="1"/>
                  </a:moveTo>
                  <a:lnTo>
                    <a:pt x="41" y="124"/>
                  </a:lnTo>
                  <a:lnTo>
                    <a:pt x="0" y="206"/>
                  </a:lnTo>
                  <a:lnTo>
                    <a:pt x="1233" y="740"/>
                  </a:lnTo>
                  <a:lnTo>
                    <a:pt x="6655" y="3082"/>
                  </a:lnTo>
                  <a:lnTo>
                    <a:pt x="6655" y="3041"/>
                  </a:lnTo>
                  <a:lnTo>
                    <a:pt x="6737" y="2917"/>
                  </a:lnTo>
                  <a:lnTo>
                    <a:pt x="4930" y="2096"/>
                  </a:lnTo>
                  <a:lnTo>
                    <a:pt x="8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2895963" y="-251250"/>
              <a:ext cx="94500" cy="43150"/>
            </a:xfrm>
            <a:custGeom>
              <a:avLst/>
              <a:gdLst/>
              <a:ahLst/>
              <a:cxnLst/>
              <a:rect l="l" t="t" r="r" b="b"/>
              <a:pathLst>
                <a:path w="3780" h="1726" extrusionOk="0">
                  <a:moveTo>
                    <a:pt x="41" y="1"/>
                  </a:moveTo>
                  <a:lnTo>
                    <a:pt x="0" y="124"/>
                  </a:lnTo>
                  <a:lnTo>
                    <a:pt x="3738" y="1726"/>
                  </a:lnTo>
                  <a:lnTo>
                    <a:pt x="3779" y="1644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2871313" y="-195800"/>
              <a:ext cx="94500" cy="43175"/>
            </a:xfrm>
            <a:custGeom>
              <a:avLst/>
              <a:gdLst/>
              <a:ahLst/>
              <a:cxnLst/>
              <a:rect l="l" t="t" r="r" b="b"/>
              <a:pathLst>
                <a:path w="3780" h="1727" extrusionOk="0">
                  <a:moveTo>
                    <a:pt x="41" y="1"/>
                  </a:moveTo>
                  <a:lnTo>
                    <a:pt x="0" y="124"/>
                  </a:lnTo>
                  <a:lnTo>
                    <a:pt x="3738" y="1726"/>
                  </a:lnTo>
                  <a:lnTo>
                    <a:pt x="3779" y="1603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0"/>
          <p:cNvSpPr/>
          <p:nvPr/>
        </p:nvSpPr>
        <p:spPr>
          <a:xfrm rot="5400000">
            <a:off x="2269425" y="2060550"/>
            <a:ext cx="751800" cy="32082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27B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54" name="Google Shape;1054;p40"/>
          <p:cNvGrpSpPr/>
          <p:nvPr/>
        </p:nvGrpSpPr>
        <p:grpSpPr>
          <a:xfrm>
            <a:off x="5236556" y="1115573"/>
            <a:ext cx="2909656" cy="2912269"/>
            <a:chOff x="4702350" y="630000"/>
            <a:chExt cx="2060225" cy="2062075"/>
          </a:xfrm>
        </p:grpSpPr>
        <p:sp>
          <p:nvSpPr>
            <p:cNvPr id="1055" name="Google Shape;1055;p40"/>
            <p:cNvSpPr/>
            <p:nvPr/>
          </p:nvSpPr>
          <p:spPr>
            <a:xfrm>
              <a:off x="4702350" y="630000"/>
              <a:ext cx="2060225" cy="2062075"/>
            </a:xfrm>
            <a:custGeom>
              <a:avLst/>
              <a:gdLst/>
              <a:ahLst/>
              <a:cxnLst/>
              <a:rect l="l" t="t" r="r" b="b"/>
              <a:pathLst>
                <a:path w="82409" h="82483" extrusionOk="0">
                  <a:moveTo>
                    <a:pt x="81706" y="33644"/>
                  </a:moveTo>
                  <a:cubicBezTo>
                    <a:pt x="81225" y="31056"/>
                    <a:pt x="80449" y="28468"/>
                    <a:pt x="79451" y="25917"/>
                  </a:cubicBezTo>
                  <a:cubicBezTo>
                    <a:pt x="78933" y="24734"/>
                    <a:pt x="78379" y="23514"/>
                    <a:pt x="77787" y="22368"/>
                  </a:cubicBezTo>
                  <a:cubicBezTo>
                    <a:pt x="77159" y="21111"/>
                    <a:pt x="76419" y="19854"/>
                    <a:pt x="75606" y="18671"/>
                  </a:cubicBezTo>
                  <a:cubicBezTo>
                    <a:pt x="74090" y="16342"/>
                    <a:pt x="72389" y="14234"/>
                    <a:pt x="70430" y="12275"/>
                  </a:cubicBezTo>
                  <a:cubicBezTo>
                    <a:pt x="68507" y="10352"/>
                    <a:pt x="66400" y="8652"/>
                    <a:pt x="64256" y="7173"/>
                  </a:cubicBezTo>
                  <a:cubicBezTo>
                    <a:pt x="63258" y="6507"/>
                    <a:pt x="62259" y="5916"/>
                    <a:pt x="61224" y="5324"/>
                  </a:cubicBezTo>
                  <a:cubicBezTo>
                    <a:pt x="60004" y="4622"/>
                    <a:pt x="58710" y="3956"/>
                    <a:pt x="57416" y="3402"/>
                  </a:cubicBezTo>
                  <a:cubicBezTo>
                    <a:pt x="56381" y="2995"/>
                    <a:pt x="55383" y="2589"/>
                    <a:pt x="54385" y="2256"/>
                  </a:cubicBezTo>
                  <a:cubicBezTo>
                    <a:pt x="53054" y="1775"/>
                    <a:pt x="51760" y="1442"/>
                    <a:pt x="50429" y="1147"/>
                  </a:cubicBezTo>
                  <a:cubicBezTo>
                    <a:pt x="49874" y="999"/>
                    <a:pt x="49283" y="925"/>
                    <a:pt x="48728" y="777"/>
                  </a:cubicBezTo>
                  <a:cubicBezTo>
                    <a:pt x="48100" y="703"/>
                    <a:pt x="47545" y="592"/>
                    <a:pt x="46954" y="518"/>
                  </a:cubicBezTo>
                  <a:cubicBezTo>
                    <a:pt x="45770" y="333"/>
                    <a:pt x="44550" y="222"/>
                    <a:pt x="43293" y="148"/>
                  </a:cubicBezTo>
                  <a:cubicBezTo>
                    <a:pt x="40816" y="1"/>
                    <a:pt x="38265" y="75"/>
                    <a:pt x="35677" y="444"/>
                  </a:cubicBezTo>
                  <a:cubicBezTo>
                    <a:pt x="33200" y="777"/>
                    <a:pt x="30686" y="1332"/>
                    <a:pt x="28246" y="2182"/>
                  </a:cubicBezTo>
                  <a:cubicBezTo>
                    <a:pt x="28135" y="2219"/>
                    <a:pt x="28025" y="2256"/>
                    <a:pt x="27914" y="2256"/>
                  </a:cubicBezTo>
                  <a:cubicBezTo>
                    <a:pt x="25363" y="3143"/>
                    <a:pt x="22886" y="4252"/>
                    <a:pt x="20483" y="5620"/>
                  </a:cubicBezTo>
                  <a:cubicBezTo>
                    <a:pt x="20298" y="5768"/>
                    <a:pt x="20076" y="5879"/>
                    <a:pt x="19891" y="5990"/>
                  </a:cubicBezTo>
                  <a:cubicBezTo>
                    <a:pt x="17747" y="7284"/>
                    <a:pt x="15713" y="8763"/>
                    <a:pt x="13828" y="10426"/>
                  </a:cubicBezTo>
                  <a:cubicBezTo>
                    <a:pt x="13643" y="10611"/>
                    <a:pt x="13421" y="10796"/>
                    <a:pt x="13236" y="10981"/>
                  </a:cubicBezTo>
                  <a:cubicBezTo>
                    <a:pt x="11425" y="12645"/>
                    <a:pt x="9761" y="14493"/>
                    <a:pt x="8319" y="16416"/>
                  </a:cubicBezTo>
                  <a:cubicBezTo>
                    <a:pt x="6692" y="18523"/>
                    <a:pt x="5325" y="20778"/>
                    <a:pt x="4215" y="23070"/>
                  </a:cubicBezTo>
                  <a:cubicBezTo>
                    <a:pt x="3106" y="25362"/>
                    <a:pt x="2182" y="27692"/>
                    <a:pt x="1517" y="30021"/>
                  </a:cubicBezTo>
                  <a:cubicBezTo>
                    <a:pt x="1332" y="30649"/>
                    <a:pt x="1221" y="31204"/>
                    <a:pt x="1073" y="31795"/>
                  </a:cubicBezTo>
                  <a:cubicBezTo>
                    <a:pt x="925" y="32387"/>
                    <a:pt x="777" y="32941"/>
                    <a:pt x="703" y="33496"/>
                  </a:cubicBezTo>
                  <a:cubicBezTo>
                    <a:pt x="592" y="34088"/>
                    <a:pt x="481" y="34642"/>
                    <a:pt x="407" y="35271"/>
                  </a:cubicBezTo>
                  <a:cubicBezTo>
                    <a:pt x="333" y="35862"/>
                    <a:pt x="296" y="36454"/>
                    <a:pt x="186" y="37045"/>
                  </a:cubicBezTo>
                  <a:cubicBezTo>
                    <a:pt x="38" y="38265"/>
                    <a:pt x="1" y="39522"/>
                    <a:pt x="1" y="40742"/>
                  </a:cubicBezTo>
                  <a:lnTo>
                    <a:pt x="1" y="42184"/>
                  </a:lnTo>
                  <a:cubicBezTo>
                    <a:pt x="1" y="42961"/>
                    <a:pt x="38" y="43774"/>
                    <a:pt x="149" y="44550"/>
                  </a:cubicBezTo>
                  <a:lnTo>
                    <a:pt x="296" y="45807"/>
                  </a:lnTo>
                  <a:cubicBezTo>
                    <a:pt x="407" y="47138"/>
                    <a:pt x="666" y="48469"/>
                    <a:pt x="925" y="49874"/>
                  </a:cubicBezTo>
                  <a:cubicBezTo>
                    <a:pt x="1110" y="50687"/>
                    <a:pt x="1295" y="51538"/>
                    <a:pt x="1517" y="52314"/>
                  </a:cubicBezTo>
                  <a:cubicBezTo>
                    <a:pt x="2256" y="54902"/>
                    <a:pt x="3254" y="57453"/>
                    <a:pt x="4474" y="59893"/>
                  </a:cubicBezTo>
                  <a:cubicBezTo>
                    <a:pt x="5731" y="62333"/>
                    <a:pt x="7210" y="64662"/>
                    <a:pt x="8911" y="66807"/>
                  </a:cubicBezTo>
                  <a:cubicBezTo>
                    <a:pt x="9096" y="67065"/>
                    <a:pt x="9280" y="67287"/>
                    <a:pt x="9539" y="67546"/>
                  </a:cubicBezTo>
                  <a:cubicBezTo>
                    <a:pt x="11092" y="69395"/>
                    <a:pt x="12793" y="71169"/>
                    <a:pt x="14604" y="72685"/>
                  </a:cubicBezTo>
                  <a:cubicBezTo>
                    <a:pt x="16638" y="74460"/>
                    <a:pt x="18856" y="75938"/>
                    <a:pt x="21111" y="77232"/>
                  </a:cubicBezTo>
                  <a:cubicBezTo>
                    <a:pt x="23403" y="78452"/>
                    <a:pt x="25695" y="79488"/>
                    <a:pt x="28061" y="80264"/>
                  </a:cubicBezTo>
                  <a:cubicBezTo>
                    <a:pt x="29208" y="80634"/>
                    <a:pt x="30354" y="81003"/>
                    <a:pt x="31537" y="81299"/>
                  </a:cubicBezTo>
                  <a:lnTo>
                    <a:pt x="31537" y="81299"/>
                  </a:lnTo>
                  <a:lnTo>
                    <a:pt x="31537" y="81299"/>
                  </a:lnTo>
                  <a:cubicBezTo>
                    <a:pt x="32683" y="81558"/>
                    <a:pt x="33829" y="81780"/>
                    <a:pt x="34975" y="81965"/>
                  </a:cubicBezTo>
                  <a:cubicBezTo>
                    <a:pt x="37341" y="82334"/>
                    <a:pt x="39855" y="82482"/>
                    <a:pt x="42369" y="82445"/>
                  </a:cubicBezTo>
                  <a:cubicBezTo>
                    <a:pt x="44920" y="82408"/>
                    <a:pt x="47508" y="82076"/>
                    <a:pt x="50096" y="81484"/>
                  </a:cubicBezTo>
                  <a:cubicBezTo>
                    <a:pt x="52684" y="80929"/>
                    <a:pt x="55272" y="80042"/>
                    <a:pt x="57786" y="78970"/>
                  </a:cubicBezTo>
                  <a:cubicBezTo>
                    <a:pt x="60263" y="77861"/>
                    <a:pt x="62666" y="76530"/>
                    <a:pt x="64921" y="74940"/>
                  </a:cubicBezTo>
                  <a:cubicBezTo>
                    <a:pt x="67213" y="73387"/>
                    <a:pt x="69284" y="71576"/>
                    <a:pt x="71132" y="69579"/>
                  </a:cubicBezTo>
                  <a:cubicBezTo>
                    <a:pt x="72981" y="67620"/>
                    <a:pt x="74645" y="65476"/>
                    <a:pt x="76013" y="63257"/>
                  </a:cubicBezTo>
                  <a:cubicBezTo>
                    <a:pt x="76530" y="62444"/>
                    <a:pt x="77048" y="61557"/>
                    <a:pt x="77491" y="60706"/>
                  </a:cubicBezTo>
                  <a:cubicBezTo>
                    <a:pt x="78231" y="59302"/>
                    <a:pt x="78933" y="57860"/>
                    <a:pt x="79488" y="56418"/>
                  </a:cubicBezTo>
                  <a:cubicBezTo>
                    <a:pt x="80412" y="54126"/>
                    <a:pt x="81078" y="51760"/>
                    <a:pt x="81558" y="49430"/>
                  </a:cubicBezTo>
                  <a:lnTo>
                    <a:pt x="81558" y="49393"/>
                  </a:lnTo>
                  <a:cubicBezTo>
                    <a:pt x="81817" y="48247"/>
                    <a:pt x="82002" y="47027"/>
                    <a:pt x="82113" y="45844"/>
                  </a:cubicBezTo>
                  <a:cubicBezTo>
                    <a:pt x="82261" y="44772"/>
                    <a:pt x="82298" y="43663"/>
                    <a:pt x="82371" y="42517"/>
                  </a:cubicBezTo>
                  <a:lnTo>
                    <a:pt x="82371" y="41297"/>
                  </a:lnTo>
                  <a:cubicBezTo>
                    <a:pt x="82408" y="38820"/>
                    <a:pt x="82187" y="36232"/>
                    <a:pt x="81706" y="33644"/>
                  </a:cubicBezTo>
                  <a:close/>
                  <a:moveTo>
                    <a:pt x="74977" y="54237"/>
                  </a:moveTo>
                  <a:cubicBezTo>
                    <a:pt x="72463" y="56196"/>
                    <a:pt x="69654" y="57749"/>
                    <a:pt x="66733" y="59006"/>
                  </a:cubicBezTo>
                  <a:cubicBezTo>
                    <a:pt x="63110" y="60596"/>
                    <a:pt x="59265" y="61705"/>
                    <a:pt x="55383" y="62481"/>
                  </a:cubicBezTo>
                  <a:cubicBezTo>
                    <a:pt x="50725" y="63405"/>
                    <a:pt x="45955" y="63849"/>
                    <a:pt x="41186" y="63849"/>
                  </a:cubicBezTo>
                  <a:cubicBezTo>
                    <a:pt x="36417" y="63849"/>
                    <a:pt x="31685" y="63405"/>
                    <a:pt x="26989" y="62481"/>
                  </a:cubicBezTo>
                  <a:cubicBezTo>
                    <a:pt x="26546" y="62370"/>
                    <a:pt x="26139" y="62296"/>
                    <a:pt x="25695" y="62185"/>
                  </a:cubicBezTo>
                  <a:cubicBezTo>
                    <a:pt x="24586" y="61964"/>
                    <a:pt x="23588" y="61705"/>
                    <a:pt x="22516" y="61409"/>
                  </a:cubicBezTo>
                  <a:cubicBezTo>
                    <a:pt x="21444" y="61150"/>
                    <a:pt x="20483" y="60817"/>
                    <a:pt x="19484" y="60485"/>
                  </a:cubicBezTo>
                  <a:cubicBezTo>
                    <a:pt x="18930" y="60300"/>
                    <a:pt x="18375" y="60115"/>
                    <a:pt x="17858" y="59893"/>
                  </a:cubicBezTo>
                  <a:cubicBezTo>
                    <a:pt x="16970" y="59560"/>
                    <a:pt x="16083" y="59191"/>
                    <a:pt x="15233" y="58821"/>
                  </a:cubicBezTo>
                  <a:cubicBezTo>
                    <a:pt x="13828" y="58229"/>
                    <a:pt x="12571" y="57564"/>
                    <a:pt x="11388" y="56899"/>
                  </a:cubicBezTo>
                  <a:lnTo>
                    <a:pt x="10685" y="56455"/>
                  </a:lnTo>
                  <a:lnTo>
                    <a:pt x="10685" y="56455"/>
                  </a:lnTo>
                  <a:cubicBezTo>
                    <a:pt x="10648" y="56418"/>
                    <a:pt x="10611" y="56418"/>
                    <a:pt x="10537" y="56381"/>
                  </a:cubicBezTo>
                  <a:cubicBezTo>
                    <a:pt x="10537" y="56381"/>
                    <a:pt x="10500" y="56381"/>
                    <a:pt x="10500" y="56344"/>
                  </a:cubicBezTo>
                  <a:cubicBezTo>
                    <a:pt x="10316" y="56196"/>
                    <a:pt x="10094" y="56085"/>
                    <a:pt x="9909" y="55974"/>
                  </a:cubicBezTo>
                  <a:cubicBezTo>
                    <a:pt x="9761" y="55863"/>
                    <a:pt x="9576" y="55715"/>
                    <a:pt x="9428" y="55642"/>
                  </a:cubicBezTo>
                  <a:cubicBezTo>
                    <a:pt x="9169" y="55457"/>
                    <a:pt x="8874" y="55272"/>
                    <a:pt x="8652" y="55087"/>
                  </a:cubicBezTo>
                  <a:lnTo>
                    <a:pt x="8097" y="54680"/>
                  </a:lnTo>
                  <a:cubicBezTo>
                    <a:pt x="7099" y="53867"/>
                    <a:pt x="6101" y="53091"/>
                    <a:pt x="5288" y="52203"/>
                  </a:cubicBezTo>
                  <a:cubicBezTo>
                    <a:pt x="4437" y="51390"/>
                    <a:pt x="3661" y="50503"/>
                    <a:pt x="3032" y="49615"/>
                  </a:cubicBezTo>
                  <a:cubicBezTo>
                    <a:pt x="2404" y="48765"/>
                    <a:pt x="1849" y="47878"/>
                    <a:pt x="1443" y="46990"/>
                  </a:cubicBezTo>
                  <a:cubicBezTo>
                    <a:pt x="1443" y="46547"/>
                    <a:pt x="1443" y="46066"/>
                    <a:pt x="1480" y="45622"/>
                  </a:cubicBezTo>
                  <a:cubicBezTo>
                    <a:pt x="1553" y="44624"/>
                    <a:pt x="1627" y="43663"/>
                    <a:pt x="1775" y="42665"/>
                  </a:cubicBezTo>
                  <a:cubicBezTo>
                    <a:pt x="1923" y="41667"/>
                    <a:pt x="2108" y="40742"/>
                    <a:pt x="2330" y="39818"/>
                  </a:cubicBezTo>
                  <a:lnTo>
                    <a:pt x="2330" y="39744"/>
                  </a:lnTo>
                  <a:cubicBezTo>
                    <a:pt x="2700" y="38265"/>
                    <a:pt x="3106" y="36823"/>
                    <a:pt x="3661" y="35345"/>
                  </a:cubicBezTo>
                  <a:cubicBezTo>
                    <a:pt x="4215" y="33903"/>
                    <a:pt x="4881" y="32424"/>
                    <a:pt x="5620" y="31056"/>
                  </a:cubicBezTo>
                  <a:lnTo>
                    <a:pt x="6729" y="29097"/>
                  </a:lnTo>
                  <a:cubicBezTo>
                    <a:pt x="6803" y="28912"/>
                    <a:pt x="6914" y="28801"/>
                    <a:pt x="7025" y="28616"/>
                  </a:cubicBezTo>
                  <a:lnTo>
                    <a:pt x="8134" y="26952"/>
                  </a:lnTo>
                  <a:cubicBezTo>
                    <a:pt x="8282" y="26767"/>
                    <a:pt x="8430" y="26509"/>
                    <a:pt x="8541" y="26324"/>
                  </a:cubicBezTo>
                  <a:cubicBezTo>
                    <a:pt x="9354" y="25289"/>
                    <a:pt x="10168" y="24216"/>
                    <a:pt x="11055" y="23255"/>
                  </a:cubicBezTo>
                  <a:cubicBezTo>
                    <a:pt x="11092" y="23181"/>
                    <a:pt x="11129" y="23107"/>
                    <a:pt x="11240" y="23070"/>
                  </a:cubicBezTo>
                  <a:cubicBezTo>
                    <a:pt x="11979" y="22220"/>
                    <a:pt x="12756" y="21407"/>
                    <a:pt x="13532" y="20593"/>
                  </a:cubicBezTo>
                  <a:cubicBezTo>
                    <a:pt x="14345" y="19817"/>
                    <a:pt x="15196" y="19041"/>
                    <a:pt x="16083" y="18301"/>
                  </a:cubicBezTo>
                  <a:cubicBezTo>
                    <a:pt x="16970" y="17562"/>
                    <a:pt x="17895" y="16822"/>
                    <a:pt x="18819" y="16157"/>
                  </a:cubicBezTo>
                  <a:cubicBezTo>
                    <a:pt x="19743" y="15491"/>
                    <a:pt x="20704" y="14826"/>
                    <a:pt x="21740" y="14234"/>
                  </a:cubicBezTo>
                  <a:cubicBezTo>
                    <a:pt x="22701" y="13643"/>
                    <a:pt x="23773" y="13014"/>
                    <a:pt x="24771" y="12460"/>
                  </a:cubicBezTo>
                  <a:cubicBezTo>
                    <a:pt x="25806" y="11905"/>
                    <a:pt x="26841" y="11425"/>
                    <a:pt x="27914" y="10907"/>
                  </a:cubicBezTo>
                  <a:cubicBezTo>
                    <a:pt x="28135" y="10796"/>
                    <a:pt x="28320" y="10722"/>
                    <a:pt x="28579" y="10611"/>
                  </a:cubicBezTo>
                  <a:cubicBezTo>
                    <a:pt x="29392" y="10241"/>
                    <a:pt x="30317" y="9872"/>
                    <a:pt x="31167" y="9576"/>
                  </a:cubicBezTo>
                  <a:cubicBezTo>
                    <a:pt x="32276" y="9132"/>
                    <a:pt x="33385" y="8763"/>
                    <a:pt x="34494" y="8467"/>
                  </a:cubicBezTo>
                  <a:cubicBezTo>
                    <a:pt x="35604" y="8134"/>
                    <a:pt x="36750" y="7838"/>
                    <a:pt x="37859" y="7580"/>
                  </a:cubicBezTo>
                  <a:cubicBezTo>
                    <a:pt x="38968" y="7358"/>
                    <a:pt x="40151" y="7099"/>
                    <a:pt x="41260" y="6988"/>
                  </a:cubicBezTo>
                  <a:cubicBezTo>
                    <a:pt x="41741" y="7062"/>
                    <a:pt x="42147" y="7173"/>
                    <a:pt x="42554" y="7247"/>
                  </a:cubicBezTo>
                  <a:cubicBezTo>
                    <a:pt x="43663" y="7543"/>
                    <a:pt x="44735" y="7801"/>
                    <a:pt x="45844" y="8134"/>
                  </a:cubicBezTo>
                  <a:lnTo>
                    <a:pt x="47508" y="8689"/>
                  </a:lnTo>
                  <a:lnTo>
                    <a:pt x="49024" y="9243"/>
                  </a:lnTo>
                  <a:cubicBezTo>
                    <a:pt x="50651" y="9872"/>
                    <a:pt x="52203" y="10537"/>
                    <a:pt x="53756" y="11351"/>
                  </a:cubicBezTo>
                  <a:cubicBezTo>
                    <a:pt x="55309" y="12164"/>
                    <a:pt x="56825" y="13014"/>
                    <a:pt x="58267" y="13939"/>
                  </a:cubicBezTo>
                  <a:cubicBezTo>
                    <a:pt x="59745" y="14937"/>
                    <a:pt x="61187" y="15898"/>
                    <a:pt x="62555" y="17007"/>
                  </a:cubicBezTo>
                  <a:cubicBezTo>
                    <a:pt x="63923" y="18116"/>
                    <a:pt x="65217" y="19225"/>
                    <a:pt x="66474" y="20482"/>
                  </a:cubicBezTo>
                  <a:cubicBezTo>
                    <a:pt x="67731" y="21665"/>
                    <a:pt x="68877" y="22959"/>
                    <a:pt x="69986" y="24253"/>
                  </a:cubicBezTo>
                  <a:cubicBezTo>
                    <a:pt x="71095" y="25547"/>
                    <a:pt x="72094" y="26952"/>
                    <a:pt x="73018" y="28357"/>
                  </a:cubicBezTo>
                  <a:cubicBezTo>
                    <a:pt x="73831" y="29577"/>
                    <a:pt x="74608" y="30871"/>
                    <a:pt x="75236" y="32128"/>
                  </a:cubicBezTo>
                  <a:cubicBezTo>
                    <a:pt x="75347" y="32313"/>
                    <a:pt x="75421" y="32498"/>
                    <a:pt x="75569" y="32720"/>
                  </a:cubicBezTo>
                  <a:cubicBezTo>
                    <a:pt x="76308" y="34162"/>
                    <a:pt x="77011" y="35714"/>
                    <a:pt x="77565" y="37193"/>
                  </a:cubicBezTo>
                  <a:cubicBezTo>
                    <a:pt x="77935" y="38154"/>
                    <a:pt x="78268" y="39227"/>
                    <a:pt x="78527" y="40188"/>
                  </a:cubicBezTo>
                  <a:cubicBezTo>
                    <a:pt x="78822" y="41223"/>
                    <a:pt x="79044" y="42221"/>
                    <a:pt x="79229" y="43256"/>
                  </a:cubicBezTo>
                  <a:cubicBezTo>
                    <a:pt x="79303" y="43700"/>
                    <a:pt x="79414" y="44218"/>
                    <a:pt x="79451" y="44735"/>
                  </a:cubicBezTo>
                  <a:cubicBezTo>
                    <a:pt x="79562" y="45253"/>
                    <a:pt x="79599" y="45807"/>
                    <a:pt x="79636" y="46288"/>
                  </a:cubicBezTo>
                  <a:cubicBezTo>
                    <a:pt x="79673" y="46769"/>
                    <a:pt x="79747" y="47212"/>
                    <a:pt x="79747" y="47693"/>
                  </a:cubicBezTo>
                  <a:cubicBezTo>
                    <a:pt x="79784" y="48247"/>
                    <a:pt x="79784" y="48765"/>
                    <a:pt x="79784" y="49320"/>
                  </a:cubicBezTo>
                  <a:cubicBezTo>
                    <a:pt x="78527" y="51094"/>
                    <a:pt x="76826" y="52795"/>
                    <a:pt x="74977" y="5423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6" name="Google Shape;1056;p40"/>
            <p:cNvGrpSpPr/>
            <p:nvPr/>
          </p:nvGrpSpPr>
          <p:grpSpPr>
            <a:xfrm>
              <a:off x="4704200" y="869375"/>
              <a:ext cx="1978875" cy="1748750"/>
              <a:chOff x="4704200" y="869375"/>
              <a:chExt cx="1978875" cy="1748750"/>
            </a:xfrm>
          </p:grpSpPr>
          <p:sp>
            <p:nvSpPr>
              <p:cNvPr id="1057" name="Google Shape;1057;p40"/>
              <p:cNvSpPr/>
              <p:nvPr/>
            </p:nvSpPr>
            <p:spPr>
              <a:xfrm>
                <a:off x="5078525" y="889725"/>
                <a:ext cx="311500" cy="184875"/>
              </a:xfrm>
              <a:custGeom>
                <a:avLst/>
                <a:gdLst/>
                <a:ahLst/>
                <a:cxnLst/>
                <a:rect l="l" t="t" r="r" b="b"/>
                <a:pathLst>
                  <a:path w="12460" h="7395" extrusionOk="0">
                    <a:moveTo>
                      <a:pt x="12238" y="888"/>
                    </a:moveTo>
                    <a:cubicBezTo>
                      <a:pt x="11905" y="148"/>
                      <a:pt x="10279" y="0"/>
                      <a:pt x="7876" y="555"/>
                    </a:cubicBezTo>
                    <a:cubicBezTo>
                      <a:pt x="7284" y="1701"/>
                      <a:pt x="5990" y="2108"/>
                      <a:pt x="5731" y="1923"/>
                    </a:cubicBezTo>
                    <a:cubicBezTo>
                      <a:pt x="5731" y="1812"/>
                      <a:pt x="5805" y="1664"/>
                      <a:pt x="6471" y="1294"/>
                    </a:cubicBezTo>
                    <a:cubicBezTo>
                      <a:pt x="7025" y="962"/>
                      <a:pt x="7210" y="851"/>
                      <a:pt x="7099" y="703"/>
                    </a:cubicBezTo>
                    <a:cubicBezTo>
                      <a:pt x="6729" y="555"/>
                      <a:pt x="5768" y="888"/>
                      <a:pt x="4659" y="1516"/>
                    </a:cubicBezTo>
                    <a:cubicBezTo>
                      <a:pt x="4363" y="1664"/>
                      <a:pt x="4068" y="1923"/>
                      <a:pt x="3809" y="2071"/>
                    </a:cubicBezTo>
                    <a:cubicBezTo>
                      <a:pt x="3772" y="2145"/>
                      <a:pt x="3735" y="2182"/>
                      <a:pt x="3698" y="2182"/>
                    </a:cubicBezTo>
                    <a:lnTo>
                      <a:pt x="3698" y="2219"/>
                    </a:lnTo>
                    <a:cubicBezTo>
                      <a:pt x="3032" y="2736"/>
                      <a:pt x="2663" y="3550"/>
                      <a:pt x="2034" y="4104"/>
                    </a:cubicBezTo>
                    <a:cubicBezTo>
                      <a:pt x="1554" y="4548"/>
                      <a:pt x="925" y="4141"/>
                      <a:pt x="444" y="4585"/>
                    </a:cubicBezTo>
                    <a:cubicBezTo>
                      <a:pt x="223" y="4807"/>
                      <a:pt x="75" y="5028"/>
                      <a:pt x="38" y="5213"/>
                    </a:cubicBezTo>
                    <a:cubicBezTo>
                      <a:pt x="1" y="5583"/>
                      <a:pt x="481" y="5694"/>
                      <a:pt x="444" y="6064"/>
                    </a:cubicBezTo>
                    <a:cubicBezTo>
                      <a:pt x="407" y="6396"/>
                      <a:pt x="75" y="6618"/>
                      <a:pt x="112" y="6951"/>
                    </a:cubicBezTo>
                    <a:lnTo>
                      <a:pt x="112" y="7025"/>
                    </a:lnTo>
                    <a:cubicBezTo>
                      <a:pt x="186" y="7173"/>
                      <a:pt x="223" y="7394"/>
                      <a:pt x="1369" y="5768"/>
                    </a:cubicBezTo>
                    <a:lnTo>
                      <a:pt x="1480" y="5879"/>
                    </a:lnTo>
                    <a:cubicBezTo>
                      <a:pt x="2145" y="6470"/>
                      <a:pt x="3032" y="5398"/>
                      <a:pt x="3069" y="5398"/>
                    </a:cubicBezTo>
                    <a:cubicBezTo>
                      <a:pt x="3402" y="5028"/>
                      <a:pt x="3550" y="4844"/>
                      <a:pt x="3920" y="4733"/>
                    </a:cubicBezTo>
                    <a:cubicBezTo>
                      <a:pt x="4696" y="4437"/>
                      <a:pt x="5583" y="4474"/>
                      <a:pt x="6360" y="4252"/>
                    </a:cubicBezTo>
                    <a:cubicBezTo>
                      <a:pt x="7247" y="4030"/>
                      <a:pt x="8023" y="3623"/>
                      <a:pt x="8874" y="3328"/>
                    </a:cubicBezTo>
                    <a:cubicBezTo>
                      <a:pt x="9428" y="3143"/>
                      <a:pt x="10057" y="3328"/>
                      <a:pt x="10611" y="3106"/>
                    </a:cubicBezTo>
                    <a:cubicBezTo>
                      <a:pt x="11536" y="2736"/>
                      <a:pt x="12460" y="1701"/>
                      <a:pt x="12238" y="8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0"/>
              <p:cNvSpPr/>
              <p:nvPr/>
            </p:nvSpPr>
            <p:spPr>
              <a:xfrm>
                <a:off x="4704200" y="898050"/>
                <a:ext cx="370650" cy="809675"/>
              </a:xfrm>
              <a:custGeom>
                <a:avLst/>
                <a:gdLst/>
                <a:ahLst/>
                <a:cxnLst/>
                <a:rect l="l" t="t" r="r" b="b"/>
                <a:pathLst>
                  <a:path w="14826" h="32387" extrusionOk="0">
                    <a:moveTo>
                      <a:pt x="14826" y="0"/>
                    </a:moveTo>
                    <a:cubicBezTo>
                      <a:pt x="14826" y="74"/>
                      <a:pt x="14752" y="259"/>
                      <a:pt x="14715" y="370"/>
                    </a:cubicBezTo>
                    <a:cubicBezTo>
                      <a:pt x="14234" y="1109"/>
                      <a:pt x="13421" y="1553"/>
                      <a:pt x="12940" y="2292"/>
                    </a:cubicBezTo>
                    <a:cubicBezTo>
                      <a:pt x="12793" y="2477"/>
                      <a:pt x="12127" y="3956"/>
                      <a:pt x="12127" y="3956"/>
                    </a:cubicBezTo>
                    <a:cubicBezTo>
                      <a:pt x="11942" y="4474"/>
                      <a:pt x="11942" y="4584"/>
                      <a:pt x="12423" y="5028"/>
                    </a:cubicBezTo>
                    <a:cubicBezTo>
                      <a:pt x="12756" y="5361"/>
                      <a:pt x="12682" y="5768"/>
                      <a:pt x="12460" y="6803"/>
                    </a:cubicBezTo>
                    <a:cubicBezTo>
                      <a:pt x="8393" y="8947"/>
                      <a:pt x="8763" y="10167"/>
                      <a:pt x="8911" y="10574"/>
                    </a:cubicBezTo>
                    <a:cubicBezTo>
                      <a:pt x="8948" y="10574"/>
                      <a:pt x="8985" y="10611"/>
                      <a:pt x="9058" y="10611"/>
                    </a:cubicBezTo>
                    <a:cubicBezTo>
                      <a:pt x="9465" y="10352"/>
                      <a:pt x="9613" y="10278"/>
                      <a:pt x="10242" y="9095"/>
                    </a:cubicBezTo>
                    <a:cubicBezTo>
                      <a:pt x="12016" y="5952"/>
                      <a:pt x="12682" y="7912"/>
                      <a:pt x="12497" y="8429"/>
                    </a:cubicBezTo>
                    <a:cubicBezTo>
                      <a:pt x="12275" y="9132"/>
                      <a:pt x="11683" y="9576"/>
                      <a:pt x="11462" y="10241"/>
                    </a:cubicBezTo>
                    <a:lnTo>
                      <a:pt x="10907" y="12459"/>
                    </a:lnTo>
                    <a:lnTo>
                      <a:pt x="9539" y="17894"/>
                    </a:lnTo>
                    <a:cubicBezTo>
                      <a:pt x="8800" y="17265"/>
                      <a:pt x="8800" y="17265"/>
                      <a:pt x="8726" y="17228"/>
                    </a:cubicBezTo>
                    <a:cubicBezTo>
                      <a:pt x="7765" y="17894"/>
                      <a:pt x="8134" y="19299"/>
                      <a:pt x="7210" y="20001"/>
                    </a:cubicBezTo>
                    <a:cubicBezTo>
                      <a:pt x="7136" y="20001"/>
                      <a:pt x="7062" y="19964"/>
                      <a:pt x="7025" y="19964"/>
                    </a:cubicBezTo>
                    <a:cubicBezTo>
                      <a:pt x="6951" y="19816"/>
                      <a:pt x="6840" y="19077"/>
                      <a:pt x="6840" y="17820"/>
                    </a:cubicBezTo>
                    <a:cubicBezTo>
                      <a:pt x="6840" y="17228"/>
                      <a:pt x="6840" y="16489"/>
                      <a:pt x="6914" y="15676"/>
                    </a:cubicBezTo>
                    <a:cubicBezTo>
                      <a:pt x="8578" y="16119"/>
                      <a:pt x="8948" y="13642"/>
                      <a:pt x="8800" y="13383"/>
                    </a:cubicBezTo>
                    <a:cubicBezTo>
                      <a:pt x="8578" y="13088"/>
                      <a:pt x="8023" y="13273"/>
                      <a:pt x="7469" y="13420"/>
                    </a:cubicBezTo>
                    <a:cubicBezTo>
                      <a:pt x="7395" y="13494"/>
                      <a:pt x="7247" y="13531"/>
                      <a:pt x="7136" y="13568"/>
                    </a:cubicBezTo>
                    <a:cubicBezTo>
                      <a:pt x="6655" y="13790"/>
                      <a:pt x="6360" y="14345"/>
                      <a:pt x="5805" y="14640"/>
                    </a:cubicBezTo>
                    <a:cubicBezTo>
                      <a:pt x="5398" y="14825"/>
                      <a:pt x="4881" y="14604"/>
                      <a:pt x="4511" y="14862"/>
                    </a:cubicBezTo>
                    <a:cubicBezTo>
                      <a:pt x="4178" y="15084"/>
                      <a:pt x="3513" y="16378"/>
                      <a:pt x="3365" y="17672"/>
                    </a:cubicBezTo>
                    <a:cubicBezTo>
                      <a:pt x="2847" y="21480"/>
                      <a:pt x="2847" y="21480"/>
                      <a:pt x="2958" y="21702"/>
                    </a:cubicBezTo>
                    <a:cubicBezTo>
                      <a:pt x="2995" y="21702"/>
                      <a:pt x="3069" y="21739"/>
                      <a:pt x="3180" y="21739"/>
                    </a:cubicBezTo>
                    <a:cubicBezTo>
                      <a:pt x="3957" y="21184"/>
                      <a:pt x="4437" y="20186"/>
                      <a:pt x="4844" y="19225"/>
                    </a:cubicBezTo>
                    <a:cubicBezTo>
                      <a:pt x="5472" y="17746"/>
                      <a:pt x="5990" y="16859"/>
                      <a:pt x="6655" y="16748"/>
                    </a:cubicBezTo>
                    <a:cubicBezTo>
                      <a:pt x="6471" y="17302"/>
                      <a:pt x="6397" y="17598"/>
                      <a:pt x="6544" y="18227"/>
                    </a:cubicBezTo>
                    <a:cubicBezTo>
                      <a:pt x="6544" y="18338"/>
                      <a:pt x="6581" y="18412"/>
                      <a:pt x="6655" y="18559"/>
                    </a:cubicBezTo>
                    <a:cubicBezTo>
                      <a:pt x="7321" y="21184"/>
                      <a:pt x="5435" y="28468"/>
                      <a:pt x="5435" y="28505"/>
                    </a:cubicBezTo>
                    <a:cubicBezTo>
                      <a:pt x="5398" y="28652"/>
                      <a:pt x="5214" y="28726"/>
                      <a:pt x="5066" y="28837"/>
                    </a:cubicBezTo>
                    <a:cubicBezTo>
                      <a:pt x="4511" y="28689"/>
                      <a:pt x="4326" y="27654"/>
                      <a:pt x="3587" y="27950"/>
                    </a:cubicBezTo>
                    <a:cubicBezTo>
                      <a:pt x="3587" y="28837"/>
                      <a:pt x="3587" y="29392"/>
                      <a:pt x="3439" y="30057"/>
                    </a:cubicBezTo>
                    <a:cubicBezTo>
                      <a:pt x="3217" y="29577"/>
                      <a:pt x="3180" y="29392"/>
                      <a:pt x="3032" y="29022"/>
                    </a:cubicBezTo>
                    <a:cubicBezTo>
                      <a:pt x="2663" y="29022"/>
                      <a:pt x="2404" y="28948"/>
                      <a:pt x="2108" y="29022"/>
                    </a:cubicBezTo>
                    <a:cubicBezTo>
                      <a:pt x="925" y="29096"/>
                      <a:pt x="777" y="29798"/>
                      <a:pt x="259" y="32386"/>
                    </a:cubicBezTo>
                    <a:cubicBezTo>
                      <a:pt x="222" y="32165"/>
                      <a:pt x="112" y="31832"/>
                      <a:pt x="1" y="31462"/>
                    </a:cubicBezTo>
                    <a:lnTo>
                      <a:pt x="1" y="30020"/>
                    </a:lnTo>
                    <a:cubicBezTo>
                      <a:pt x="1" y="28763"/>
                      <a:pt x="75" y="27543"/>
                      <a:pt x="186" y="26323"/>
                    </a:cubicBezTo>
                    <a:cubicBezTo>
                      <a:pt x="222" y="25732"/>
                      <a:pt x="296" y="25140"/>
                      <a:pt x="407" y="24512"/>
                    </a:cubicBezTo>
                    <a:cubicBezTo>
                      <a:pt x="481" y="23920"/>
                      <a:pt x="592" y="23329"/>
                      <a:pt x="666" y="22774"/>
                    </a:cubicBezTo>
                    <a:cubicBezTo>
                      <a:pt x="777" y="22183"/>
                      <a:pt x="925" y="21628"/>
                      <a:pt x="1036" y="21073"/>
                    </a:cubicBezTo>
                    <a:cubicBezTo>
                      <a:pt x="1184" y="20519"/>
                      <a:pt x="1332" y="19890"/>
                      <a:pt x="1516" y="19299"/>
                    </a:cubicBezTo>
                    <a:cubicBezTo>
                      <a:pt x="2145" y="17007"/>
                      <a:pt x="3032" y="14640"/>
                      <a:pt x="4178" y="12311"/>
                    </a:cubicBezTo>
                    <a:cubicBezTo>
                      <a:pt x="5287" y="10019"/>
                      <a:pt x="6692" y="7801"/>
                      <a:pt x="8319" y="5657"/>
                    </a:cubicBezTo>
                    <a:cubicBezTo>
                      <a:pt x="9798" y="3734"/>
                      <a:pt x="11388" y="1923"/>
                      <a:pt x="13199" y="259"/>
                    </a:cubicBezTo>
                    <a:cubicBezTo>
                      <a:pt x="12016" y="1775"/>
                      <a:pt x="10833" y="3401"/>
                      <a:pt x="10759" y="3919"/>
                    </a:cubicBezTo>
                    <a:cubicBezTo>
                      <a:pt x="12127" y="2736"/>
                      <a:pt x="12682" y="555"/>
                      <a:pt x="1482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0"/>
              <p:cNvSpPr/>
              <p:nvPr/>
            </p:nvSpPr>
            <p:spPr>
              <a:xfrm>
                <a:off x="5043400" y="1051475"/>
                <a:ext cx="1636000" cy="1566650"/>
              </a:xfrm>
              <a:custGeom>
                <a:avLst/>
                <a:gdLst/>
                <a:ahLst/>
                <a:cxnLst/>
                <a:rect l="l" t="t" r="r" b="b"/>
                <a:pathLst>
                  <a:path w="65440" h="62666" extrusionOk="0">
                    <a:moveTo>
                      <a:pt x="62407" y="18670"/>
                    </a:moveTo>
                    <a:cubicBezTo>
                      <a:pt x="62777" y="14530"/>
                      <a:pt x="62888" y="12755"/>
                      <a:pt x="62999" y="9834"/>
                    </a:cubicBezTo>
                    <a:cubicBezTo>
                      <a:pt x="63923" y="11979"/>
                      <a:pt x="63923" y="14456"/>
                      <a:pt x="65439" y="16341"/>
                    </a:cubicBezTo>
                    <a:cubicBezTo>
                      <a:pt x="65439" y="16304"/>
                      <a:pt x="64626" y="7912"/>
                      <a:pt x="60485" y="1294"/>
                    </a:cubicBezTo>
                    <a:cubicBezTo>
                      <a:pt x="59856" y="444"/>
                      <a:pt x="59561" y="259"/>
                      <a:pt x="59043" y="0"/>
                    </a:cubicBezTo>
                    <a:cubicBezTo>
                      <a:pt x="58969" y="37"/>
                      <a:pt x="58784" y="74"/>
                      <a:pt x="58636" y="148"/>
                    </a:cubicBezTo>
                    <a:cubicBezTo>
                      <a:pt x="58304" y="1479"/>
                      <a:pt x="58821" y="2958"/>
                      <a:pt x="58193" y="4252"/>
                    </a:cubicBezTo>
                    <a:cubicBezTo>
                      <a:pt x="57527" y="5546"/>
                      <a:pt x="55901" y="4769"/>
                      <a:pt x="55124" y="5731"/>
                    </a:cubicBezTo>
                    <a:cubicBezTo>
                      <a:pt x="54311" y="6803"/>
                      <a:pt x="54976" y="8245"/>
                      <a:pt x="54126" y="9280"/>
                    </a:cubicBezTo>
                    <a:cubicBezTo>
                      <a:pt x="53387" y="10204"/>
                      <a:pt x="52721" y="8134"/>
                      <a:pt x="51723" y="8688"/>
                    </a:cubicBezTo>
                    <a:cubicBezTo>
                      <a:pt x="50281" y="9465"/>
                      <a:pt x="49911" y="11054"/>
                      <a:pt x="48876" y="12127"/>
                    </a:cubicBezTo>
                    <a:cubicBezTo>
                      <a:pt x="47693" y="10722"/>
                      <a:pt x="49135" y="6803"/>
                      <a:pt x="46658" y="7320"/>
                    </a:cubicBezTo>
                    <a:cubicBezTo>
                      <a:pt x="43885" y="7875"/>
                      <a:pt x="40891" y="12866"/>
                      <a:pt x="41038" y="13716"/>
                    </a:cubicBezTo>
                    <a:cubicBezTo>
                      <a:pt x="41260" y="15084"/>
                      <a:pt x="43626" y="15010"/>
                      <a:pt x="43146" y="16637"/>
                    </a:cubicBezTo>
                    <a:cubicBezTo>
                      <a:pt x="42702" y="18153"/>
                      <a:pt x="41038" y="17192"/>
                      <a:pt x="39966" y="17487"/>
                    </a:cubicBezTo>
                    <a:cubicBezTo>
                      <a:pt x="39707" y="18116"/>
                      <a:pt x="39634" y="18301"/>
                      <a:pt x="39375" y="18892"/>
                    </a:cubicBezTo>
                    <a:cubicBezTo>
                      <a:pt x="39042" y="18633"/>
                      <a:pt x="38783" y="18338"/>
                      <a:pt x="38820" y="16822"/>
                    </a:cubicBezTo>
                    <a:cubicBezTo>
                      <a:pt x="38044" y="16785"/>
                      <a:pt x="36787" y="17192"/>
                      <a:pt x="37489" y="20186"/>
                    </a:cubicBezTo>
                    <a:cubicBezTo>
                      <a:pt x="33459" y="21591"/>
                      <a:pt x="33053" y="18892"/>
                      <a:pt x="33903" y="17118"/>
                    </a:cubicBezTo>
                    <a:cubicBezTo>
                      <a:pt x="34606" y="15713"/>
                      <a:pt x="36084" y="14899"/>
                      <a:pt x="36491" y="13310"/>
                    </a:cubicBezTo>
                    <a:cubicBezTo>
                      <a:pt x="36491" y="13310"/>
                      <a:pt x="36972" y="11313"/>
                      <a:pt x="35382" y="11498"/>
                    </a:cubicBezTo>
                    <a:cubicBezTo>
                      <a:pt x="33090" y="12533"/>
                      <a:pt x="29651" y="20223"/>
                      <a:pt x="32757" y="21111"/>
                    </a:cubicBezTo>
                    <a:cubicBezTo>
                      <a:pt x="33053" y="21221"/>
                      <a:pt x="33422" y="21147"/>
                      <a:pt x="33681" y="21074"/>
                    </a:cubicBezTo>
                    <a:cubicBezTo>
                      <a:pt x="31648" y="22331"/>
                      <a:pt x="30650" y="22959"/>
                      <a:pt x="28320" y="24586"/>
                    </a:cubicBezTo>
                    <a:cubicBezTo>
                      <a:pt x="24439" y="17266"/>
                      <a:pt x="17562" y="19484"/>
                      <a:pt x="11979" y="29799"/>
                    </a:cubicBezTo>
                    <a:cubicBezTo>
                      <a:pt x="12793" y="30131"/>
                      <a:pt x="13532" y="29614"/>
                      <a:pt x="14383" y="29651"/>
                    </a:cubicBezTo>
                    <a:cubicBezTo>
                      <a:pt x="14937" y="30908"/>
                      <a:pt x="14087" y="31204"/>
                      <a:pt x="13754" y="31093"/>
                    </a:cubicBezTo>
                    <a:cubicBezTo>
                      <a:pt x="13569" y="31019"/>
                      <a:pt x="13384" y="30834"/>
                      <a:pt x="13310" y="30649"/>
                    </a:cubicBezTo>
                    <a:cubicBezTo>
                      <a:pt x="13199" y="31093"/>
                      <a:pt x="13199" y="31093"/>
                      <a:pt x="13162" y="32534"/>
                    </a:cubicBezTo>
                    <a:cubicBezTo>
                      <a:pt x="12164" y="32608"/>
                      <a:pt x="11905" y="32608"/>
                      <a:pt x="10870" y="32682"/>
                    </a:cubicBezTo>
                    <a:cubicBezTo>
                      <a:pt x="10168" y="31388"/>
                      <a:pt x="11979" y="28874"/>
                      <a:pt x="9983" y="28542"/>
                    </a:cubicBezTo>
                    <a:cubicBezTo>
                      <a:pt x="9946" y="28542"/>
                      <a:pt x="7173" y="28542"/>
                      <a:pt x="5879" y="31832"/>
                    </a:cubicBezTo>
                    <a:cubicBezTo>
                      <a:pt x="6545" y="32313"/>
                      <a:pt x="6804" y="32313"/>
                      <a:pt x="7395" y="32202"/>
                    </a:cubicBezTo>
                    <a:cubicBezTo>
                      <a:pt x="7839" y="32571"/>
                      <a:pt x="8171" y="33681"/>
                      <a:pt x="7950" y="34272"/>
                    </a:cubicBezTo>
                    <a:cubicBezTo>
                      <a:pt x="7728" y="34383"/>
                      <a:pt x="7395" y="34531"/>
                      <a:pt x="7173" y="34568"/>
                    </a:cubicBezTo>
                    <a:cubicBezTo>
                      <a:pt x="7395" y="34827"/>
                      <a:pt x="7469" y="34938"/>
                      <a:pt x="9835" y="36084"/>
                    </a:cubicBezTo>
                    <a:cubicBezTo>
                      <a:pt x="9613" y="36749"/>
                      <a:pt x="9318" y="37045"/>
                      <a:pt x="7062" y="36416"/>
                    </a:cubicBezTo>
                    <a:cubicBezTo>
                      <a:pt x="6693" y="36305"/>
                      <a:pt x="1628" y="37193"/>
                      <a:pt x="6730" y="38967"/>
                    </a:cubicBezTo>
                    <a:cubicBezTo>
                      <a:pt x="6656" y="39966"/>
                      <a:pt x="6434" y="40187"/>
                      <a:pt x="5140" y="40742"/>
                    </a:cubicBezTo>
                    <a:cubicBezTo>
                      <a:pt x="5066" y="40742"/>
                      <a:pt x="5029" y="40816"/>
                      <a:pt x="4992" y="40853"/>
                    </a:cubicBezTo>
                    <a:cubicBezTo>
                      <a:pt x="1" y="43256"/>
                      <a:pt x="2404" y="46768"/>
                      <a:pt x="3291" y="47766"/>
                    </a:cubicBezTo>
                    <a:cubicBezTo>
                      <a:pt x="5694" y="50539"/>
                      <a:pt x="9465" y="50243"/>
                      <a:pt x="12386" y="51944"/>
                    </a:cubicBezTo>
                    <a:cubicBezTo>
                      <a:pt x="12423" y="51944"/>
                      <a:pt x="16083" y="54717"/>
                      <a:pt x="15381" y="56713"/>
                    </a:cubicBezTo>
                    <a:cubicBezTo>
                      <a:pt x="15159" y="57453"/>
                      <a:pt x="15048" y="57748"/>
                      <a:pt x="18486" y="60669"/>
                    </a:cubicBezTo>
                    <a:cubicBezTo>
                      <a:pt x="19411" y="61446"/>
                      <a:pt x="19558" y="61556"/>
                      <a:pt x="19632" y="61556"/>
                    </a:cubicBezTo>
                    <a:cubicBezTo>
                      <a:pt x="20039" y="61778"/>
                      <a:pt x="22812" y="62666"/>
                      <a:pt x="25326" y="60706"/>
                    </a:cubicBezTo>
                    <a:cubicBezTo>
                      <a:pt x="25622" y="60484"/>
                      <a:pt x="26250" y="59967"/>
                      <a:pt x="27027" y="59116"/>
                    </a:cubicBezTo>
                    <a:cubicBezTo>
                      <a:pt x="27433" y="58636"/>
                      <a:pt x="27618" y="58007"/>
                      <a:pt x="27729" y="57379"/>
                    </a:cubicBezTo>
                    <a:cubicBezTo>
                      <a:pt x="27951" y="56344"/>
                      <a:pt x="28062" y="55271"/>
                      <a:pt x="29171" y="54680"/>
                    </a:cubicBezTo>
                    <a:cubicBezTo>
                      <a:pt x="32683" y="52757"/>
                      <a:pt x="32683" y="52757"/>
                      <a:pt x="33238" y="52166"/>
                    </a:cubicBezTo>
                    <a:cubicBezTo>
                      <a:pt x="33533" y="51796"/>
                      <a:pt x="33792" y="51168"/>
                      <a:pt x="33866" y="50983"/>
                    </a:cubicBezTo>
                    <a:cubicBezTo>
                      <a:pt x="32350" y="50835"/>
                      <a:pt x="30761" y="51722"/>
                      <a:pt x="29208" y="50872"/>
                    </a:cubicBezTo>
                    <a:cubicBezTo>
                      <a:pt x="28986" y="50798"/>
                      <a:pt x="27433" y="49356"/>
                      <a:pt x="24365" y="45881"/>
                    </a:cubicBezTo>
                    <a:cubicBezTo>
                      <a:pt x="27063" y="46583"/>
                      <a:pt x="27951" y="50096"/>
                      <a:pt x="31019" y="50317"/>
                    </a:cubicBezTo>
                    <a:cubicBezTo>
                      <a:pt x="34236" y="50539"/>
                      <a:pt x="36306" y="48062"/>
                      <a:pt x="37304" y="46842"/>
                    </a:cubicBezTo>
                    <a:cubicBezTo>
                      <a:pt x="35382" y="46398"/>
                      <a:pt x="34199" y="46029"/>
                      <a:pt x="32239" y="45363"/>
                    </a:cubicBezTo>
                    <a:cubicBezTo>
                      <a:pt x="44699" y="46953"/>
                      <a:pt x="44699" y="46953"/>
                      <a:pt x="46029" y="49023"/>
                    </a:cubicBezTo>
                    <a:cubicBezTo>
                      <a:pt x="47730" y="47692"/>
                      <a:pt x="48211" y="45326"/>
                      <a:pt x="50096" y="44180"/>
                    </a:cubicBezTo>
                    <a:cubicBezTo>
                      <a:pt x="51205" y="43515"/>
                      <a:pt x="51908" y="43663"/>
                      <a:pt x="54015" y="44180"/>
                    </a:cubicBezTo>
                    <a:cubicBezTo>
                      <a:pt x="60670" y="45733"/>
                      <a:pt x="59228" y="40261"/>
                      <a:pt x="59191" y="40187"/>
                    </a:cubicBezTo>
                    <a:cubicBezTo>
                      <a:pt x="58563" y="40003"/>
                      <a:pt x="58415" y="39966"/>
                      <a:pt x="57490" y="40446"/>
                    </a:cubicBezTo>
                    <a:cubicBezTo>
                      <a:pt x="60707" y="37784"/>
                      <a:pt x="61631" y="35677"/>
                      <a:pt x="61705" y="35566"/>
                    </a:cubicBezTo>
                    <a:cubicBezTo>
                      <a:pt x="62260" y="34272"/>
                      <a:pt x="61114" y="33348"/>
                      <a:pt x="60892" y="32239"/>
                    </a:cubicBezTo>
                    <a:cubicBezTo>
                      <a:pt x="64626" y="27765"/>
                      <a:pt x="65032" y="19077"/>
                      <a:pt x="62407" y="18670"/>
                    </a:cubicBezTo>
                    <a:close/>
                    <a:moveTo>
                      <a:pt x="15677" y="32202"/>
                    </a:moveTo>
                    <a:cubicBezTo>
                      <a:pt x="16231" y="31832"/>
                      <a:pt x="16934" y="32239"/>
                      <a:pt x="17414" y="31906"/>
                    </a:cubicBezTo>
                    <a:cubicBezTo>
                      <a:pt x="17525" y="31832"/>
                      <a:pt x="17562" y="31758"/>
                      <a:pt x="17599" y="31647"/>
                    </a:cubicBezTo>
                    <a:cubicBezTo>
                      <a:pt x="17858" y="31277"/>
                      <a:pt x="17969" y="30834"/>
                      <a:pt x="18264" y="30464"/>
                    </a:cubicBezTo>
                    <a:cubicBezTo>
                      <a:pt x="18597" y="30094"/>
                      <a:pt x="18671" y="29947"/>
                      <a:pt x="18523" y="28800"/>
                    </a:cubicBezTo>
                    <a:cubicBezTo>
                      <a:pt x="18449" y="27913"/>
                      <a:pt x="18523" y="27691"/>
                      <a:pt x="21481" y="25473"/>
                    </a:cubicBezTo>
                    <a:cubicBezTo>
                      <a:pt x="21592" y="26028"/>
                      <a:pt x="21407" y="26397"/>
                      <a:pt x="20852" y="27137"/>
                    </a:cubicBezTo>
                    <a:cubicBezTo>
                      <a:pt x="19411" y="29022"/>
                      <a:pt x="21074" y="29355"/>
                      <a:pt x="21074" y="29355"/>
                    </a:cubicBezTo>
                    <a:cubicBezTo>
                      <a:pt x="21444" y="29392"/>
                      <a:pt x="21851" y="29244"/>
                      <a:pt x="22294" y="29355"/>
                    </a:cubicBezTo>
                    <a:cubicBezTo>
                      <a:pt x="22701" y="29503"/>
                      <a:pt x="22775" y="29762"/>
                      <a:pt x="22738" y="29910"/>
                    </a:cubicBezTo>
                    <a:cubicBezTo>
                      <a:pt x="22738" y="29947"/>
                      <a:pt x="22701" y="29983"/>
                      <a:pt x="22664" y="29983"/>
                    </a:cubicBezTo>
                    <a:cubicBezTo>
                      <a:pt x="22553" y="30094"/>
                      <a:pt x="22479" y="30094"/>
                      <a:pt x="22146" y="30168"/>
                    </a:cubicBezTo>
                    <a:cubicBezTo>
                      <a:pt x="21555" y="30316"/>
                      <a:pt x="20926" y="30427"/>
                      <a:pt x="20557" y="30797"/>
                    </a:cubicBezTo>
                    <a:cubicBezTo>
                      <a:pt x="20335" y="31019"/>
                      <a:pt x="20113" y="31351"/>
                      <a:pt x="20261" y="31795"/>
                    </a:cubicBezTo>
                    <a:cubicBezTo>
                      <a:pt x="20335" y="32017"/>
                      <a:pt x="20446" y="32202"/>
                      <a:pt x="20187" y="32350"/>
                    </a:cubicBezTo>
                    <a:cubicBezTo>
                      <a:pt x="20002" y="32497"/>
                      <a:pt x="19558" y="32461"/>
                      <a:pt x="19411" y="32202"/>
                    </a:cubicBezTo>
                    <a:lnTo>
                      <a:pt x="19411" y="32165"/>
                    </a:lnTo>
                    <a:cubicBezTo>
                      <a:pt x="19041" y="32387"/>
                      <a:pt x="19004" y="32904"/>
                      <a:pt x="18523" y="32941"/>
                    </a:cubicBezTo>
                    <a:lnTo>
                      <a:pt x="18338" y="32941"/>
                    </a:lnTo>
                    <a:cubicBezTo>
                      <a:pt x="17969" y="32941"/>
                      <a:pt x="17710" y="32719"/>
                      <a:pt x="17340" y="32682"/>
                    </a:cubicBezTo>
                    <a:cubicBezTo>
                      <a:pt x="16823" y="32571"/>
                      <a:pt x="16416" y="32904"/>
                      <a:pt x="15898" y="32867"/>
                    </a:cubicBezTo>
                    <a:cubicBezTo>
                      <a:pt x="15455" y="32830"/>
                      <a:pt x="15344" y="32387"/>
                      <a:pt x="15677" y="32202"/>
                    </a:cubicBezTo>
                    <a:close/>
                    <a:moveTo>
                      <a:pt x="25991" y="42812"/>
                    </a:moveTo>
                    <a:cubicBezTo>
                      <a:pt x="25806" y="44291"/>
                      <a:pt x="24623" y="44476"/>
                      <a:pt x="23514" y="44402"/>
                    </a:cubicBezTo>
                    <a:cubicBezTo>
                      <a:pt x="22146" y="44365"/>
                      <a:pt x="20889" y="43995"/>
                      <a:pt x="19669" y="43626"/>
                    </a:cubicBezTo>
                    <a:cubicBezTo>
                      <a:pt x="18708" y="43367"/>
                      <a:pt x="18486" y="43589"/>
                      <a:pt x="18227" y="43847"/>
                    </a:cubicBezTo>
                    <a:cubicBezTo>
                      <a:pt x="18080" y="43958"/>
                      <a:pt x="17821" y="44180"/>
                      <a:pt x="17414" y="44106"/>
                    </a:cubicBezTo>
                    <a:cubicBezTo>
                      <a:pt x="17414" y="44106"/>
                      <a:pt x="15122" y="43478"/>
                      <a:pt x="14530" y="42480"/>
                    </a:cubicBezTo>
                    <a:cubicBezTo>
                      <a:pt x="14346" y="42147"/>
                      <a:pt x="14383" y="41777"/>
                      <a:pt x="14087" y="41444"/>
                    </a:cubicBezTo>
                    <a:cubicBezTo>
                      <a:pt x="14013" y="41370"/>
                      <a:pt x="13828" y="41186"/>
                      <a:pt x="13162" y="41075"/>
                    </a:cubicBezTo>
                    <a:cubicBezTo>
                      <a:pt x="8985" y="40483"/>
                      <a:pt x="8985" y="40483"/>
                      <a:pt x="8985" y="40409"/>
                    </a:cubicBezTo>
                    <a:cubicBezTo>
                      <a:pt x="8985" y="40409"/>
                      <a:pt x="10057" y="38487"/>
                      <a:pt x="10353" y="38413"/>
                    </a:cubicBezTo>
                    <a:cubicBezTo>
                      <a:pt x="10353" y="38413"/>
                      <a:pt x="11684" y="37932"/>
                      <a:pt x="14383" y="38413"/>
                    </a:cubicBezTo>
                    <a:cubicBezTo>
                      <a:pt x="14752" y="39226"/>
                      <a:pt x="15824" y="39374"/>
                      <a:pt x="16120" y="40224"/>
                    </a:cubicBezTo>
                    <a:cubicBezTo>
                      <a:pt x="16305" y="40668"/>
                      <a:pt x="15750" y="40964"/>
                      <a:pt x="15344" y="40816"/>
                    </a:cubicBezTo>
                    <a:cubicBezTo>
                      <a:pt x="15344" y="40816"/>
                      <a:pt x="15307" y="40779"/>
                      <a:pt x="15270" y="40779"/>
                    </a:cubicBezTo>
                    <a:cubicBezTo>
                      <a:pt x="15270" y="40816"/>
                      <a:pt x="15196" y="40816"/>
                      <a:pt x="15159" y="40853"/>
                    </a:cubicBezTo>
                    <a:cubicBezTo>
                      <a:pt x="15196" y="41370"/>
                      <a:pt x="16120" y="41999"/>
                      <a:pt x="16786" y="41223"/>
                    </a:cubicBezTo>
                    <a:cubicBezTo>
                      <a:pt x="17007" y="40964"/>
                      <a:pt x="17377" y="40483"/>
                      <a:pt x="17932" y="40779"/>
                    </a:cubicBezTo>
                    <a:cubicBezTo>
                      <a:pt x="15529" y="38450"/>
                      <a:pt x="15492" y="38376"/>
                      <a:pt x="16120" y="38302"/>
                    </a:cubicBezTo>
                    <a:cubicBezTo>
                      <a:pt x="16120" y="38302"/>
                      <a:pt x="17932" y="38228"/>
                      <a:pt x="18523" y="40594"/>
                    </a:cubicBezTo>
                    <a:cubicBezTo>
                      <a:pt x="18671" y="41075"/>
                      <a:pt x="18856" y="41888"/>
                      <a:pt x="19780" y="42184"/>
                    </a:cubicBezTo>
                    <a:cubicBezTo>
                      <a:pt x="20741" y="42517"/>
                      <a:pt x="21259" y="41814"/>
                      <a:pt x="20926" y="41444"/>
                    </a:cubicBezTo>
                    <a:lnTo>
                      <a:pt x="20815" y="41333"/>
                    </a:lnTo>
                    <a:cubicBezTo>
                      <a:pt x="20889" y="41260"/>
                      <a:pt x="21407" y="41001"/>
                      <a:pt x="21962" y="41777"/>
                    </a:cubicBezTo>
                    <a:cubicBezTo>
                      <a:pt x="22405" y="42443"/>
                      <a:pt x="23255" y="42997"/>
                      <a:pt x="25991" y="42627"/>
                    </a:cubicBezTo>
                    <a:close/>
                    <a:moveTo>
                      <a:pt x="29134" y="40409"/>
                    </a:moveTo>
                    <a:cubicBezTo>
                      <a:pt x="29060" y="40853"/>
                      <a:pt x="28579" y="41001"/>
                      <a:pt x="28394" y="41001"/>
                    </a:cubicBezTo>
                    <a:cubicBezTo>
                      <a:pt x="28247" y="41001"/>
                      <a:pt x="28247" y="41001"/>
                      <a:pt x="26953" y="40409"/>
                    </a:cubicBezTo>
                    <a:cubicBezTo>
                      <a:pt x="26657" y="40261"/>
                      <a:pt x="26287" y="40113"/>
                      <a:pt x="25843" y="40076"/>
                    </a:cubicBezTo>
                    <a:cubicBezTo>
                      <a:pt x="25141" y="40076"/>
                      <a:pt x="24513" y="40261"/>
                      <a:pt x="23810" y="40261"/>
                    </a:cubicBezTo>
                    <a:cubicBezTo>
                      <a:pt x="22146" y="40150"/>
                      <a:pt x="22183" y="39152"/>
                      <a:pt x="22479" y="38930"/>
                    </a:cubicBezTo>
                    <a:cubicBezTo>
                      <a:pt x="23255" y="38043"/>
                      <a:pt x="29208" y="38746"/>
                      <a:pt x="29171" y="40335"/>
                    </a:cubicBezTo>
                    <a:cubicBezTo>
                      <a:pt x="29134" y="40335"/>
                      <a:pt x="29134" y="40409"/>
                      <a:pt x="29134" y="40409"/>
                    </a:cubicBezTo>
                    <a:close/>
                    <a:moveTo>
                      <a:pt x="34495" y="42406"/>
                    </a:moveTo>
                    <a:cubicBezTo>
                      <a:pt x="33755" y="42517"/>
                      <a:pt x="32831" y="42480"/>
                      <a:pt x="32387" y="41962"/>
                    </a:cubicBezTo>
                    <a:cubicBezTo>
                      <a:pt x="31722" y="41186"/>
                      <a:pt x="33607" y="40372"/>
                      <a:pt x="32757" y="39781"/>
                    </a:cubicBezTo>
                    <a:cubicBezTo>
                      <a:pt x="32646" y="39707"/>
                      <a:pt x="32387" y="39633"/>
                      <a:pt x="32128" y="39596"/>
                    </a:cubicBezTo>
                    <a:cubicBezTo>
                      <a:pt x="31611" y="39559"/>
                      <a:pt x="31056" y="39411"/>
                      <a:pt x="30908" y="39041"/>
                    </a:cubicBezTo>
                    <a:cubicBezTo>
                      <a:pt x="30908" y="38967"/>
                      <a:pt x="30834" y="38783"/>
                      <a:pt x="31056" y="38487"/>
                    </a:cubicBezTo>
                    <a:cubicBezTo>
                      <a:pt x="31537" y="37858"/>
                      <a:pt x="33275" y="37156"/>
                      <a:pt x="33459" y="38376"/>
                    </a:cubicBezTo>
                    <a:cubicBezTo>
                      <a:pt x="33496" y="38635"/>
                      <a:pt x="33312" y="38930"/>
                      <a:pt x="33422" y="39152"/>
                    </a:cubicBezTo>
                    <a:cubicBezTo>
                      <a:pt x="33496" y="39374"/>
                      <a:pt x="33681" y="39448"/>
                      <a:pt x="33866" y="39633"/>
                    </a:cubicBezTo>
                    <a:cubicBezTo>
                      <a:pt x="34310" y="39929"/>
                      <a:pt x="34864" y="40298"/>
                      <a:pt x="34901" y="41777"/>
                    </a:cubicBezTo>
                    <a:cubicBezTo>
                      <a:pt x="34864" y="42332"/>
                      <a:pt x="34864" y="42406"/>
                      <a:pt x="34495" y="42406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0"/>
              <p:cNvSpPr/>
              <p:nvPr/>
            </p:nvSpPr>
            <p:spPr>
              <a:xfrm>
                <a:off x="6513000" y="2034900"/>
                <a:ext cx="85050" cy="144200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5768" extrusionOk="0">
                    <a:moveTo>
                      <a:pt x="2403" y="296"/>
                    </a:moveTo>
                    <a:cubicBezTo>
                      <a:pt x="2219" y="629"/>
                      <a:pt x="2219" y="961"/>
                      <a:pt x="2071" y="1294"/>
                    </a:cubicBezTo>
                    <a:cubicBezTo>
                      <a:pt x="1997" y="1590"/>
                      <a:pt x="1701" y="1775"/>
                      <a:pt x="1553" y="2107"/>
                    </a:cubicBezTo>
                    <a:cubicBezTo>
                      <a:pt x="1331" y="2662"/>
                      <a:pt x="1294" y="3290"/>
                      <a:pt x="1072" y="3771"/>
                    </a:cubicBezTo>
                    <a:cubicBezTo>
                      <a:pt x="925" y="4104"/>
                      <a:pt x="814" y="4252"/>
                      <a:pt x="518" y="4547"/>
                    </a:cubicBezTo>
                    <a:cubicBezTo>
                      <a:pt x="0" y="5176"/>
                      <a:pt x="185" y="5620"/>
                      <a:pt x="222" y="5768"/>
                    </a:cubicBezTo>
                    <a:cubicBezTo>
                      <a:pt x="740" y="5435"/>
                      <a:pt x="2219" y="2329"/>
                      <a:pt x="1923" y="2255"/>
                    </a:cubicBezTo>
                    <a:cubicBezTo>
                      <a:pt x="1886" y="2255"/>
                      <a:pt x="1849" y="2255"/>
                      <a:pt x="1812" y="2292"/>
                    </a:cubicBezTo>
                    <a:lnTo>
                      <a:pt x="1738" y="2292"/>
                    </a:lnTo>
                    <a:cubicBezTo>
                      <a:pt x="1738" y="2107"/>
                      <a:pt x="1886" y="1886"/>
                      <a:pt x="1997" y="1960"/>
                    </a:cubicBezTo>
                    <a:cubicBezTo>
                      <a:pt x="2034" y="2033"/>
                      <a:pt x="2034" y="2033"/>
                      <a:pt x="2108" y="1960"/>
                    </a:cubicBezTo>
                    <a:cubicBezTo>
                      <a:pt x="2366" y="1701"/>
                      <a:pt x="2293" y="1331"/>
                      <a:pt x="2551" y="1035"/>
                    </a:cubicBezTo>
                    <a:cubicBezTo>
                      <a:pt x="2736" y="813"/>
                      <a:pt x="3106" y="924"/>
                      <a:pt x="3291" y="666"/>
                    </a:cubicBezTo>
                    <a:cubicBezTo>
                      <a:pt x="3291" y="666"/>
                      <a:pt x="3402" y="481"/>
                      <a:pt x="3365" y="259"/>
                    </a:cubicBezTo>
                    <a:cubicBezTo>
                      <a:pt x="3365" y="222"/>
                      <a:pt x="3365" y="185"/>
                      <a:pt x="3291" y="185"/>
                    </a:cubicBezTo>
                    <a:cubicBezTo>
                      <a:pt x="3032" y="185"/>
                      <a:pt x="2995" y="555"/>
                      <a:pt x="2773" y="481"/>
                    </a:cubicBezTo>
                    <a:cubicBezTo>
                      <a:pt x="2736" y="481"/>
                      <a:pt x="2662" y="407"/>
                      <a:pt x="2625" y="296"/>
                    </a:cubicBezTo>
                    <a:cubicBezTo>
                      <a:pt x="2699" y="222"/>
                      <a:pt x="2625" y="0"/>
                      <a:pt x="2403" y="296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0"/>
              <p:cNvSpPr/>
              <p:nvPr/>
            </p:nvSpPr>
            <p:spPr>
              <a:xfrm>
                <a:off x="6381750" y="2145800"/>
                <a:ext cx="210750" cy="174725"/>
              </a:xfrm>
              <a:custGeom>
                <a:avLst/>
                <a:gdLst/>
                <a:ahLst/>
                <a:cxnLst/>
                <a:rect l="l" t="t" r="r" b="b"/>
                <a:pathLst>
                  <a:path w="8430" h="6989" extrusionOk="0">
                    <a:moveTo>
                      <a:pt x="8356" y="259"/>
                    </a:moveTo>
                    <a:cubicBezTo>
                      <a:pt x="7247" y="2736"/>
                      <a:pt x="962" y="6988"/>
                      <a:pt x="74" y="5324"/>
                    </a:cubicBezTo>
                    <a:cubicBezTo>
                      <a:pt x="1" y="5066"/>
                      <a:pt x="1" y="4400"/>
                      <a:pt x="555" y="4067"/>
                    </a:cubicBezTo>
                    <a:cubicBezTo>
                      <a:pt x="1147" y="3956"/>
                      <a:pt x="1775" y="4215"/>
                      <a:pt x="2404" y="4104"/>
                    </a:cubicBezTo>
                    <a:cubicBezTo>
                      <a:pt x="2662" y="4067"/>
                      <a:pt x="3254" y="3846"/>
                      <a:pt x="3698" y="3587"/>
                    </a:cubicBezTo>
                    <a:cubicBezTo>
                      <a:pt x="5546" y="2625"/>
                      <a:pt x="7136" y="1442"/>
                      <a:pt x="8430" y="1"/>
                    </a:cubicBezTo>
                    <a:cubicBezTo>
                      <a:pt x="8430" y="148"/>
                      <a:pt x="8393" y="222"/>
                      <a:pt x="8356" y="25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6573075" y="1998850"/>
                <a:ext cx="59175" cy="125725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5029" extrusionOk="0">
                    <a:moveTo>
                      <a:pt x="2256" y="1738"/>
                    </a:moveTo>
                    <a:cubicBezTo>
                      <a:pt x="1923" y="2921"/>
                      <a:pt x="296" y="5028"/>
                      <a:pt x="37" y="5028"/>
                    </a:cubicBezTo>
                    <a:cubicBezTo>
                      <a:pt x="0" y="4880"/>
                      <a:pt x="111" y="3956"/>
                      <a:pt x="148" y="3919"/>
                    </a:cubicBezTo>
                    <a:cubicBezTo>
                      <a:pt x="222" y="3475"/>
                      <a:pt x="666" y="3106"/>
                      <a:pt x="703" y="2625"/>
                    </a:cubicBezTo>
                    <a:cubicBezTo>
                      <a:pt x="740" y="2255"/>
                      <a:pt x="370" y="1997"/>
                      <a:pt x="481" y="1553"/>
                    </a:cubicBezTo>
                    <a:cubicBezTo>
                      <a:pt x="518" y="1368"/>
                      <a:pt x="592" y="1257"/>
                      <a:pt x="888" y="961"/>
                    </a:cubicBezTo>
                    <a:cubicBezTo>
                      <a:pt x="1886" y="0"/>
                      <a:pt x="2367" y="703"/>
                      <a:pt x="2330" y="1331"/>
                    </a:cubicBezTo>
                    <a:cubicBezTo>
                      <a:pt x="2330" y="1479"/>
                      <a:pt x="2256" y="1627"/>
                      <a:pt x="2256" y="173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6615600" y="1985900"/>
                <a:ext cx="67475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4216" extrusionOk="0">
                    <a:moveTo>
                      <a:pt x="2218" y="1332"/>
                    </a:moveTo>
                    <a:cubicBezTo>
                      <a:pt x="2218" y="1332"/>
                      <a:pt x="1183" y="3587"/>
                      <a:pt x="887" y="3809"/>
                    </a:cubicBezTo>
                    <a:lnTo>
                      <a:pt x="887" y="3772"/>
                    </a:lnTo>
                    <a:cubicBezTo>
                      <a:pt x="887" y="3661"/>
                      <a:pt x="887" y="3661"/>
                      <a:pt x="924" y="3587"/>
                    </a:cubicBezTo>
                    <a:cubicBezTo>
                      <a:pt x="998" y="3402"/>
                      <a:pt x="998" y="3328"/>
                      <a:pt x="998" y="3328"/>
                    </a:cubicBezTo>
                    <a:cubicBezTo>
                      <a:pt x="924" y="3328"/>
                      <a:pt x="887" y="3402"/>
                      <a:pt x="629" y="3698"/>
                    </a:cubicBezTo>
                    <a:cubicBezTo>
                      <a:pt x="296" y="4141"/>
                      <a:pt x="148" y="4215"/>
                      <a:pt x="74" y="4215"/>
                    </a:cubicBezTo>
                    <a:cubicBezTo>
                      <a:pt x="0" y="3956"/>
                      <a:pt x="555" y="3106"/>
                      <a:pt x="666" y="2921"/>
                    </a:cubicBezTo>
                    <a:cubicBezTo>
                      <a:pt x="2107" y="1073"/>
                      <a:pt x="2107" y="1073"/>
                      <a:pt x="2699" y="1"/>
                    </a:cubicBezTo>
                    <a:lnTo>
                      <a:pt x="26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4725450" y="1877775"/>
                <a:ext cx="244975" cy="442750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17710" extrusionOk="0">
                    <a:moveTo>
                      <a:pt x="8948" y="15195"/>
                    </a:moveTo>
                    <a:cubicBezTo>
                      <a:pt x="8837" y="15860"/>
                      <a:pt x="9798" y="16341"/>
                      <a:pt x="9244" y="17081"/>
                    </a:cubicBezTo>
                    <a:cubicBezTo>
                      <a:pt x="9059" y="17081"/>
                      <a:pt x="8948" y="17007"/>
                      <a:pt x="8800" y="17007"/>
                    </a:cubicBezTo>
                    <a:cubicBezTo>
                      <a:pt x="8689" y="17154"/>
                      <a:pt x="8652" y="17561"/>
                      <a:pt x="8615" y="17709"/>
                    </a:cubicBezTo>
                    <a:cubicBezTo>
                      <a:pt x="8430" y="17450"/>
                      <a:pt x="8245" y="17228"/>
                      <a:pt x="8024" y="16970"/>
                    </a:cubicBezTo>
                    <a:cubicBezTo>
                      <a:pt x="6286" y="14825"/>
                      <a:pt x="4807" y="12459"/>
                      <a:pt x="3587" y="10019"/>
                    </a:cubicBezTo>
                    <a:cubicBezTo>
                      <a:pt x="2330" y="7579"/>
                      <a:pt x="1369" y="5028"/>
                      <a:pt x="629" y="2440"/>
                    </a:cubicBezTo>
                    <a:cubicBezTo>
                      <a:pt x="371" y="1627"/>
                      <a:pt x="186" y="813"/>
                      <a:pt x="1" y="0"/>
                    </a:cubicBezTo>
                    <a:cubicBezTo>
                      <a:pt x="112" y="74"/>
                      <a:pt x="445" y="222"/>
                      <a:pt x="519" y="518"/>
                    </a:cubicBezTo>
                    <a:cubicBezTo>
                      <a:pt x="1997" y="4104"/>
                      <a:pt x="2404" y="4732"/>
                      <a:pt x="4696" y="8097"/>
                    </a:cubicBezTo>
                    <a:cubicBezTo>
                      <a:pt x="7506" y="12200"/>
                      <a:pt x="7506" y="12200"/>
                      <a:pt x="7913" y="12570"/>
                    </a:cubicBezTo>
                    <a:cubicBezTo>
                      <a:pt x="9207" y="13716"/>
                      <a:pt x="9502" y="14012"/>
                      <a:pt x="9539" y="14456"/>
                    </a:cubicBezTo>
                    <a:lnTo>
                      <a:pt x="9539" y="14530"/>
                    </a:lnTo>
                    <a:cubicBezTo>
                      <a:pt x="9576" y="15010"/>
                      <a:pt x="8985" y="14825"/>
                      <a:pt x="8948" y="1519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5090550" y="869375"/>
                <a:ext cx="5547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369" extrusionOk="0">
                    <a:moveTo>
                      <a:pt x="1110" y="1147"/>
                    </a:moveTo>
                    <a:cubicBezTo>
                      <a:pt x="925" y="1221"/>
                      <a:pt x="814" y="1295"/>
                      <a:pt x="555" y="1369"/>
                    </a:cubicBezTo>
                    <a:cubicBezTo>
                      <a:pt x="666" y="1184"/>
                      <a:pt x="703" y="1110"/>
                      <a:pt x="814" y="962"/>
                    </a:cubicBezTo>
                    <a:cubicBezTo>
                      <a:pt x="444" y="1110"/>
                      <a:pt x="0" y="1295"/>
                      <a:pt x="111" y="1110"/>
                    </a:cubicBezTo>
                    <a:cubicBezTo>
                      <a:pt x="111" y="1036"/>
                      <a:pt x="185" y="925"/>
                      <a:pt x="370" y="777"/>
                    </a:cubicBezTo>
                    <a:cubicBezTo>
                      <a:pt x="518" y="666"/>
                      <a:pt x="666" y="593"/>
                      <a:pt x="740" y="482"/>
                    </a:cubicBezTo>
                    <a:lnTo>
                      <a:pt x="888" y="371"/>
                    </a:lnTo>
                    <a:cubicBezTo>
                      <a:pt x="999" y="260"/>
                      <a:pt x="1183" y="186"/>
                      <a:pt x="1294" y="112"/>
                    </a:cubicBezTo>
                    <a:cubicBezTo>
                      <a:pt x="1775" y="1"/>
                      <a:pt x="2219" y="186"/>
                      <a:pt x="2108" y="482"/>
                    </a:cubicBezTo>
                    <a:cubicBezTo>
                      <a:pt x="1923" y="740"/>
                      <a:pt x="1442" y="999"/>
                      <a:pt x="1110" y="11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5107175" y="904500"/>
                <a:ext cx="69350" cy="5920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2368" extrusionOk="0">
                    <a:moveTo>
                      <a:pt x="260" y="2293"/>
                    </a:moveTo>
                    <a:cubicBezTo>
                      <a:pt x="186" y="2330"/>
                      <a:pt x="38" y="2367"/>
                      <a:pt x="1" y="2330"/>
                    </a:cubicBezTo>
                    <a:cubicBezTo>
                      <a:pt x="1" y="2293"/>
                      <a:pt x="1" y="2293"/>
                      <a:pt x="149" y="2182"/>
                    </a:cubicBezTo>
                    <a:cubicBezTo>
                      <a:pt x="223" y="2108"/>
                      <a:pt x="592" y="1812"/>
                      <a:pt x="629" y="1554"/>
                    </a:cubicBezTo>
                    <a:cubicBezTo>
                      <a:pt x="740" y="1184"/>
                      <a:pt x="740" y="1184"/>
                      <a:pt x="777" y="1110"/>
                    </a:cubicBezTo>
                    <a:cubicBezTo>
                      <a:pt x="777" y="1073"/>
                      <a:pt x="814" y="1073"/>
                      <a:pt x="814" y="1036"/>
                    </a:cubicBezTo>
                    <a:cubicBezTo>
                      <a:pt x="1110" y="666"/>
                      <a:pt x="1369" y="555"/>
                      <a:pt x="1480" y="518"/>
                    </a:cubicBezTo>
                    <a:cubicBezTo>
                      <a:pt x="1443" y="814"/>
                      <a:pt x="1739" y="629"/>
                      <a:pt x="1849" y="518"/>
                    </a:cubicBezTo>
                    <a:cubicBezTo>
                      <a:pt x="2034" y="371"/>
                      <a:pt x="2108" y="186"/>
                      <a:pt x="2293" y="112"/>
                    </a:cubicBezTo>
                    <a:cubicBezTo>
                      <a:pt x="2404" y="75"/>
                      <a:pt x="2589" y="1"/>
                      <a:pt x="2589" y="112"/>
                    </a:cubicBezTo>
                    <a:cubicBezTo>
                      <a:pt x="2589" y="149"/>
                      <a:pt x="2552" y="149"/>
                      <a:pt x="2552" y="186"/>
                    </a:cubicBezTo>
                    <a:cubicBezTo>
                      <a:pt x="2626" y="149"/>
                      <a:pt x="2737" y="112"/>
                      <a:pt x="2774" y="112"/>
                    </a:cubicBezTo>
                    <a:lnTo>
                      <a:pt x="2774" y="149"/>
                    </a:lnTo>
                    <a:cubicBezTo>
                      <a:pt x="2478" y="925"/>
                      <a:pt x="703" y="2034"/>
                      <a:pt x="260" y="22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5030475" y="906350"/>
                <a:ext cx="6842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3070" extrusionOk="0">
                    <a:moveTo>
                      <a:pt x="999" y="2700"/>
                    </a:moveTo>
                    <a:cubicBezTo>
                      <a:pt x="999" y="2700"/>
                      <a:pt x="259" y="3069"/>
                      <a:pt x="370" y="2626"/>
                    </a:cubicBezTo>
                    <a:cubicBezTo>
                      <a:pt x="444" y="2478"/>
                      <a:pt x="555" y="2330"/>
                      <a:pt x="629" y="2256"/>
                    </a:cubicBezTo>
                    <a:cubicBezTo>
                      <a:pt x="666" y="2145"/>
                      <a:pt x="777" y="2071"/>
                      <a:pt x="666" y="2071"/>
                    </a:cubicBezTo>
                    <a:cubicBezTo>
                      <a:pt x="629" y="2071"/>
                      <a:pt x="555" y="2071"/>
                      <a:pt x="518" y="2108"/>
                    </a:cubicBezTo>
                    <a:cubicBezTo>
                      <a:pt x="296" y="2219"/>
                      <a:pt x="148" y="2219"/>
                      <a:pt x="111" y="2108"/>
                    </a:cubicBezTo>
                    <a:cubicBezTo>
                      <a:pt x="0" y="1960"/>
                      <a:pt x="259" y="1738"/>
                      <a:pt x="333" y="1665"/>
                    </a:cubicBezTo>
                    <a:cubicBezTo>
                      <a:pt x="555" y="1369"/>
                      <a:pt x="2403" y="1"/>
                      <a:pt x="2514" y="186"/>
                    </a:cubicBezTo>
                    <a:cubicBezTo>
                      <a:pt x="2551" y="223"/>
                      <a:pt x="2551" y="223"/>
                      <a:pt x="1849" y="999"/>
                    </a:cubicBezTo>
                    <a:cubicBezTo>
                      <a:pt x="2108" y="962"/>
                      <a:pt x="2145" y="925"/>
                      <a:pt x="2514" y="740"/>
                    </a:cubicBezTo>
                    <a:cubicBezTo>
                      <a:pt x="2699" y="629"/>
                      <a:pt x="2699" y="629"/>
                      <a:pt x="2736" y="629"/>
                    </a:cubicBezTo>
                    <a:lnTo>
                      <a:pt x="2736" y="666"/>
                    </a:lnTo>
                    <a:cubicBezTo>
                      <a:pt x="2736" y="592"/>
                      <a:pt x="1775" y="2293"/>
                      <a:pt x="999" y="27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0"/>
              <p:cNvSpPr/>
              <p:nvPr/>
            </p:nvSpPr>
            <p:spPr>
              <a:xfrm>
                <a:off x="5024925" y="962750"/>
                <a:ext cx="58250" cy="57325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2293" extrusionOk="0">
                    <a:moveTo>
                      <a:pt x="740" y="2033"/>
                    </a:moveTo>
                    <a:cubicBezTo>
                      <a:pt x="333" y="2292"/>
                      <a:pt x="1" y="2292"/>
                      <a:pt x="37" y="2033"/>
                    </a:cubicBezTo>
                    <a:cubicBezTo>
                      <a:pt x="111" y="1886"/>
                      <a:pt x="185" y="1775"/>
                      <a:pt x="222" y="1701"/>
                    </a:cubicBezTo>
                    <a:lnTo>
                      <a:pt x="296" y="1664"/>
                    </a:lnTo>
                    <a:cubicBezTo>
                      <a:pt x="370" y="1553"/>
                      <a:pt x="481" y="1516"/>
                      <a:pt x="518" y="1479"/>
                    </a:cubicBezTo>
                    <a:cubicBezTo>
                      <a:pt x="666" y="1368"/>
                      <a:pt x="851" y="1294"/>
                      <a:pt x="1147" y="998"/>
                    </a:cubicBezTo>
                    <a:cubicBezTo>
                      <a:pt x="1442" y="739"/>
                      <a:pt x="1516" y="555"/>
                      <a:pt x="1553" y="444"/>
                    </a:cubicBezTo>
                    <a:cubicBezTo>
                      <a:pt x="1664" y="296"/>
                      <a:pt x="1664" y="259"/>
                      <a:pt x="1738" y="185"/>
                    </a:cubicBezTo>
                    <a:cubicBezTo>
                      <a:pt x="1886" y="74"/>
                      <a:pt x="2182" y="0"/>
                      <a:pt x="2256" y="111"/>
                    </a:cubicBezTo>
                    <a:cubicBezTo>
                      <a:pt x="2330" y="222"/>
                      <a:pt x="2330" y="296"/>
                      <a:pt x="2330" y="407"/>
                    </a:cubicBezTo>
                    <a:cubicBezTo>
                      <a:pt x="2330" y="481"/>
                      <a:pt x="2256" y="592"/>
                      <a:pt x="2219" y="776"/>
                    </a:cubicBezTo>
                    <a:cubicBezTo>
                      <a:pt x="2182" y="776"/>
                      <a:pt x="2071" y="813"/>
                      <a:pt x="2034" y="850"/>
                    </a:cubicBezTo>
                    <a:cubicBezTo>
                      <a:pt x="2034" y="924"/>
                      <a:pt x="1258" y="1701"/>
                      <a:pt x="740" y="2033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0"/>
              <p:cNvSpPr/>
              <p:nvPr/>
            </p:nvSpPr>
            <p:spPr>
              <a:xfrm>
                <a:off x="5018450" y="987700"/>
                <a:ext cx="70275" cy="1090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4363" extrusionOk="0">
                    <a:moveTo>
                      <a:pt x="1295" y="4141"/>
                    </a:moveTo>
                    <a:cubicBezTo>
                      <a:pt x="1849" y="3771"/>
                      <a:pt x="1775" y="3439"/>
                      <a:pt x="1738" y="3217"/>
                    </a:cubicBezTo>
                    <a:cubicBezTo>
                      <a:pt x="1590" y="2329"/>
                      <a:pt x="1664" y="2292"/>
                      <a:pt x="1775" y="2145"/>
                    </a:cubicBezTo>
                    <a:cubicBezTo>
                      <a:pt x="1701" y="2182"/>
                      <a:pt x="1590" y="2292"/>
                      <a:pt x="1553" y="2329"/>
                    </a:cubicBezTo>
                    <a:cubicBezTo>
                      <a:pt x="1406" y="1997"/>
                      <a:pt x="1664" y="1479"/>
                      <a:pt x="2256" y="851"/>
                    </a:cubicBezTo>
                    <a:cubicBezTo>
                      <a:pt x="2478" y="555"/>
                      <a:pt x="2810" y="259"/>
                      <a:pt x="2810" y="74"/>
                    </a:cubicBezTo>
                    <a:lnTo>
                      <a:pt x="2810" y="0"/>
                    </a:lnTo>
                    <a:cubicBezTo>
                      <a:pt x="260" y="1479"/>
                      <a:pt x="1" y="4178"/>
                      <a:pt x="814" y="4363"/>
                    </a:cubicBezTo>
                    <a:cubicBezTo>
                      <a:pt x="962" y="4326"/>
                      <a:pt x="1184" y="4178"/>
                      <a:pt x="1295" y="414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>
                <a:off x="5773575" y="2483150"/>
                <a:ext cx="970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3144" extrusionOk="0">
                    <a:moveTo>
                      <a:pt x="3439" y="38"/>
                    </a:moveTo>
                    <a:cubicBezTo>
                      <a:pt x="3069" y="75"/>
                      <a:pt x="2921" y="260"/>
                      <a:pt x="2811" y="371"/>
                    </a:cubicBezTo>
                    <a:cubicBezTo>
                      <a:pt x="2700" y="592"/>
                      <a:pt x="2552" y="777"/>
                      <a:pt x="1849" y="814"/>
                    </a:cubicBezTo>
                    <a:lnTo>
                      <a:pt x="1517" y="814"/>
                    </a:lnTo>
                    <a:cubicBezTo>
                      <a:pt x="1073" y="888"/>
                      <a:pt x="1036" y="888"/>
                      <a:pt x="740" y="962"/>
                    </a:cubicBezTo>
                    <a:cubicBezTo>
                      <a:pt x="740" y="962"/>
                      <a:pt x="703" y="962"/>
                      <a:pt x="703" y="999"/>
                    </a:cubicBezTo>
                    <a:cubicBezTo>
                      <a:pt x="629" y="999"/>
                      <a:pt x="629" y="1110"/>
                      <a:pt x="703" y="1147"/>
                    </a:cubicBezTo>
                    <a:cubicBezTo>
                      <a:pt x="740" y="1258"/>
                      <a:pt x="777" y="1369"/>
                      <a:pt x="703" y="1554"/>
                    </a:cubicBezTo>
                    <a:cubicBezTo>
                      <a:pt x="555" y="1886"/>
                      <a:pt x="186" y="2034"/>
                      <a:pt x="38" y="2367"/>
                    </a:cubicBezTo>
                    <a:cubicBezTo>
                      <a:pt x="38" y="2367"/>
                      <a:pt x="38" y="2404"/>
                      <a:pt x="1" y="2441"/>
                    </a:cubicBezTo>
                    <a:lnTo>
                      <a:pt x="1" y="2589"/>
                    </a:lnTo>
                    <a:cubicBezTo>
                      <a:pt x="112" y="2737"/>
                      <a:pt x="777" y="3143"/>
                      <a:pt x="1406" y="2811"/>
                    </a:cubicBezTo>
                    <a:cubicBezTo>
                      <a:pt x="1480" y="2774"/>
                      <a:pt x="2589" y="1849"/>
                      <a:pt x="3291" y="1147"/>
                    </a:cubicBezTo>
                    <a:cubicBezTo>
                      <a:pt x="3550" y="888"/>
                      <a:pt x="3809" y="592"/>
                      <a:pt x="3846" y="445"/>
                    </a:cubicBezTo>
                    <a:cubicBezTo>
                      <a:pt x="3883" y="186"/>
                      <a:pt x="3735" y="1"/>
                      <a:pt x="3439" y="3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1" name="Google Shape;1071;p40"/>
            <p:cNvSpPr/>
            <p:nvPr/>
          </p:nvSpPr>
          <p:spPr>
            <a:xfrm>
              <a:off x="5736600" y="801000"/>
              <a:ext cx="962200" cy="1056450"/>
            </a:xfrm>
            <a:custGeom>
              <a:avLst/>
              <a:gdLst/>
              <a:ahLst/>
              <a:cxnLst/>
              <a:rect l="l" t="t" r="r" b="b"/>
              <a:pathLst>
                <a:path w="38488" h="42258" extrusionOk="0">
                  <a:moveTo>
                    <a:pt x="1" y="0"/>
                  </a:moveTo>
                  <a:lnTo>
                    <a:pt x="1" y="1479"/>
                  </a:lnTo>
                  <a:cubicBezTo>
                    <a:pt x="703" y="1627"/>
                    <a:pt x="1332" y="1738"/>
                    <a:pt x="2034" y="1923"/>
                  </a:cubicBezTo>
                  <a:cubicBezTo>
                    <a:pt x="3143" y="2181"/>
                    <a:pt x="4179" y="2477"/>
                    <a:pt x="5288" y="2847"/>
                  </a:cubicBezTo>
                  <a:cubicBezTo>
                    <a:pt x="6397" y="3217"/>
                    <a:pt x="7432" y="3586"/>
                    <a:pt x="8504" y="4067"/>
                  </a:cubicBezTo>
                  <a:cubicBezTo>
                    <a:pt x="9576" y="4511"/>
                    <a:pt x="10575" y="4991"/>
                    <a:pt x="11647" y="5509"/>
                  </a:cubicBezTo>
                  <a:cubicBezTo>
                    <a:pt x="11795" y="5583"/>
                    <a:pt x="11979" y="5620"/>
                    <a:pt x="12127" y="5731"/>
                  </a:cubicBezTo>
                  <a:lnTo>
                    <a:pt x="12164" y="5731"/>
                  </a:lnTo>
                  <a:cubicBezTo>
                    <a:pt x="12238" y="5805"/>
                    <a:pt x="12386" y="5879"/>
                    <a:pt x="12497" y="5915"/>
                  </a:cubicBezTo>
                  <a:cubicBezTo>
                    <a:pt x="13052" y="6174"/>
                    <a:pt x="13606" y="6470"/>
                    <a:pt x="14087" y="6803"/>
                  </a:cubicBezTo>
                  <a:cubicBezTo>
                    <a:pt x="14235" y="6914"/>
                    <a:pt x="14420" y="7025"/>
                    <a:pt x="14604" y="7099"/>
                  </a:cubicBezTo>
                  <a:cubicBezTo>
                    <a:pt x="14641" y="7099"/>
                    <a:pt x="14715" y="7172"/>
                    <a:pt x="14715" y="7172"/>
                  </a:cubicBezTo>
                  <a:cubicBezTo>
                    <a:pt x="15714" y="7764"/>
                    <a:pt x="16675" y="8393"/>
                    <a:pt x="17673" y="9058"/>
                  </a:cubicBezTo>
                  <a:cubicBezTo>
                    <a:pt x="18634" y="9686"/>
                    <a:pt x="19558" y="10389"/>
                    <a:pt x="20483" y="11128"/>
                  </a:cubicBezTo>
                  <a:cubicBezTo>
                    <a:pt x="21370" y="11868"/>
                    <a:pt x="22220" y="12607"/>
                    <a:pt x="23108" y="13384"/>
                  </a:cubicBezTo>
                  <a:cubicBezTo>
                    <a:pt x="23884" y="14086"/>
                    <a:pt x="24623" y="14825"/>
                    <a:pt x="25363" y="15602"/>
                  </a:cubicBezTo>
                  <a:cubicBezTo>
                    <a:pt x="25437" y="15713"/>
                    <a:pt x="25511" y="15787"/>
                    <a:pt x="25548" y="15861"/>
                  </a:cubicBezTo>
                  <a:cubicBezTo>
                    <a:pt x="26324" y="16674"/>
                    <a:pt x="27064" y="17561"/>
                    <a:pt x="27840" y="18449"/>
                  </a:cubicBezTo>
                  <a:cubicBezTo>
                    <a:pt x="28505" y="19299"/>
                    <a:pt x="29208" y="20223"/>
                    <a:pt x="29836" y="21147"/>
                  </a:cubicBezTo>
                  <a:cubicBezTo>
                    <a:pt x="30502" y="22072"/>
                    <a:pt x="31093" y="22996"/>
                    <a:pt x="31648" y="23994"/>
                  </a:cubicBezTo>
                  <a:cubicBezTo>
                    <a:pt x="32018" y="24623"/>
                    <a:pt x="32387" y="25214"/>
                    <a:pt x="32720" y="25880"/>
                  </a:cubicBezTo>
                  <a:cubicBezTo>
                    <a:pt x="32905" y="26212"/>
                    <a:pt x="33053" y="26582"/>
                    <a:pt x="33238" y="26878"/>
                  </a:cubicBezTo>
                  <a:cubicBezTo>
                    <a:pt x="33644" y="27765"/>
                    <a:pt x="34051" y="28689"/>
                    <a:pt x="34421" y="29614"/>
                  </a:cubicBezTo>
                  <a:cubicBezTo>
                    <a:pt x="34458" y="29725"/>
                    <a:pt x="34458" y="29762"/>
                    <a:pt x="34532" y="29836"/>
                  </a:cubicBezTo>
                  <a:cubicBezTo>
                    <a:pt x="34901" y="30834"/>
                    <a:pt x="35271" y="31832"/>
                    <a:pt x="35530" y="32867"/>
                  </a:cubicBezTo>
                  <a:cubicBezTo>
                    <a:pt x="35826" y="33865"/>
                    <a:pt x="36084" y="34901"/>
                    <a:pt x="36269" y="35899"/>
                  </a:cubicBezTo>
                  <a:cubicBezTo>
                    <a:pt x="36306" y="36194"/>
                    <a:pt x="36380" y="36490"/>
                    <a:pt x="36417" y="36786"/>
                  </a:cubicBezTo>
                  <a:cubicBezTo>
                    <a:pt x="36528" y="37525"/>
                    <a:pt x="36639" y="38265"/>
                    <a:pt x="36713" y="38967"/>
                  </a:cubicBezTo>
                  <a:cubicBezTo>
                    <a:pt x="36787" y="39966"/>
                    <a:pt x="36824" y="41001"/>
                    <a:pt x="36824" y="41962"/>
                  </a:cubicBezTo>
                  <a:lnTo>
                    <a:pt x="38487" y="42258"/>
                  </a:lnTo>
                  <a:cubicBezTo>
                    <a:pt x="38487" y="41296"/>
                    <a:pt x="38450" y="40298"/>
                    <a:pt x="38414" y="39374"/>
                  </a:cubicBezTo>
                  <a:cubicBezTo>
                    <a:pt x="38377" y="38856"/>
                    <a:pt x="38303" y="38302"/>
                    <a:pt x="38229" y="37784"/>
                  </a:cubicBezTo>
                  <a:cubicBezTo>
                    <a:pt x="38192" y="37304"/>
                    <a:pt x="38081" y="36786"/>
                    <a:pt x="38007" y="36305"/>
                  </a:cubicBezTo>
                  <a:cubicBezTo>
                    <a:pt x="37822" y="35307"/>
                    <a:pt x="37563" y="34272"/>
                    <a:pt x="37304" y="33274"/>
                  </a:cubicBezTo>
                  <a:cubicBezTo>
                    <a:pt x="37009" y="32313"/>
                    <a:pt x="36713" y="31240"/>
                    <a:pt x="36343" y="30279"/>
                  </a:cubicBezTo>
                  <a:cubicBezTo>
                    <a:pt x="35900" y="29170"/>
                    <a:pt x="35456" y="27987"/>
                    <a:pt x="34901" y="26878"/>
                  </a:cubicBezTo>
                  <a:lnTo>
                    <a:pt x="34347" y="25769"/>
                  </a:lnTo>
                  <a:cubicBezTo>
                    <a:pt x="34199" y="25547"/>
                    <a:pt x="34125" y="25362"/>
                    <a:pt x="34014" y="25177"/>
                  </a:cubicBezTo>
                  <a:cubicBezTo>
                    <a:pt x="33386" y="23920"/>
                    <a:pt x="32572" y="22626"/>
                    <a:pt x="31796" y="21443"/>
                  </a:cubicBezTo>
                  <a:cubicBezTo>
                    <a:pt x="30871" y="20001"/>
                    <a:pt x="29873" y="18633"/>
                    <a:pt x="28764" y="17339"/>
                  </a:cubicBezTo>
                  <a:cubicBezTo>
                    <a:pt x="28321" y="16785"/>
                    <a:pt x="27877" y="16267"/>
                    <a:pt x="27396" y="15750"/>
                  </a:cubicBezTo>
                  <a:cubicBezTo>
                    <a:pt x="26731" y="14973"/>
                    <a:pt x="25991" y="14234"/>
                    <a:pt x="25252" y="13494"/>
                  </a:cubicBezTo>
                  <a:cubicBezTo>
                    <a:pt x="23995" y="12237"/>
                    <a:pt x="22701" y="11128"/>
                    <a:pt x="21296" y="10019"/>
                  </a:cubicBezTo>
                  <a:cubicBezTo>
                    <a:pt x="19965" y="8910"/>
                    <a:pt x="18523" y="7949"/>
                    <a:pt x="17044" y="6988"/>
                  </a:cubicBezTo>
                  <a:cubicBezTo>
                    <a:pt x="15566" y="6063"/>
                    <a:pt x="14087" y="5176"/>
                    <a:pt x="12534" y="4400"/>
                  </a:cubicBezTo>
                  <a:cubicBezTo>
                    <a:pt x="10944" y="3549"/>
                    <a:pt x="9428" y="2921"/>
                    <a:pt x="7802" y="2255"/>
                  </a:cubicBezTo>
                  <a:cubicBezTo>
                    <a:pt x="6693" y="1849"/>
                    <a:pt x="5694" y="1479"/>
                    <a:pt x="4585" y="1146"/>
                  </a:cubicBezTo>
                  <a:cubicBezTo>
                    <a:pt x="3476" y="814"/>
                    <a:pt x="2404" y="555"/>
                    <a:pt x="1295" y="259"/>
                  </a:cubicBezTo>
                  <a:cubicBezTo>
                    <a:pt x="888" y="185"/>
                    <a:pt x="482" y="7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4738400" y="1800125"/>
              <a:ext cx="1960400" cy="426100"/>
            </a:xfrm>
            <a:custGeom>
              <a:avLst/>
              <a:gdLst/>
              <a:ahLst/>
              <a:cxnLst/>
              <a:rect l="l" t="t" r="r" b="b"/>
              <a:pathLst>
                <a:path w="78416" h="17044" extrusionOk="0">
                  <a:moveTo>
                    <a:pt x="1701" y="1"/>
                  </a:moveTo>
                  <a:lnTo>
                    <a:pt x="1" y="222"/>
                  </a:lnTo>
                  <a:cubicBezTo>
                    <a:pt x="407" y="1110"/>
                    <a:pt x="962" y="2034"/>
                    <a:pt x="1553" y="2884"/>
                  </a:cubicBezTo>
                  <a:cubicBezTo>
                    <a:pt x="2219" y="3735"/>
                    <a:pt x="2995" y="4622"/>
                    <a:pt x="3846" y="5472"/>
                  </a:cubicBezTo>
                  <a:cubicBezTo>
                    <a:pt x="4659" y="6323"/>
                    <a:pt x="5620" y="7136"/>
                    <a:pt x="6655" y="7912"/>
                  </a:cubicBezTo>
                  <a:cubicBezTo>
                    <a:pt x="7284" y="8430"/>
                    <a:pt x="7949" y="8873"/>
                    <a:pt x="8689" y="9354"/>
                  </a:cubicBezTo>
                  <a:cubicBezTo>
                    <a:pt x="8837" y="9428"/>
                    <a:pt x="9021" y="9539"/>
                    <a:pt x="9132" y="9613"/>
                  </a:cubicBezTo>
                  <a:cubicBezTo>
                    <a:pt x="9206" y="9650"/>
                    <a:pt x="9280" y="9687"/>
                    <a:pt x="9280" y="9687"/>
                  </a:cubicBezTo>
                  <a:lnTo>
                    <a:pt x="9983" y="10130"/>
                  </a:lnTo>
                  <a:cubicBezTo>
                    <a:pt x="11166" y="10833"/>
                    <a:pt x="12423" y="11461"/>
                    <a:pt x="13828" y="12053"/>
                  </a:cubicBezTo>
                  <a:cubicBezTo>
                    <a:pt x="14271" y="12238"/>
                    <a:pt x="14678" y="12423"/>
                    <a:pt x="15122" y="12608"/>
                  </a:cubicBezTo>
                  <a:cubicBezTo>
                    <a:pt x="16083" y="12977"/>
                    <a:pt x="17044" y="13347"/>
                    <a:pt x="18116" y="13717"/>
                  </a:cubicBezTo>
                  <a:cubicBezTo>
                    <a:pt x="19114" y="14049"/>
                    <a:pt x="20113" y="14382"/>
                    <a:pt x="21148" y="14641"/>
                  </a:cubicBezTo>
                  <a:cubicBezTo>
                    <a:pt x="22183" y="14937"/>
                    <a:pt x="23181" y="15195"/>
                    <a:pt x="24290" y="15417"/>
                  </a:cubicBezTo>
                  <a:cubicBezTo>
                    <a:pt x="24734" y="15528"/>
                    <a:pt x="25141" y="15602"/>
                    <a:pt x="25584" y="15713"/>
                  </a:cubicBezTo>
                  <a:cubicBezTo>
                    <a:pt x="29577" y="16489"/>
                    <a:pt x="33607" y="16970"/>
                    <a:pt x="37674" y="17044"/>
                  </a:cubicBezTo>
                  <a:lnTo>
                    <a:pt x="39781" y="17044"/>
                  </a:lnTo>
                  <a:cubicBezTo>
                    <a:pt x="42554" y="17044"/>
                    <a:pt x="45364" y="16896"/>
                    <a:pt x="48210" y="16600"/>
                  </a:cubicBezTo>
                  <a:cubicBezTo>
                    <a:pt x="48987" y="16489"/>
                    <a:pt x="49800" y="16416"/>
                    <a:pt x="50613" y="16268"/>
                  </a:cubicBezTo>
                  <a:cubicBezTo>
                    <a:pt x="51723" y="16083"/>
                    <a:pt x="52832" y="15898"/>
                    <a:pt x="53941" y="15676"/>
                  </a:cubicBezTo>
                  <a:cubicBezTo>
                    <a:pt x="57823" y="14863"/>
                    <a:pt x="61631" y="13754"/>
                    <a:pt x="65291" y="12201"/>
                  </a:cubicBezTo>
                  <a:cubicBezTo>
                    <a:pt x="67546" y="11240"/>
                    <a:pt x="69764" y="10057"/>
                    <a:pt x="71798" y="8689"/>
                  </a:cubicBezTo>
                  <a:cubicBezTo>
                    <a:pt x="72426" y="8282"/>
                    <a:pt x="72981" y="7838"/>
                    <a:pt x="73535" y="7432"/>
                  </a:cubicBezTo>
                  <a:cubicBezTo>
                    <a:pt x="75384" y="5990"/>
                    <a:pt x="77085" y="4289"/>
                    <a:pt x="78415" y="2293"/>
                  </a:cubicBezTo>
                  <a:lnTo>
                    <a:pt x="77343" y="2145"/>
                  </a:lnTo>
                  <a:lnTo>
                    <a:pt x="76789" y="2034"/>
                  </a:lnTo>
                  <a:cubicBezTo>
                    <a:pt x="75569" y="3919"/>
                    <a:pt x="73905" y="5583"/>
                    <a:pt x="72093" y="6988"/>
                  </a:cubicBezTo>
                  <a:cubicBezTo>
                    <a:pt x="69690" y="8837"/>
                    <a:pt x="66992" y="10315"/>
                    <a:pt x="64219" y="11498"/>
                  </a:cubicBezTo>
                  <a:cubicBezTo>
                    <a:pt x="60706" y="12977"/>
                    <a:pt x="57083" y="14086"/>
                    <a:pt x="53312" y="14826"/>
                  </a:cubicBezTo>
                  <a:cubicBezTo>
                    <a:pt x="48839" y="15713"/>
                    <a:pt x="44328" y="16120"/>
                    <a:pt x="39744" y="16120"/>
                  </a:cubicBezTo>
                  <a:cubicBezTo>
                    <a:pt x="35160" y="16120"/>
                    <a:pt x="30649" y="15713"/>
                    <a:pt x="26139" y="14789"/>
                  </a:cubicBezTo>
                  <a:cubicBezTo>
                    <a:pt x="25769" y="14715"/>
                    <a:pt x="25473" y="14641"/>
                    <a:pt x="25104" y="14567"/>
                  </a:cubicBezTo>
                  <a:cubicBezTo>
                    <a:pt x="23995" y="14345"/>
                    <a:pt x="22959" y="14049"/>
                    <a:pt x="21887" y="13791"/>
                  </a:cubicBezTo>
                  <a:cubicBezTo>
                    <a:pt x="20852" y="13495"/>
                    <a:pt x="19854" y="13162"/>
                    <a:pt x="18856" y="12866"/>
                  </a:cubicBezTo>
                  <a:cubicBezTo>
                    <a:pt x="17894" y="12534"/>
                    <a:pt x="16896" y="12164"/>
                    <a:pt x="15972" y="11794"/>
                  </a:cubicBezTo>
                  <a:cubicBezTo>
                    <a:pt x="14604" y="11203"/>
                    <a:pt x="13310" y="10574"/>
                    <a:pt x="12053" y="9909"/>
                  </a:cubicBezTo>
                  <a:cubicBezTo>
                    <a:pt x="11129" y="9428"/>
                    <a:pt x="10241" y="8910"/>
                    <a:pt x="9465" y="8356"/>
                  </a:cubicBezTo>
                  <a:cubicBezTo>
                    <a:pt x="9206" y="8171"/>
                    <a:pt x="8874" y="7949"/>
                    <a:pt x="8578" y="7764"/>
                  </a:cubicBezTo>
                  <a:cubicBezTo>
                    <a:pt x="8541" y="7727"/>
                    <a:pt x="8467" y="7690"/>
                    <a:pt x="8393" y="7616"/>
                  </a:cubicBezTo>
                  <a:cubicBezTo>
                    <a:pt x="6729" y="6433"/>
                    <a:pt x="5324" y="5139"/>
                    <a:pt x="4141" y="3808"/>
                  </a:cubicBezTo>
                  <a:cubicBezTo>
                    <a:pt x="3735" y="3291"/>
                    <a:pt x="3365" y="2773"/>
                    <a:pt x="2995" y="2256"/>
                  </a:cubicBezTo>
                  <a:cubicBezTo>
                    <a:pt x="2589" y="1664"/>
                    <a:pt x="2219" y="1036"/>
                    <a:pt x="1886" y="407"/>
                  </a:cubicBezTo>
                  <a:cubicBezTo>
                    <a:pt x="1849" y="296"/>
                    <a:pt x="1738" y="148"/>
                    <a:pt x="170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5158950" y="912825"/>
              <a:ext cx="574000" cy="1127625"/>
            </a:xfrm>
            <a:custGeom>
              <a:avLst/>
              <a:gdLst/>
              <a:ahLst/>
              <a:cxnLst/>
              <a:rect l="l" t="t" r="r" b="b"/>
              <a:pathLst>
                <a:path w="22960" h="45105" extrusionOk="0">
                  <a:moveTo>
                    <a:pt x="22959" y="1"/>
                  </a:moveTo>
                  <a:lnTo>
                    <a:pt x="22959" y="11277"/>
                  </a:lnTo>
                  <a:cubicBezTo>
                    <a:pt x="22441" y="11609"/>
                    <a:pt x="21961" y="11979"/>
                    <a:pt x="21443" y="12386"/>
                  </a:cubicBezTo>
                  <a:cubicBezTo>
                    <a:pt x="20926" y="12756"/>
                    <a:pt x="20445" y="13236"/>
                    <a:pt x="19964" y="13680"/>
                  </a:cubicBezTo>
                  <a:cubicBezTo>
                    <a:pt x="19521" y="14160"/>
                    <a:pt x="19003" y="14641"/>
                    <a:pt x="18523" y="15159"/>
                  </a:cubicBezTo>
                  <a:cubicBezTo>
                    <a:pt x="18079" y="15676"/>
                    <a:pt x="17561" y="16231"/>
                    <a:pt x="17155" y="16785"/>
                  </a:cubicBezTo>
                  <a:cubicBezTo>
                    <a:pt x="16674" y="17340"/>
                    <a:pt x="16230" y="17931"/>
                    <a:pt x="15824" y="18523"/>
                  </a:cubicBezTo>
                  <a:cubicBezTo>
                    <a:pt x="15380" y="19151"/>
                    <a:pt x="14973" y="19780"/>
                    <a:pt x="14567" y="20445"/>
                  </a:cubicBezTo>
                  <a:cubicBezTo>
                    <a:pt x="14160" y="21074"/>
                    <a:pt x="13790" y="21776"/>
                    <a:pt x="13421" y="22405"/>
                  </a:cubicBezTo>
                  <a:cubicBezTo>
                    <a:pt x="13051" y="23107"/>
                    <a:pt x="12681" y="23810"/>
                    <a:pt x="12348" y="24512"/>
                  </a:cubicBezTo>
                  <a:cubicBezTo>
                    <a:pt x="12016" y="25178"/>
                    <a:pt x="11683" y="25917"/>
                    <a:pt x="11424" y="26620"/>
                  </a:cubicBezTo>
                  <a:cubicBezTo>
                    <a:pt x="11128" y="27359"/>
                    <a:pt x="10870" y="28061"/>
                    <a:pt x="10574" y="28801"/>
                  </a:cubicBezTo>
                  <a:cubicBezTo>
                    <a:pt x="10352" y="29540"/>
                    <a:pt x="10130" y="30206"/>
                    <a:pt x="9908" y="30982"/>
                  </a:cubicBezTo>
                  <a:cubicBezTo>
                    <a:pt x="9761" y="31463"/>
                    <a:pt x="9613" y="31943"/>
                    <a:pt x="9502" y="32387"/>
                  </a:cubicBezTo>
                  <a:cubicBezTo>
                    <a:pt x="9391" y="32905"/>
                    <a:pt x="9280" y="33311"/>
                    <a:pt x="9206" y="33829"/>
                  </a:cubicBezTo>
                  <a:cubicBezTo>
                    <a:pt x="9132" y="34162"/>
                    <a:pt x="9058" y="34420"/>
                    <a:pt x="9021" y="34753"/>
                  </a:cubicBezTo>
                  <a:cubicBezTo>
                    <a:pt x="8984" y="35086"/>
                    <a:pt x="8910" y="35345"/>
                    <a:pt x="8873" y="35677"/>
                  </a:cubicBezTo>
                  <a:cubicBezTo>
                    <a:pt x="8836" y="36010"/>
                    <a:pt x="8799" y="36269"/>
                    <a:pt x="8799" y="36602"/>
                  </a:cubicBezTo>
                  <a:cubicBezTo>
                    <a:pt x="8725" y="36934"/>
                    <a:pt x="8725" y="37193"/>
                    <a:pt x="8688" y="37526"/>
                  </a:cubicBezTo>
                  <a:cubicBezTo>
                    <a:pt x="8651" y="37859"/>
                    <a:pt x="8651" y="38117"/>
                    <a:pt x="8651" y="38413"/>
                  </a:cubicBezTo>
                  <a:lnTo>
                    <a:pt x="8651" y="39411"/>
                  </a:lnTo>
                  <a:lnTo>
                    <a:pt x="5768" y="41297"/>
                  </a:lnTo>
                  <a:lnTo>
                    <a:pt x="3919" y="42517"/>
                  </a:lnTo>
                  <a:lnTo>
                    <a:pt x="0" y="45105"/>
                  </a:lnTo>
                  <a:lnTo>
                    <a:pt x="0" y="43848"/>
                  </a:lnTo>
                  <a:cubicBezTo>
                    <a:pt x="0" y="43404"/>
                    <a:pt x="37" y="42961"/>
                    <a:pt x="37" y="42517"/>
                  </a:cubicBezTo>
                  <a:cubicBezTo>
                    <a:pt x="111" y="42036"/>
                    <a:pt x="111" y="41630"/>
                    <a:pt x="148" y="41186"/>
                  </a:cubicBezTo>
                  <a:cubicBezTo>
                    <a:pt x="185" y="40705"/>
                    <a:pt x="222" y="40299"/>
                    <a:pt x="296" y="39781"/>
                  </a:cubicBezTo>
                  <a:cubicBezTo>
                    <a:pt x="333" y="39337"/>
                    <a:pt x="407" y="38857"/>
                    <a:pt x="481" y="38413"/>
                  </a:cubicBezTo>
                  <a:cubicBezTo>
                    <a:pt x="555" y="37933"/>
                    <a:pt x="592" y="37489"/>
                    <a:pt x="703" y="37008"/>
                  </a:cubicBezTo>
                  <a:cubicBezTo>
                    <a:pt x="777" y="36565"/>
                    <a:pt x="888" y="36084"/>
                    <a:pt x="961" y="35566"/>
                  </a:cubicBezTo>
                  <a:cubicBezTo>
                    <a:pt x="1109" y="34827"/>
                    <a:pt x="1257" y="34199"/>
                    <a:pt x="1442" y="33459"/>
                  </a:cubicBezTo>
                  <a:cubicBezTo>
                    <a:pt x="1627" y="32720"/>
                    <a:pt x="1812" y="32017"/>
                    <a:pt x="1997" y="31278"/>
                  </a:cubicBezTo>
                  <a:cubicBezTo>
                    <a:pt x="2182" y="30538"/>
                    <a:pt x="2403" y="29836"/>
                    <a:pt x="2625" y="29097"/>
                  </a:cubicBezTo>
                  <a:cubicBezTo>
                    <a:pt x="2995" y="27987"/>
                    <a:pt x="3365" y="26952"/>
                    <a:pt x="3808" y="25880"/>
                  </a:cubicBezTo>
                  <a:cubicBezTo>
                    <a:pt x="4215" y="24771"/>
                    <a:pt x="4659" y="23699"/>
                    <a:pt x="5139" y="22627"/>
                  </a:cubicBezTo>
                  <a:cubicBezTo>
                    <a:pt x="5583" y="21592"/>
                    <a:pt x="6100" y="20519"/>
                    <a:pt x="6655" y="19484"/>
                  </a:cubicBezTo>
                  <a:cubicBezTo>
                    <a:pt x="7173" y="18486"/>
                    <a:pt x="7727" y="17414"/>
                    <a:pt x="8319" y="16453"/>
                  </a:cubicBezTo>
                  <a:cubicBezTo>
                    <a:pt x="8910" y="15417"/>
                    <a:pt x="9539" y="14456"/>
                    <a:pt x="10130" y="13495"/>
                  </a:cubicBezTo>
                  <a:cubicBezTo>
                    <a:pt x="10722" y="12534"/>
                    <a:pt x="11424" y="11609"/>
                    <a:pt x="12053" y="10722"/>
                  </a:cubicBezTo>
                  <a:cubicBezTo>
                    <a:pt x="12718" y="9835"/>
                    <a:pt x="13384" y="8948"/>
                    <a:pt x="14086" y="8134"/>
                  </a:cubicBezTo>
                  <a:cubicBezTo>
                    <a:pt x="14789" y="7284"/>
                    <a:pt x="15528" y="6470"/>
                    <a:pt x="16230" y="5731"/>
                  </a:cubicBezTo>
                  <a:cubicBezTo>
                    <a:pt x="16896" y="4992"/>
                    <a:pt x="17709" y="4252"/>
                    <a:pt x="18375" y="3550"/>
                  </a:cubicBezTo>
                  <a:cubicBezTo>
                    <a:pt x="19151" y="2921"/>
                    <a:pt x="19854" y="2219"/>
                    <a:pt x="20593" y="1664"/>
                  </a:cubicBezTo>
                  <a:cubicBezTo>
                    <a:pt x="21443" y="1036"/>
                    <a:pt x="22220" y="481"/>
                    <a:pt x="22959" y="1"/>
                  </a:cubicBezTo>
                  <a:close/>
                </a:path>
              </a:pathLst>
            </a:custGeom>
            <a:solidFill>
              <a:srgbClr val="CA271A"/>
            </a:solidFill>
            <a:ln w="9525" cap="flat" cmpd="sng">
              <a:solidFill>
                <a:srgbClr val="CA271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4736550" y="801000"/>
              <a:ext cx="996400" cy="1001000"/>
            </a:xfrm>
            <a:custGeom>
              <a:avLst/>
              <a:gdLst/>
              <a:ahLst/>
              <a:cxnLst/>
              <a:rect l="l" t="t" r="r" b="b"/>
              <a:pathLst>
                <a:path w="39856" h="40040" extrusionOk="0">
                  <a:moveTo>
                    <a:pt x="39855" y="0"/>
                  </a:moveTo>
                  <a:cubicBezTo>
                    <a:pt x="38746" y="185"/>
                    <a:pt x="37600" y="370"/>
                    <a:pt x="36454" y="629"/>
                  </a:cubicBezTo>
                  <a:cubicBezTo>
                    <a:pt x="35345" y="924"/>
                    <a:pt x="34162" y="1183"/>
                    <a:pt x="33052" y="1516"/>
                  </a:cubicBezTo>
                  <a:cubicBezTo>
                    <a:pt x="31943" y="1849"/>
                    <a:pt x="30834" y="2218"/>
                    <a:pt x="29725" y="2625"/>
                  </a:cubicBezTo>
                  <a:cubicBezTo>
                    <a:pt x="28690" y="3032"/>
                    <a:pt x="27581" y="3512"/>
                    <a:pt x="26509" y="3956"/>
                  </a:cubicBezTo>
                  <a:cubicBezTo>
                    <a:pt x="26287" y="4067"/>
                    <a:pt x="26028" y="4215"/>
                    <a:pt x="25806" y="4289"/>
                  </a:cubicBezTo>
                  <a:cubicBezTo>
                    <a:pt x="24993" y="4695"/>
                    <a:pt x="24143" y="5139"/>
                    <a:pt x="23366" y="5546"/>
                  </a:cubicBezTo>
                  <a:cubicBezTo>
                    <a:pt x="22331" y="6100"/>
                    <a:pt x="21296" y="6692"/>
                    <a:pt x="20298" y="7283"/>
                  </a:cubicBezTo>
                  <a:cubicBezTo>
                    <a:pt x="19928" y="7542"/>
                    <a:pt x="19521" y="7764"/>
                    <a:pt x="19151" y="8023"/>
                  </a:cubicBezTo>
                  <a:cubicBezTo>
                    <a:pt x="18560" y="8393"/>
                    <a:pt x="17968" y="8799"/>
                    <a:pt x="17414" y="9243"/>
                  </a:cubicBezTo>
                  <a:cubicBezTo>
                    <a:pt x="16490" y="9871"/>
                    <a:pt x="15565" y="10611"/>
                    <a:pt x="14678" y="11350"/>
                  </a:cubicBezTo>
                  <a:cubicBezTo>
                    <a:pt x="13791" y="12090"/>
                    <a:pt x="12903" y="12866"/>
                    <a:pt x="12127" y="13679"/>
                  </a:cubicBezTo>
                  <a:cubicBezTo>
                    <a:pt x="11314" y="14456"/>
                    <a:pt x="10500" y="15269"/>
                    <a:pt x="9761" y="16119"/>
                  </a:cubicBezTo>
                  <a:cubicBezTo>
                    <a:pt x="9687" y="16156"/>
                    <a:pt x="9650" y="16267"/>
                    <a:pt x="9576" y="16304"/>
                  </a:cubicBezTo>
                  <a:cubicBezTo>
                    <a:pt x="8726" y="17265"/>
                    <a:pt x="7875" y="18338"/>
                    <a:pt x="7099" y="19410"/>
                  </a:cubicBezTo>
                  <a:cubicBezTo>
                    <a:pt x="6951" y="19595"/>
                    <a:pt x="6840" y="19816"/>
                    <a:pt x="6692" y="20001"/>
                  </a:cubicBezTo>
                  <a:cubicBezTo>
                    <a:pt x="6323" y="20519"/>
                    <a:pt x="5953" y="21110"/>
                    <a:pt x="5583" y="21665"/>
                  </a:cubicBezTo>
                  <a:cubicBezTo>
                    <a:pt x="5435" y="21850"/>
                    <a:pt x="5361" y="21998"/>
                    <a:pt x="5250" y="22183"/>
                  </a:cubicBezTo>
                  <a:lnTo>
                    <a:pt x="4141" y="24105"/>
                  </a:lnTo>
                  <a:cubicBezTo>
                    <a:pt x="3402" y="25510"/>
                    <a:pt x="2773" y="26915"/>
                    <a:pt x="2219" y="28394"/>
                  </a:cubicBezTo>
                  <a:cubicBezTo>
                    <a:pt x="1664" y="29873"/>
                    <a:pt x="1221" y="31314"/>
                    <a:pt x="851" y="32793"/>
                  </a:cubicBezTo>
                  <a:lnTo>
                    <a:pt x="851" y="32904"/>
                  </a:lnTo>
                  <a:cubicBezTo>
                    <a:pt x="629" y="33828"/>
                    <a:pt x="444" y="34753"/>
                    <a:pt x="296" y="35714"/>
                  </a:cubicBezTo>
                  <a:cubicBezTo>
                    <a:pt x="185" y="36712"/>
                    <a:pt x="75" y="37710"/>
                    <a:pt x="38" y="38672"/>
                  </a:cubicBezTo>
                  <a:cubicBezTo>
                    <a:pt x="1" y="39115"/>
                    <a:pt x="1" y="39596"/>
                    <a:pt x="1" y="40039"/>
                  </a:cubicBezTo>
                  <a:lnTo>
                    <a:pt x="1701" y="39818"/>
                  </a:lnTo>
                  <a:cubicBezTo>
                    <a:pt x="1701" y="39189"/>
                    <a:pt x="1701" y="38524"/>
                    <a:pt x="1738" y="37895"/>
                  </a:cubicBezTo>
                  <a:cubicBezTo>
                    <a:pt x="1775" y="36860"/>
                    <a:pt x="1923" y="35936"/>
                    <a:pt x="2071" y="34937"/>
                  </a:cubicBezTo>
                  <a:cubicBezTo>
                    <a:pt x="2256" y="33902"/>
                    <a:pt x="2441" y="32978"/>
                    <a:pt x="2700" y="31980"/>
                  </a:cubicBezTo>
                  <a:cubicBezTo>
                    <a:pt x="2995" y="30982"/>
                    <a:pt x="3254" y="30020"/>
                    <a:pt x="3624" y="29059"/>
                  </a:cubicBezTo>
                  <a:cubicBezTo>
                    <a:pt x="3993" y="28024"/>
                    <a:pt x="4363" y="27100"/>
                    <a:pt x="4844" y="26138"/>
                  </a:cubicBezTo>
                  <a:cubicBezTo>
                    <a:pt x="5287" y="25214"/>
                    <a:pt x="5768" y="24253"/>
                    <a:pt x="6323" y="23329"/>
                  </a:cubicBezTo>
                  <a:cubicBezTo>
                    <a:pt x="6877" y="22367"/>
                    <a:pt x="7469" y="21443"/>
                    <a:pt x="8060" y="20556"/>
                  </a:cubicBezTo>
                  <a:cubicBezTo>
                    <a:pt x="8245" y="20334"/>
                    <a:pt x="8430" y="20038"/>
                    <a:pt x="8615" y="19816"/>
                  </a:cubicBezTo>
                  <a:cubicBezTo>
                    <a:pt x="9095" y="19188"/>
                    <a:pt x="9613" y="18522"/>
                    <a:pt x="10094" y="17931"/>
                  </a:cubicBezTo>
                  <a:cubicBezTo>
                    <a:pt x="10833" y="17081"/>
                    <a:pt x="11572" y="16230"/>
                    <a:pt x="12386" y="15417"/>
                  </a:cubicBezTo>
                  <a:cubicBezTo>
                    <a:pt x="13162" y="14641"/>
                    <a:pt x="13976" y="13790"/>
                    <a:pt x="14826" y="13088"/>
                  </a:cubicBezTo>
                  <a:cubicBezTo>
                    <a:pt x="15713" y="12274"/>
                    <a:pt x="16564" y="11535"/>
                    <a:pt x="17488" y="10870"/>
                  </a:cubicBezTo>
                  <a:cubicBezTo>
                    <a:pt x="18412" y="10093"/>
                    <a:pt x="19410" y="9465"/>
                    <a:pt x="20372" y="8836"/>
                  </a:cubicBezTo>
                  <a:cubicBezTo>
                    <a:pt x="21111" y="8356"/>
                    <a:pt x="21924" y="7838"/>
                    <a:pt x="22738" y="7394"/>
                  </a:cubicBezTo>
                  <a:cubicBezTo>
                    <a:pt x="22959" y="7246"/>
                    <a:pt x="23144" y="7172"/>
                    <a:pt x="23366" y="7025"/>
                  </a:cubicBezTo>
                  <a:cubicBezTo>
                    <a:pt x="23514" y="6988"/>
                    <a:pt x="23588" y="6877"/>
                    <a:pt x="23736" y="6840"/>
                  </a:cubicBezTo>
                  <a:cubicBezTo>
                    <a:pt x="24660" y="6359"/>
                    <a:pt x="25584" y="5879"/>
                    <a:pt x="26509" y="5435"/>
                  </a:cubicBezTo>
                  <a:cubicBezTo>
                    <a:pt x="27581" y="4954"/>
                    <a:pt x="28690" y="4474"/>
                    <a:pt x="29762" y="4067"/>
                  </a:cubicBezTo>
                  <a:cubicBezTo>
                    <a:pt x="30797" y="3660"/>
                    <a:pt x="31980" y="3291"/>
                    <a:pt x="33089" y="2958"/>
                  </a:cubicBezTo>
                  <a:cubicBezTo>
                    <a:pt x="34199" y="2625"/>
                    <a:pt x="35345" y="2292"/>
                    <a:pt x="36454" y="2071"/>
                  </a:cubicBezTo>
                  <a:cubicBezTo>
                    <a:pt x="37563" y="1849"/>
                    <a:pt x="38746" y="1627"/>
                    <a:pt x="39855" y="1479"/>
                  </a:cubicBezTo>
                  <a:lnTo>
                    <a:pt x="3985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6682125" y="1854650"/>
              <a:ext cx="5575" cy="950"/>
            </a:xfrm>
            <a:custGeom>
              <a:avLst/>
              <a:gdLst/>
              <a:ahLst/>
              <a:cxnLst/>
              <a:rect l="l" t="t" r="r" b="b"/>
              <a:pathLst>
                <a:path w="223" h="38" extrusionOk="0">
                  <a:moveTo>
                    <a:pt x="223" y="38"/>
                  </a:moveTo>
                  <a:lnTo>
                    <a:pt x="223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61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6682125" y="1854650"/>
              <a:ext cx="5575" cy="950"/>
            </a:xfrm>
            <a:custGeom>
              <a:avLst/>
              <a:gdLst/>
              <a:ahLst/>
              <a:cxnLst/>
              <a:rect l="l" t="t" r="r" b="b"/>
              <a:pathLst>
                <a:path w="223" h="38" extrusionOk="0">
                  <a:moveTo>
                    <a:pt x="223" y="38"/>
                  </a:moveTo>
                  <a:lnTo>
                    <a:pt x="223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6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4924175" y="912825"/>
              <a:ext cx="808775" cy="1126700"/>
            </a:xfrm>
            <a:custGeom>
              <a:avLst/>
              <a:gdLst/>
              <a:ahLst/>
              <a:cxnLst/>
              <a:rect l="l" t="t" r="r" b="b"/>
              <a:pathLst>
                <a:path w="32351" h="45068" extrusionOk="0">
                  <a:moveTo>
                    <a:pt x="32350" y="1"/>
                  </a:moveTo>
                  <a:cubicBezTo>
                    <a:pt x="31315" y="222"/>
                    <a:pt x="30243" y="592"/>
                    <a:pt x="29208" y="888"/>
                  </a:cubicBezTo>
                  <a:cubicBezTo>
                    <a:pt x="28209" y="1258"/>
                    <a:pt x="27100" y="1664"/>
                    <a:pt x="26065" y="2145"/>
                  </a:cubicBezTo>
                  <a:cubicBezTo>
                    <a:pt x="25067" y="2589"/>
                    <a:pt x="23995" y="3106"/>
                    <a:pt x="22996" y="3661"/>
                  </a:cubicBezTo>
                  <a:cubicBezTo>
                    <a:pt x="21961" y="4178"/>
                    <a:pt x="20963" y="4807"/>
                    <a:pt x="19965" y="5398"/>
                  </a:cubicBezTo>
                  <a:cubicBezTo>
                    <a:pt x="19004" y="6027"/>
                    <a:pt x="18042" y="6692"/>
                    <a:pt x="17118" y="7395"/>
                  </a:cubicBezTo>
                  <a:cubicBezTo>
                    <a:pt x="16194" y="8097"/>
                    <a:pt x="15270" y="8874"/>
                    <a:pt x="14382" y="9613"/>
                  </a:cubicBezTo>
                  <a:cubicBezTo>
                    <a:pt x="13495" y="10352"/>
                    <a:pt x="12645" y="11203"/>
                    <a:pt x="11831" y="12016"/>
                  </a:cubicBezTo>
                  <a:cubicBezTo>
                    <a:pt x="11018" y="12866"/>
                    <a:pt x="10242" y="13717"/>
                    <a:pt x="9502" y="14604"/>
                  </a:cubicBezTo>
                  <a:cubicBezTo>
                    <a:pt x="8763" y="15491"/>
                    <a:pt x="8023" y="16416"/>
                    <a:pt x="7358" y="17340"/>
                  </a:cubicBezTo>
                  <a:cubicBezTo>
                    <a:pt x="6655" y="18264"/>
                    <a:pt x="6064" y="19188"/>
                    <a:pt x="5472" y="20150"/>
                  </a:cubicBezTo>
                  <a:cubicBezTo>
                    <a:pt x="4918" y="21074"/>
                    <a:pt x="4363" y="22109"/>
                    <a:pt x="3846" y="23070"/>
                  </a:cubicBezTo>
                  <a:cubicBezTo>
                    <a:pt x="3402" y="24032"/>
                    <a:pt x="2921" y="24993"/>
                    <a:pt x="2515" y="26028"/>
                  </a:cubicBezTo>
                  <a:cubicBezTo>
                    <a:pt x="2108" y="27026"/>
                    <a:pt x="1775" y="28024"/>
                    <a:pt x="1443" y="29023"/>
                  </a:cubicBezTo>
                  <a:cubicBezTo>
                    <a:pt x="1110" y="30058"/>
                    <a:pt x="888" y="31019"/>
                    <a:pt x="666" y="32017"/>
                  </a:cubicBezTo>
                  <a:cubicBezTo>
                    <a:pt x="481" y="33052"/>
                    <a:pt x="296" y="34014"/>
                    <a:pt x="186" y="35049"/>
                  </a:cubicBezTo>
                  <a:cubicBezTo>
                    <a:pt x="149" y="35714"/>
                    <a:pt x="112" y="36380"/>
                    <a:pt x="75" y="37008"/>
                  </a:cubicBezTo>
                  <a:cubicBezTo>
                    <a:pt x="1" y="37452"/>
                    <a:pt x="1" y="37859"/>
                    <a:pt x="1" y="38265"/>
                  </a:cubicBezTo>
                  <a:cubicBezTo>
                    <a:pt x="444" y="38783"/>
                    <a:pt x="888" y="39300"/>
                    <a:pt x="1406" y="39744"/>
                  </a:cubicBezTo>
                  <a:cubicBezTo>
                    <a:pt x="2293" y="40631"/>
                    <a:pt x="3254" y="41408"/>
                    <a:pt x="4363" y="42147"/>
                  </a:cubicBezTo>
                  <a:cubicBezTo>
                    <a:pt x="5472" y="42924"/>
                    <a:pt x="6618" y="43626"/>
                    <a:pt x="7912" y="44255"/>
                  </a:cubicBezTo>
                  <a:cubicBezTo>
                    <a:pt x="8430" y="44550"/>
                    <a:pt x="8948" y="44809"/>
                    <a:pt x="9502" y="45068"/>
                  </a:cubicBezTo>
                  <a:lnTo>
                    <a:pt x="9502" y="43811"/>
                  </a:lnTo>
                  <a:cubicBezTo>
                    <a:pt x="9502" y="43330"/>
                    <a:pt x="9502" y="42924"/>
                    <a:pt x="9539" y="42480"/>
                  </a:cubicBezTo>
                  <a:cubicBezTo>
                    <a:pt x="9539" y="41999"/>
                    <a:pt x="9576" y="41593"/>
                    <a:pt x="9613" y="41112"/>
                  </a:cubicBezTo>
                  <a:cubicBezTo>
                    <a:pt x="9687" y="40631"/>
                    <a:pt x="9724" y="40188"/>
                    <a:pt x="9761" y="39744"/>
                  </a:cubicBezTo>
                  <a:cubicBezTo>
                    <a:pt x="9798" y="39264"/>
                    <a:pt x="9872" y="38820"/>
                    <a:pt x="9946" y="38339"/>
                  </a:cubicBezTo>
                  <a:cubicBezTo>
                    <a:pt x="10057" y="37896"/>
                    <a:pt x="10094" y="37415"/>
                    <a:pt x="10168" y="36971"/>
                  </a:cubicBezTo>
                  <a:cubicBezTo>
                    <a:pt x="10279" y="36454"/>
                    <a:pt x="10352" y="36047"/>
                    <a:pt x="10463" y="35529"/>
                  </a:cubicBezTo>
                  <a:cubicBezTo>
                    <a:pt x="10611" y="34827"/>
                    <a:pt x="10722" y="34162"/>
                    <a:pt x="10907" y="33422"/>
                  </a:cubicBezTo>
                  <a:cubicBezTo>
                    <a:pt x="11055" y="32683"/>
                    <a:pt x="11240" y="31980"/>
                    <a:pt x="11462" y="31241"/>
                  </a:cubicBezTo>
                  <a:cubicBezTo>
                    <a:pt x="11646" y="30501"/>
                    <a:pt x="11905" y="29799"/>
                    <a:pt x="12127" y="29060"/>
                  </a:cubicBezTo>
                  <a:cubicBezTo>
                    <a:pt x="12497" y="28024"/>
                    <a:pt x="12867" y="26952"/>
                    <a:pt x="13273" y="25843"/>
                  </a:cubicBezTo>
                  <a:cubicBezTo>
                    <a:pt x="13680" y="24734"/>
                    <a:pt x="14160" y="23662"/>
                    <a:pt x="14604" y="22590"/>
                  </a:cubicBezTo>
                  <a:cubicBezTo>
                    <a:pt x="15122" y="21555"/>
                    <a:pt x="15639" y="20482"/>
                    <a:pt x="16157" y="19447"/>
                  </a:cubicBezTo>
                  <a:cubicBezTo>
                    <a:pt x="16638" y="18449"/>
                    <a:pt x="17266" y="17414"/>
                    <a:pt x="17821" y="16416"/>
                  </a:cubicBezTo>
                  <a:cubicBezTo>
                    <a:pt x="18375" y="15380"/>
                    <a:pt x="19004" y="14419"/>
                    <a:pt x="19595" y="13458"/>
                  </a:cubicBezTo>
                  <a:cubicBezTo>
                    <a:pt x="20261" y="12534"/>
                    <a:pt x="20889" y="11572"/>
                    <a:pt x="21555" y="10685"/>
                  </a:cubicBezTo>
                  <a:cubicBezTo>
                    <a:pt x="22183" y="9798"/>
                    <a:pt x="22886" y="8911"/>
                    <a:pt x="23588" y="8097"/>
                  </a:cubicBezTo>
                  <a:cubicBezTo>
                    <a:pt x="24290" y="7247"/>
                    <a:pt x="25030" y="6434"/>
                    <a:pt x="25695" y="5694"/>
                  </a:cubicBezTo>
                  <a:cubicBezTo>
                    <a:pt x="26398" y="4955"/>
                    <a:pt x="27137" y="4178"/>
                    <a:pt x="27877" y="3513"/>
                  </a:cubicBezTo>
                  <a:cubicBezTo>
                    <a:pt x="28579" y="2847"/>
                    <a:pt x="29355" y="2219"/>
                    <a:pt x="30095" y="1627"/>
                  </a:cubicBezTo>
                  <a:cubicBezTo>
                    <a:pt x="30834" y="1073"/>
                    <a:pt x="31611" y="518"/>
                    <a:pt x="3235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4779075" y="837950"/>
              <a:ext cx="953875" cy="1052775"/>
            </a:xfrm>
            <a:custGeom>
              <a:avLst/>
              <a:gdLst/>
              <a:ahLst/>
              <a:cxnLst/>
              <a:rect l="l" t="t" r="r" b="b"/>
              <a:pathLst>
                <a:path w="38155" h="42111" extrusionOk="0">
                  <a:moveTo>
                    <a:pt x="38154" y="1"/>
                  </a:moveTo>
                  <a:lnTo>
                    <a:pt x="38154" y="1"/>
                  </a:lnTo>
                  <a:cubicBezTo>
                    <a:pt x="37045" y="186"/>
                    <a:pt x="35899" y="371"/>
                    <a:pt x="34716" y="482"/>
                  </a:cubicBezTo>
                  <a:cubicBezTo>
                    <a:pt x="33607" y="740"/>
                    <a:pt x="32424" y="1036"/>
                    <a:pt x="31314" y="1369"/>
                  </a:cubicBezTo>
                  <a:cubicBezTo>
                    <a:pt x="30205" y="1702"/>
                    <a:pt x="29096" y="2071"/>
                    <a:pt x="27987" y="2478"/>
                  </a:cubicBezTo>
                  <a:cubicBezTo>
                    <a:pt x="26952" y="2885"/>
                    <a:pt x="25843" y="3365"/>
                    <a:pt x="24771" y="3883"/>
                  </a:cubicBezTo>
                  <a:cubicBezTo>
                    <a:pt x="23699" y="4364"/>
                    <a:pt x="22626" y="4918"/>
                    <a:pt x="21628" y="5473"/>
                  </a:cubicBezTo>
                  <a:cubicBezTo>
                    <a:pt x="20593" y="6027"/>
                    <a:pt x="19595" y="6656"/>
                    <a:pt x="18634" y="7284"/>
                  </a:cubicBezTo>
                  <a:cubicBezTo>
                    <a:pt x="17635" y="7950"/>
                    <a:pt x="16674" y="8615"/>
                    <a:pt x="15750" y="9318"/>
                  </a:cubicBezTo>
                  <a:cubicBezTo>
                    <a:pt x="14826" y="10020"/>
                    <a:pt x="13901" y="10796"/>
                    <a:pt x="13088" y="11536"/>
                  </a:cubicBezTo>
                  <a:cubicBezTo>
                    <a:pt x="12238" y="12275"/>
                    <a:pt x="11424" y="13126"/>
                    <a:pt x="10611" y="13902"/>
                  </a:cubicBezTo>
                  <a:cubicBezTo>
                    <a:pt x="9945" y="14641"/>
                    <a:pt x="9280" y="15381"/>
                    <a:pt x="8651" y="16120"/>
                  </a:cubicBezTo>
                  <a:cubicBezTo>
                    <a:pt x="8541" y="16268"/>
                    <a:pt x="8467" y="16342"/>
                    <a:pt x="8356" y="16453"/>
                  </a:cubicBezTo>
                  <a:cubicBezTo>
                    <a:pt x="7653" y="17266"/>
                    <a:pt x="6988" y="18191"/>
                    <a:pt x="6359" y="19078"/>
                  </a:cubicBezTo>
                  <a:cubicBezTo>
                    <a:pt x="5731" y="19965"/>
                    <a:pt x="5176" y="20889"/>
                    <a:pt x="4622" y="21814"/>
                  </a:cubicBezTo>
                  <a:cubicBezTo>
                    <a:pt x="4104" y="22738"/>
                    <a:pt x="3586" y="23662"/>
                    <a:pt x="3143" y="24623"/>
                  </a:cubicBezTo>
                  <a:cubicBezTo>
                    <a:pt x="2662" y="25585"/>
                    <a:pt x="2292" y="26583"/>
                    <a:pt x="1923" y="27544"/>
                  </a:cubicBezTo>
                  <a:cubicBezTo>
                    <a:pt x="1553" y="28505"/>
                    <a:pt x="1294" y="29467"/>
                    <a:pt x="999" y="30428"/>
                  </a:cubicBezTo>
                  <a:cubicBezTo>
                    <a:pt x="740" y="31463"/>
                    <a:pt x="555" y="32387"/>
                    <a:pt x="370" y="33386"/>
                  </a:cubicBezTo>
                  <a:cubicBezTo>
                    <a:pt x="222" y="34421"/>
                    <a:pt x="74" y="35382"/>
                    <a:pt x="37" y="36380"/>
                  </a:cubicBezTo>
                  <a:cubicBezTo>
                    <a:pt x="37" y="37009"/>
                    <a:pt x="0" y="37637"/>
                    <a:pt x="0" y="38303"/>
                  </a:cubicBezTo>
                  <a:cubicBezTo>
                    <a:pt x="74" y="38451"/>
                    <a:pt x="148" y="38561"/>
                    <a:pt x="222" y="38709"/>
                  </a:cubicBezTo>
                  <a:cubicBezTo>
                    <a:pt x="555" y="39375"/>
                    <a:pt x="925" y="39966"/>
                    <a:pt x="1331" y="40558"/>
                  </a:cubicBezTo>
                  <a:cubicBezTo>
                    <a:pt x="1664" y="41075"/>
                    <a:pt x="2071" y="41593"/>
                    <a:pt x="2477" y="42111"/>
                  </a:cubicBezTo>
                  <a:cubicBezTo>
                    <a:pt x="2477" y="41408"/>
                    <a:pt x="2477" y="40743"/>
                    <a:pt x="2551" y="40077"/>
                  </a:cubicBezTo>
                  <a:cubicBezTo>
                    <a:pt x="2588" y="39264"/>
                    <a:pt x="2662" y="38524"/>
                    <a:pt x="2773" y="37748"/>
                  </a:cubicBezTo>
                  <a:cubicBezTo>
                    <a:pt x="2773" y="37563"/>
                    <a:pt x="2810" y="37341"/>
                    <a:pt x="2847" y="37083"/>
                  </a:cubicBezTo>
                  <a:cubicBezTo>
                    <a:pt x="2995" y="36084"/>
                    <a:pt x="3217" y="35123"/>
                    <a:pt x="3476" y="34088"/>
                  </a:cubicBezTo>
                  <a:cubicBezTo>
                    <a:pt x="3734" y="33090"/>
                    <a:pt x="4030" y="32129"/>
                    <a:pt x="4326" y="31093"/>
                  </a:cubicBezTo>
                  <a:cubicBezTo>
                    <a:pt x="4696" y="30058"/>
                    <a:pt x="5065" y="29097"/>
                    <a:pt x="5509" y="28099"/>
                  </a:cubicBezTo>
                  <a:cubicBezTo>
                    <a:pt x="5916" y="27101"/>
                    <a:pt x="6359" y="26102"/>
                    <a:pt x="6877" y="25141"/>
                  </a:cubicBezTo>
                  <a:cubicBezTo>
                    <a:pt x="7394" y="24143"/>
                    <a:pt x="7949" y="23182"/>
                    <a:pt x="8541" y="22220"/>
                  </a:cubicBezTo>
                  <a:cubicBezTo>
                    <a:pt x="9095" y="21296"/>
                    <a:pt x="9761" y="20335"/>
                    <a:pt x="10389" y="19411"/>
                  </a:cubicBezTo>
                  <a:cubicBezTo>
                    <a:pt x="10981" y="18523"/>
                    <a:pt x="11683" y="17673"/>
                    <a:pt x="12349" y="16860"/>
                  </a:cubicBezTo>
                  <a:cubicBezTo>
                    <a:pt x="12422" y="16823"/>
                    <a:pt x="12459" y="16712"/>
                    <a:pt x="12533" y="16675"/>
                  </a:cubicBezTo>
                  <a:cubicBezTo>
                    <a:pt x="13273" y="15787"/>
                    <a:pt x="14049" y="14900"/>
                    <a:pt x="14826" y="14087"/>
                  </a:cubicBezTo>
                  <a:cubicBezTo>
                    <a:pt x="15602" y="13237"/>
                    <a:pt x="16489" y="12423"/>
                    <a:pt x="17303" y="11647"/>
                  </a:cubicBezTo>
                  <a:cubicBezTo>
                    <a:pt x="18153" y="10833"/>
                    <a:pt x="19077" y="10057"/>
                    <a:pt x="19964" y="9318"/>
                  </a:cubicBezTo>
                  <a:cubicBezTo>
                    <a:pt x="20889" y="8578"/>
                    <a:pt x="21813" y="7839"/>
                    <a:pt x="22774" y="7210"/>
                  </a:cubicBezTo>
                  <a:cubicBezTo>
                    <a:pt x="23699" y="6545"/>
                    <a:pt x="24697" y="5916"/>
                    <a:pt x="25695" y="5325"/>
                  </a:cubicBezTo>
                  <a:cubicBezTo>
                    <a:pt x="26693" y="4770"/>
                    <a:pt x="27728" y="4142"/>
                    <a:pt x="28727" y="3661"/>
                  </a:cubicBezTo>
                  <a:cubicBezTo>
                    <a:pt x="29762" y="3107"/>
                    <a:pt x="30834" y="2626"/>
                    <a:pt x="31832" y="2182"/>
                  </a:cubicBezTo>
                  <a:cubicBezTo>
                    <a:pt x="32867" y="1739"/>
                    <a:pt x="33902" y="1332"/>
                    <a:pt x="34975" y="962"/>
                  </a:cubicBezTo>
                  <a:cubicBezTo>
                    <a:pt x="36047" y="593"/>
                    <a:pt x="37119" y="260"/>
                    <a:pt x="3815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5644175" y="1446125"/>
              <a:ext cx="329075" cy="356525"/>
            </a:xfrm>
            <a:custGeom>
              <a:avLst/>
              <a:gdLst/>
              <a:ahLst/>
              <a:cxnLst/>
              <a:rect l="l" t="t" r="r" b="b"/>
              <a:pathLst>
                <a:path w="13163" h="14261" extrusionOk="0">
                  <a:moveTo>
                    <a:pt x="3550" y="1"/>
                  </a:moveTo>
                  <a:cubicBezTo>
                    <a:pt x="3365" y="296"/>
                    <a:pt x="3180" y="629"/>
                    <a:pt x="2996" y="925"/>
                  </a:cubicBezTo>
                  <a:cubicBezTo>
                    <a:pt x="2811" y="1258"/>
                    <a:pt x="2626" y="1664"/>
                    <a:pt x="2441" y="2034"/>
                  </a:cubicBezTo>
                  <a:cubicBezTo>
                    <a:pt x="2256" y="2404"/>
                    <a:pt x="2071" y="2884"/>
                    <a:pt x="1960" y="3291"/>
                  </a:cubicBezTo>
                  <a:cubicBezTo>
                    <a:pt x="1812" y="3772"/>
                    <a:pt x="1628" y="4215"/>
                    <a:pt x="1480" y="4696"/>
                  </a:cubicBezTo>
                  <a:cubicBezTo>
                    <a:pt x="1332" y="5140"/>
                    <a:pt x="1221" y="5620"/>
                    <a:pt x="1073" y="6101"/>
                  </a:cubicBezTo>
                  <a:cubicBezTo>
                    <a:pt x="925" y="6618"/>
                    <a:pt x="777" y="7136"/>
                    <a:pt x="703" y="7654"/>
                  </a:cubicBezTo>
                  <a:lnTo>
                    <a:pt x="408" y="9169"/>
                  </a:lnTo>
                  <a:cubicBezTo>
                    <a:pt x="334" y="9687"/>
                    <a:pt x="223" y="10168"/>
                    <a:pt x="186" y="10685"/>
                  </a:cubicBezTo>
                  <a:cubicBezTo>
                    <a:pt x="149" y="11203"/>
                    <a:pt x="112" y="11720"/>
                    <a:pt x="38" y="12164"/>
                  </a:cubicBezTo>
                  <a:cubicBezTo>
                    <a:pt x="38" y="12682"/>
                    <a:pt x="1" y="13088"/>
                    <a:pt x="1" y="13569"/>
                  </a:cubicBezTo>
                  <a:lnTo>
                    <a:pt x="1" y="13939"/>
                  </a:lnTo>
                  <a:cubicBezTo>
                    <a:pt x="1167" y="14159"/>
                    <a:pt x="2358" y="14261"/>
                    <a:pt x="3537" y="14261"/>
                  </a:cubicBezTo>
                  <a:cubicBezTo>
                    <a:pt x="4340" y="14261"/>
                    <a:pt x="5137" y="14213"/>
                    <a:pt x="5916" y="14124"/>
                  </a:cubicBezTo>
                  <a:cubicBezTo>
                    <a:pt x="7506" y="13939"/>
                    <a:pt x="9022" y="13532"/>
                    <a:pt x="10464" y="12830"/>
                  </a:cubicBezTo>
                  <a:cubicBezTo>
                    <a:pt x="11499" y="12312"/>
                    <a:pt x="12534" y="11573"/>
                    <a:pt x="13162" y="10611"/>
                  </a:cubicBezTo>
                  <a:cubicBezTo>
                    <a:pt x="13162" y="10205"/>
                    <a:pt x="13125" y="9724"/>
                    <a:pt x="13052" y="9280"/>
                  </a:cubicBezTo>
                  <a:cubicBezTo>
                    <a:pt x="12978" y="8837"/>
                    <a:pt x="12867" y="8393"/>
                    <a:pt x="12719" y="7912"/>
                  </a:cubicBezTo>
                  <a:cubicBezTo>
                    <a:pt x="12571" y="7469"/>
                    <a:pt x="12386" y="6988"/>
                    <a:pt x="12164" y="6582"/>
                  </a:cubicBezTo>
                  <a:cubicBezTo>
                    <a:pt x="11979" y="6101"/>
                    <a:pt x="11684" y="5694"/>
                    <a:pt x="11425" y="5288"/>
                  </a:cubicBezTo>
                  <a:cubicBezTo>
                    <a:pt x="11129" y="4881"/>
                    <a:pt x="10833" y="4437"/>
                    <a:pt x="10501" y="4104"/>
                  </a:cubicBezTo>
                  <a:cubicBezTo>
                    <a:pt x="10131" y="3661"/>
                    <a:pt x="9761" y="3291"/>
                    <a:pt x="9391" y="2958"/>
                  </a:cubicBezTo>
                  <a:cubicBezTo>
                    <a:pt x="8985" y="2589"/>
                    <a:pt x="8541" y="2293"/>
                    <a:pt x="8134" y="1997"/>
                  </a:cubicBezTo>
                  <a:cubicBezTo>
                    <a:pt x="7691" y="1738"/>
                    <a:pt x="7247" y="1443"/>
                    <a:pt x="6803" y="1221"/>
                  </a:cubicBezTo>
                  <a:cubicBezTo>
                    <a:pt x="6323" y="925"/>
                    <a:pt x="5879" y="740"/>
                    <a:pt x="5399" y="555"/>
                  </a:cubicBezTo>
                  <a:cubicBezTo>
                    <a:pt x="4955" y="370"/>
                    <a:pt x="4474" y="260"/>
                    <a:pt x="3994" y="112"/>
                  </a:cubicBezTo>
                  <a:cubicBezTo>
                    <a:pt x="3846" y="75"/>
                    <a:pt x="3698" y="75"/>
                    <a:pt x="355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4968550" y="2039500"/>
              <a:ext cx="950" cy="950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7" y="38"/>
                  </a:moveTo>
                  <a:cubicBezTo>
                    <a:pt x="0" y="38"/>
                    <a:pt x="0" y="38"/>
                    <a:pt x="37" y="38"/>
                  </a:cubicBezTo>
                  <a:cubicBezTo>
                    <a:pt x="0" y="1"/>
                    <a:pt x="0" y="1"/>
                    <a:pt x="37" y="38"/>
                  </a:cubicBezTo>
                  <a:close/>
                </a:path>
              </a:pathLst>
            </a:custGeom>
            <a:solidFill>
              <a:srgbClr val="1DA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6677525" y="1994225"/>
              <a:ext cx="12025" cy="33300"/>
            </a:xfrm>
            <a:custGeom>
              <a:avLst/>
              <a:gdLst/>
              <a:ahLst/>
              <a:cxnLst/>
              <a:rect l="l" t="t" r="r" b="b"/>
              <a:pathLst>
                <a:path w="481" h="1332" extrusionOk="0">
                  <a:moveTo>
                    <a:pt x="185" y="740"/>
                  </a:moveTo>
                  <a:cubicBezTo>
                    <a:pt x="37" y="1220"/>
                    <a:pt x="37" y="1220"/>
                    <a:pt x="0" y="1331"/>
                  </a:cubicBezTo>
                  <a:lnTo>
                    <a:pt x="481" y="0"/>
                  </a:lnTo>
                  <a:cubicBezTo>
                    <a:pt x="407" y="222"/>
                    <a:pt x="259" y="518"/>
                    <a:pt x="185" y="740"/>
                  </a:cubicBezTo>
                  <a:close/>
                </a:path>
              </a:pathLst>
            </a:custGeom>
            <a:solidFill>
              <a:srgbClr val="16A9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5732925" y="1191950"/>
              <a:ext cx="525925" cy="576775"/>
            </a:xfrm>
            <a:custGeom>
              <a:avLst/>
              <a:gdLst/>
              <a:ahLst/>
              <a:cxnLst/>
              <a:rect l="l" t="t" r="r" b="b"/>
              <a:pathLst>
                <a:path w="21037" h="23071" extrusionOk="0">
                  <a:moveTo>
                    <a:pt x="0" y="1"/>
                  </a:moveTo>
                  <a:lnTo>
                    <a:pt x="0" y="10168"/>
                  </a:lnTo>
                  <a:cubicBezTo>
                    <a:pt x="148" y="10242"/>
                    <a:pt x="296" y="10242"/>
                    <a:pt x="444" y="10279"/>
                  </a:cubicBezTo>
                  <a:cubicBezTo>
                    <a:pt x="924" y="10427"/>
                    <a:pt x="1368" y="10537"/>
                    <a:pt x="1849" y="10722"/>
                  </a:cubicBezTo>
                  <a:cubicBezTo>
                    <a:pt x="2329" y="10907"/>
                    <a:pt x="2773" y="11166"/>
                    <a:pt x="3253" y="11388"/>
                  </a:cubicBezTo>
                  <a:cubicBezTo>
                    <a:pt x="3697" y="11610"/>
                    <a:pt x="4178" y="11905"/>
                    <a:pt x="4584" y="12164"/>
                  </a:cubicBezTo>
                  <a:cubicBezTo>
                    <a:pt x="5065" y="12497"/>
                    <a:pt x="5472" y="12830"/>
                    <a:pt x="5841" y="13125"/>
                  </a:cubicBezTo>
                  <a:cubicBezTo>
                    <a:pt x="6248" y="13495"/>
                    <a:pt x="6618" y="13865"/>
                    <a:pt x="6951" y="14235"/>
                  </a:cubicBezTo>
                  <a:cubicBezTo>
                    <a:pt x="7283" y="14604"/>
                    <a:pt x="7579" y="15048"/>
                    <a:pt x="7875" y="15455"/>
                  </a:cubicBezTo>
                  <a:cubicBezTo>
                    <a:pt x="8134" y="15861"/>
                    <a:pt x="8392" y="16342"/>
                    <a:pt x="8614" y="16749"/>
                  </a:cubicBezTo>
                  <a:cubicBezTo>
                    <a:pt x="8836" y="17155"/>
                    <a:pt x="9021" y="17636"/>
                    <a:pt x="9169" y="18079"/>
                  </a:cubicBezTo>
                  <a:cubicBezTo>
                    <a:pt x="9317" y="18486"/>
                    <a:pt x="9391" y="18967"/>
                    <a:pt x="9502" y="19410"/>
                  </a:cubicBezTo>
                  <a:cubicBezTo>
                    <a:pt x="9575" y="19854"/>
                    <a:pt x="9612" y="20335"/>
                    <a:pt x="9612" y="20778"/>
                  </a:cubicBezTo>
                  <a:lnTo>
                    <a:pt x="14677" y="21777"/>
                  </a:lnTo>
                  <a:lnTo>
                    <a:pt x="21036" y="23071"/>
                  </a:lnTo>
                  <a:cubicBezTo>
                    <a:pt x="21036" y="22442"/>
                    <a:pt x="20999" y="21740"/>
                    <a:pt x="20889" y="21037"/>
                  </a:cubicBezTo>
                  <a:cubicBezTo>
                    <a:pt x="20815" y="20335"/>
                    <a:pt x="20667" y="19669"/>
                    <a:pt x="20519" y="19004"/>
                  </a:cubicBezTo>
                  <a:cubicBezTo>
                    <a:pt x="20371" y="18301"/>
                    <a:pt x="20223" y="17636"/>
                    <a:pt x="19964" y="16970"/>
                  </a:cubicBezTo>
                  <a:cubicBezTo>
                    <a:pt x="19742" y="16342"/>
                    <a:pt x="19484" y="15639"/>
                    <a:pt x="19188" y="14974"/>
                  </a:cubicBezTo>
                  <a:cubicBezTo>
                    <a:pt x="18855" y="14345"/>
                    <a:pt x="18559" y="13680"/>
                    <a:pt x="18190" y="13051"/>
                  </a:cubicBezTo>
                  <a:cubicBezTo>
                    <a:pt x="17820" y="12386"/>
                    <a:pt x="17376" y="11757"/>
                    <a:pt x="16970" y="11166"/>
                  </a:cubicBezTo>
                  <a:cubicBezTo>
                    <a:pt x="16563" y="10537"/>
                    <a:pt x="16082" y="9946"/>
                    <a:pt x="15602" y="9354"/>
                  </a:cubicBezTo>
                  <a:cubicBezTo>
                    <a:pt x="15084" y="8763"/>
                    <a:pt x="14567" y="8208"/>
                    <a:pt x="14012" y="7654"/>
                  </a:cubicBezTo>
                  <a:cubicBezTo>
                    <a:pt x="13457" y="7099"/>
                    <a:pt x="12903" y="6582"/>
                    <a:pt x="12311" y="6064"/>
                  </a:cubicBezTo>
                  <a:cubicBezTo>
                    <a:pt x="11720" y="5546"/>
                    <a:pt x="11091" y="5103"/>
                    <a:pt x="10463" y="4622"/>
                  </a:cubicBezTo>
                  <a:cubicBezTo>
                    <a:pt x="9797" y="4178"/>
                    <a:pt x="9206" y="3772"/>
                    <a:pt x="8503" y="3328"/>
                  </a:cubicBezTo>
                  <a:cubicBezTo>
                    <a:pt x="7875" y="2921"/>
                    <a:pt x="7172" y="2552"/>
                    <a:pt x="6470" y="2219"/>
                  </a:cubicBezTo>
                  <a:cubicBezTo>
                    <a:pt x="5731" y="1923"/>
                    <a:pt x="5102" y="1591"/>
                    <a:pt x="4363" y="1295"/>
                  </a:cubicBezTo>
                  <a:cubicBezTo>
                    <a:pt x="3623" y="1036"/>
                    <a:pt x="2921" y="814"/>
                    <a:pt x="2181" y="555"/>
                  </a:cubicBezTo>
                  <a:cubicBezTo>
                    <a:pt x="1442" y="334"/>
                    <a:pt x="739" y="14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5537900" y="1711400"/>
              <a:ext cx="720025" cy="256975"/>
            </a:xfrm>
            <a:custGeom>
              <a:avLst/>
              <a:gdLst/>
              <a:ahLst/>
              <a:cxnLst/>
              <a:rect l="l" t="t" r="r" b="b"/>
              <a:pathLst>
                <a:path w="28801" h="10279" extrusionOk="0">
                  <a:moveTo>
                    <a:pt x="17413" y="0"/>
                  </a:moveTo>
                  <a:cubicBezTo>
                    <a:pt x="16785" y="962"/>
                    <a:pt x="15750" y="1701"/>
                    <a:pt x="14641" y="2219"/>
                  </a:cubicBezTo>
                  <a:cubicBezTo>
                    <a:pt x="13236" y="2884"/>
                    <a:pt x="11683" y="3328"/>
                    <a:pt x="10130" y="3513"/>
                  </a:cubicBezTo>
                  <a:cubicBezTo>
                    <a:pt x="9321" y="3602"/>
                    <a:pt x="8513" y="3650"/>
                    <a:pt x="7709" y="3650"/>
                  </a:cubicBezTo>
                  <a:cubicBezTo>
                    <a:pt x="6528" y="3650"/>
                    <a:pt x="5359" y="3548"/>
                    <a:pt x="4215" y="3328"/>
                  </a:cubicBezTo>
                  <a:lnTo>
                    <a:pt x="0" y="9539"/>
                  </a:lnTo>
                  <a:cubicBezTo>
                    <a:pt x="2551" y="10056"/>
                    <a:pt x="5139" y="10278"/>
                    <a:pt x="7727" y="10278"/>
                  </a:cubicBezTo>
                  <a:cubicBezTo>
                    <a:pt x="10315" y="10278"/>
                    <a:pt x="12903" y="10056"/>
                    <a:pt x="15454" y="9539"/>
                  </a:cubicBezTo>
                  <a:cubicBezTo>
                    <a:pt x="17968" y="9095"/>
                    <a:pt x="20408" y="8319"/>
                    <a:pt x="22774" y="7173"/>
                  </a:cubicBezTo>
                  <a:cubicBezTo>
                    <a:pt x="25140" y="5990"/>
                    <a:pt x="27359" y="4437"/>
                    <a:pt x="28800" y="2293"/>
                  </a:cubicBezTo>
                  <a:lnTo>
                    <a:pt x="1741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5542525" y="1194725"/>
              <a:ext cx="190417" cy="761639"/>
            </a:xfrm>
            <a:custGeom>
              <a:avLst/>
              <a:gdLst/>
              <a:ahLst/>
              <a:cxnLst/>
              <a:rect l="l" t="t" r="r" b="b"/>
              <a:pathLst>
                <a:path w="7765" h="30317" extrusionOk="0">
                  <a:moveTo>
                    <a:pt x="7764" y="1"/>
                  </a:moveTo>
                  <a:cubicBezTo>
                    <a:pt x="7505" y="370"/>
                    <a:pt x="7210" y="851"/>
                    <a:pt x="6914" y="1406"/>
                  </a:cubicBezTo>
                  <a:cubicBezTo>
                    <a:pt x="6655" y="1849"/>
                    <a:pt x="6396" y="2404"/>
                    <a:pt x="6100" y="2921"/>
                  </a:cubicBezTo>
                  <a:cubicBezTo>
                    <a:pt x="5842" y="3439"/>
                    <a:pt x="5620" y="3994"/>
                    <a:pt x="5324" y="4585"/>
                  </a:cubicBezTo>
                  <a:cubicBezTo>
                    <a:pt x="5102" y="5177"/>
                    <a:pt x="4806" y="5768"/>
                    <a:pt x="4585" y="6434"/>
                  </a:cubicBezTo>
                  <a:cubicBezTo>
                    <a:pt x="4326" y="7062"/>
                    <a:pt x="4067" y="7728"/>
                    <a:pt x="3845" y="8430"/>
                  </a:cubicBezTo>
                  <a:cubicBezTo>
                    <a:pt x="3623" y="9059"/>
                    <a:pt x="3402" y="9798"/>
                    <a:pt x="3143" y="10500"/>
                  </a:cubicBezTo>
                  <a:cubicBezTo>
                    <a:pt x="2921" y="11203"/>
                    <a:pt x="2699" y="11942"/>
                    <a:pt x="2514" y="12682"/>
                  </a:cubicBezTo>
                  <a:lnTo>
                    <a:pt x="1960" y="14900"/>
                  </a:lnTo>
                  <a:cubicBezTo>
                    <a:pt x="1775" y="15639"/>
                    <a:pt x="1590" y="16379"/>
                    <a:pt x="1442" y="17155"/>
                  </a:cubicBezTo>
                  <a:cubicBezTo>
                    <a:pt x="1294" y="17931"/>
                    <a:pt x="1183" y="18671"/>
                    <a:pt x="1035" y="19447"/>
                  </a:cubicBezTo>
                  <a:cubicBezTo>
                    <a:pt x="888" y="20187"/>
                    <a:pt x="740" y="20926"/>
                    <a:pt x="666" y="21739"/>
                  </a:cubicBezTo>
                  <a:cubicBezTo>
                    <a:pt x="555" y="22516"/>
                    <a:pt x="481" y="23255"/>
                    <a:pt x="370" y="23995"/>
                  </a:cubicBezTo>
                  <a:cubicBezTo>
                    <a:pt x="333" y="24734"/>
                    <a:pt x="259" y="25437"/>
                    <a:pt x="185" y="26176"/>
                  </a:cubicBezTo>
                  <a:cubicBezTo>
                    <a:pt x="111" y="26915"/>
                    <a:pt x="111" y="27581"/>
                    <a:pt x="74" y="28283"/>
                  </a:cubicBezTo>
                  <a:cubicBezTo>
                    <a:pt x="0" y="29023"/>
                    <a:pt x="0" y="29688"/>
                    <a:pt x="0" y="30317"/>
                  </a:cubicBezTo>
                  <a:lnTo>
                    <a:pt x="2181" y="27100"/>
                  </a:lnTo>
                  <a:lnTo>
                    <a:pt x="4215" y="24069"/>
                  </a:lnTo>
                  <a:lnTo>
                    <a:pt x="4215" y="23699"/>
                  </a:lnTo>
                  <a:cubicBezTo>
                    <a:pt x="4215" y="23255"/>
                    <a:pt x="4215" y="22812"/>
                    <a:pt x="4252" y="22331"/>
                  </a:cubicBezTo>
                  <a:cubicBezTo>
                    <a:pt x="4326" y="21813"/>
                    <a:pt x="4363" y="21370"/>
                    <a:pt x="4400" y="20852"/>
                  </a:cubicBezTo>
                  <a:cubicBezTo>
                    <a:pt x="4474" y="20335"/>
                    <a:pt x="4548" y="19817"/>
                    <a:pt x="4622" y="19336"/>
                  </a:cubicBezTo>
                  <a:lnTo>
                    <a:pt x="4917" y="17784"/>
                  </a:lnTo>
                  <a:cubicBezTo>
                    <a:pt x="5065" y="17303"/>
                    <a:pt x="5139" y="16785"/>
                    <a:pt x="5287" y="16268"/>
                  </a:cubicBezTo>
                  <a:cubicBezTo>
                    <a:pt x="5398" y="15824"/>
                    <a:pt x="5546" y="15307"/>
                    <a:pt x="5694" y="14826"/>
                  </a:cubicBezTo>
                  <a:cubicBezTo>
                    <a:pt x="5842" y="14345"/>
                    <a:pt x="6026" y="13865"/>
                    <a:pt x="6174" y="13458"/>
                  </a:cubicBezTo>
                  <a:cubicBezTo>
                    <a:pt x="6359" y="13051"/>
                    <a:pt x="6470" y="12571"/>
                    <a:pt x="6655" y="12201"/>
                  </a:cubicBezTo>
                  <a:cubicBezTo>
                    <a:pt x="6840" y="11794"/>
                    <a:pt x="7025" y="11425"/>
                    <a:pt x="7210" y="11092"/>
                  </a:cubicBezTo>
                  <a:cubicBezTo>
                    <a:pt x="7394" y="10759"/>
                    <a:pt x="7579" y="10463"/>
                    <a:pt x="7764" y="10168"/>
                  </a:cubicBezTo>
                  <a:lnTo>
                    <a:pt x="776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5158025" y="1768700"/>
              <a:ext cx="1416000" cy="386375"/>
            </a:xfrm>
            <a:custGeom>
              <a:avLst/>
              <a:gdLst/>
              <a:ahLst/>
              <a:cxnLst/>
              <a:rect l="l" t="t" r="r" b="b"/>
              <a:pathLst>
                <a:path w="56640" h="15455" extrusionOk="0">
                  <a:moveTo>
                    <a:pt x="56639" y="2551"/>
                  </a:moveTo>
                  <a:cubicBezTo>
                    <a:pt x="55493" y="4252"/>
                    <a:pt x="54014" y="5731"/>
                    <a:pt x="52351" y="7025"/>
                  </a:cubicBezTo>
                  <a:cubicBezTo>
                    <a:pt x="50170" y="8726"/>
                    <a:pt x="47729" y="10094"/>
                    <a:pt x="45178" y="11203"/>
                  </a:cubicBezTo>
                  <a:cubicBezTo>
                    <a:pt x="41999" y="12571"/>
                    <a:pt x="38672" y="13532"/>
                    <a:pt x="35307" y="14234"/>
                  </a:cubicBezTo>
                  <a:cubicBezTo>
                    <a:pt x="31241" y="15085"/>
                    <a:pt x="27063" y="15454"/>
                    <a:pt x="22959" y="15454"/>
                  </a:cubicBezTo>
                  <a:cubicBezTo>
                    <a:pt x="18818" y="15454"/>
                    <a:pt x="14641" y="15011"/>
                    <a:pt x="10574" y="14234"/>
                  </a:cubicBezTo>
                  <a:cubicBezTo>
                    <a:pt x="10426" y="14197"/>
                    <a:pt x="10315" y="14197"/>
                    <a:pt x="10167" y="14160"/>
                  </a:cubicBezTo>
                  <a:cubicBezTo>
                    <a:pt x="9058" y="13938"/>
                    <a:pt x="8023" y="13680"/>
                    <a:pt x="6988" y="13384"/>
                  </a:cubicBezTo>
                  <a:cubicBezTo>
                    <a:pt x="5916" y="13088"/>
                    <a:pt x="4954" y="12755"/>
                    <a:pt x="3919" y="12460"/>
                  </a:cubicBezTo>
                  <a:cubicBezTo>
                    <a:pt x="2921" y="12127"/>
                    <a:pt x="1997" y="11757"/>
                    <a:pt x="1072" y="11351"/>
                  </a:cubicBezTo>
                  <a:cubicBezTo>
                    <a:pt x="703" y="11203"/>
                    <a:pt x="370" y="11018"/>
                    <a:pt x="0" y="10870"/>
                  </a:cubicBezTo>
                  <a:lnTo>
                    <a:pt x="3845" y="8319"/>
                  </a:lnTo>
                  <a:lnTo>
                    <a:pt x="5731" y="7099"/>
                  </a:lnTo>
                  <a:lnTo>
                    <a:pt x="5731" y="7099"/>
                  </a:lnTo>
                  <a:lnTo>
                    <a:pt x="8577" y="5176"/>
                  </a:lnTo>
                  <a:cubicBezTo>
                    <a:pt x="9280" y="5509"/>
                    <a:pt x="9982" y="5805"/>
                    <a:pt x="10722" y="6064"/>
                  </a:cubicBezTo>
                  <a:cubicBezTo>
                    <a:pt x="11350" y="6286"/>
                    <a:pt x="12016" y="6544"/>
                    <a:pt x="12718" y="6729"/>
                  </a:cubicBezTo>
                  <a:cubicBezTo>
                    <a:pt x="13384" y="6914"/>
                    <a:pt x="14086" y="7099"/>
                    <a:pt x="14826" y="7210"/>
                  </a:cubicBezTo>
                  <a:cubicBezTo>
                    <a:pt x="14936" y="7210"/>
                    <a:pt x="15047" y="7284"/>
                    <a:pt x="15158" y="7284"/>
                  </a:cubicBezTo>
                  <a:cubicBezTo>
                    <a:pt x="17709" y="7764"/>
                    <a:pt x="20297" y="8023"/>
                    <a:pt x="22885" y="8023"/>
                  </a:cubicBezTo>
                  <a:cubicBezTo>
                    <a:pt x="25473" y="8023"/>
                    <a:pt x="28061" y="7764"/>
                    <a:pt x="30575" y="7284"/>
                  </a:cubicBezTo>
                  <a:cubicBezTo>
                    <a:pt x="33126" y="6766"/>
                    <a:pt x="35566" y="6027"/>
                    <a:pt x="37932" y="4881"/>
                  </a:cubicBezTo>
                  <a:cubicBezTo>
                    <a:pt x="40298" y="3698"/>
                    <a:pt x="42517" y="2145"/>
                    <a:pt x="43958" y="1"/>
                  </a:cubicBezTo>
                  <a:lnTo>
                    <a:pt x="45844" y="370"/>
                  </a:lnTo>
                  <a:lnTo>
                    <a:pt x="51427" y="1479"/>
                  </a:lnTo>
                  <a:lnTo>
                    <a:pt x="51427" y="1479"/>
                  </a:lnTo>
                  <a:close/>
                </a:path>
              </a:pathLst>
            </a:custGeom>
            <a:solidFill>
              <a:srgbClr val="CA271A"/>
            </a:solidFill>
            <a:ln w="9525" cap="flat" cmpd="sng">
              <a:solidFill>
                <a:srgbClr val="CA271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5732000" y="912825"/>
              <a:ext cx="842025" cy="919675"/>
            </a:xfrm>
            <a:custGeom>
              <a:avLst/>
              <a:gdLst/>
              <a:ahLst/>
              <a:cxnLst/>
              <a:rect l="l" t="t" r="r" b="b"/>
              <a:pathLst>
                <a:path w="33681" h="36787" extrusionOk="0">
                  <a:moveTo>
                    <a:pt x="0" y="1"/>
                  </a:moveTo>
                  <a:lnTo>
                    <a:pt x="0" y="11166"/>
                  </a:lnTo>
                  <a:cubicBezTo>
                    <a:pt x="740" y="11351"/>
                    <a:pt x="1442" y="11499"/>
                    <a:pt x="2181" y="11720"/>
                  </a:cubicBezTo>
                  <a:cubicBezTo>
                    <a:pt x="2921" y="11979"/>
                    <a:pt x="3623" y="12201"/>
                    <a:pt x="4363" y="12460"/>
                  </a:cubicBezTo>
                  <a:cubicBezTo>
                    <a:pt x="5102" y="12756"/>
                    <a:pt x="5768" y="13088"/>
                    <a:pt x="6470" y="13384"/>
                  </a:cubicBezTo>
                  <a:cubicBezTo>
                    <a:pt x="7172" y="13717"/>
                    <a:pt x="7801" y="14086"/>
                    <a:pt x="8503" y="14493"/>
                  </a:cubicBezTo>
                  <a:cubicBezTo>
                    <a:pt x="9169" y="14937"/>
                    <a:pt x="9797" y="15343"/>
                    <a:pt x="10463" y="15787"/>
                  </a:cubicBezTo>
                  <a:cubicBezTo>
                    <a:pt x="11091" y="16268"/>
                    <a:pt x="11683" y="16711"/>
                    <a:pt x="12311" y="17229"/>
                  </a:cubicBezTo>
                  <a:cubicBezTo>
                    <a:pt x="12903" y="17747"/>
                    <a:pt x="13457" y="18264"/>
                    <a:pt x="14012" y="18819"/>
                  </a:cubicBezTo>
                  <a:cubicBezTo>
                    <a:pt x="14567" y="19373"/>
                    <a:pt x="15047" y="19928"/>
                    <a:pt x="15565" y="20519"/>
                  </a:cubicBezTo>
                  <a:cubicBezTo>
                    <a:pt x="16082" y="21111"/>
                    <a:pt x="16563" y="21702"/>
                    <a:pt x="16970" y="22331"/>
                  </a:cubicBezTo>
                  <a:cubicBezTo>
                    <a:pt x="17376" y="22922"/>
                    <a:pt x="17783" y="23551"/>
                    <a:pt x="18153" y="24216"/>
                  </a:cubicBezTo>
                  <a:cubicBezTo>
                    <a:pt x="18522" y="24808"/>
                    <a:pt x="18892" y="25510"/>
                    <a:pt x="19188" y="26139"/>
                  </a:cubicBezTo>
                  <a:cubicBezTo>
                    <a:pt x="19447" y="26804"/>
                    <a:pt x="19742" y="27507"/>
                    <a:pt x="19964" y="28135"/>
                  </a:cubicBezTo>
                  <a:cubicBezTo>
                    <a:pt x="20149" y="28838"/>
                    <a:pt x="20371" y="29540"/>
                    <a:pt x="20519" y="30169"/>
                  </a:cubicBezTo>
                  <a:cubicBezTo>
                    <a:pt x="20704" y="30871"/>
                    <a:pt x="20778" y="31574"/>
                    <a:pt x="20889" y="32202"/>
                  </a:cubicBezTo>
                  <a:cubicBezTo>
                    <a:pt x="20962" y="32868"/>
                    <a:pt x="21036" y="33533"/>
                    <a:pt x="21036" y="34199"/>
                  </a:cubicBezTo>
                  <a:lnTo>
                    <a:pt x="22922" y="34568"/>
                  </a:lnTo>
                  <a:lnTo>
                    <a:pt x="28578" y="35714"/>
                  </a:lnTo>
                  <a:lnTo>
                    <a:pt x="33680" y="36786"/>
                  </a:lnTo>
                  <a:cubicBezTo>
                    <a:pt x="33680" y="35825"/>
                    <a:pt x="33643" y="34790"/>
                    <a:pt x="33533" y="33866"/>
                  </a:cubicBezTo>
                  <a:cubicBezTo>
                    <a:pt x="33422" y="32868"/>
                    <a:pt x="33274" y="31832"/>
                    <a:pt x="33052" y="30834"/>
                  </a:cubicBezTo>
                  <a:cubicBezTo>
                    <a:pt x="32793" y="29799"/>
                    <a:pt x="32534" y="28801"/>
                    <a:pt x="32202" y="27766"/>
                  </a:cubicBezTo>
                  <a:cubicBezTo>
                    <a:pt x="31869" y="26767"/>
                    <a:pt x="31499" y="25732"/>
                    <a:pt x="31092" y="24771"/>
                  </a:cubicBezTo>
                  <a:cubicBezTo>
                    <a:pt x="30686" y="23810"/>
                    <a:pt x="30168" y="22775"/>
                    <a:pt x="29651" y="21813"/>
                  </a:cubicBezTo>
                  <a:cubicBezTo>
                    <a:pt x="29170" y="20852"/>
                    <a:pt x="28541" y="19891"/>
                    <a:pt x="27950" y="18967"/>
                  </a:cubicBezTo>
                  <a:cubicBezTo>
                    <a:pt x="27321" y="17968"/>
                    <a:pt x="26656" y="17118"/>
                    <a:pt x="25954" y="16194"/>
                  </a:cubicBezTo>
                  <a:cubicBezTo>
                    <a:pt x="25288" y="15270"/>
                    <a:pt x="24549" y="14382"/>
                    <a:pt x="23735" y="13532"/>
                  </a:cubicBezTo>
                  <a:cubicBezTo>
                    <a:pt x="22959" y="12719"/>
                    <a:pt x="22146" y="11868"/>
                    <a:pt x="21295" y="11092"/>
                  </a:cubicBezTo>
                  <a:cubicBezTo>
                    <a:pt x="20482" y="10315"/>
                    <a:pt x="19595" y="9576"/>
                    <a:pt x="18670" y="8837"/>
                  </a:cubicBezTo>
                  <a:cubicBezTo>
                    <a:pt x="17746" y="8097"/>
                    <a:pt x="16822" y="7395"/>
                    <a:pt x="15861" y="6766"/>
                  </a:cubicBezTo>
                  <a:cubicBezTo>
                    <a:pt x="14899" y="6101"/>
                    <a:pt x="13901" y="5509"/>
                    <a:pt x="12903" y="4918"/>
                  </a:cubicBezTo>
                  <a:cubicBezTo>
                    <a:pt x="11868" y="4289"/>
                    <a:pt x="10869" y="3772"/>
                    <a:pt x="9797" y="3291"/>
                  </a:cubicBezTo>
                  <a:cubicBezTo>
                    <a:pt x="8725" y="2773"/>
                    <a:pt x="7690" y="2367"/>
                    <a:pt x="6618" y="1923"/>
                  </a:cubicBezTo>
                  <a:cubicBezTo>
                    <a:pt x="5509" y="1516"/>
                    <a:pt x="4474" y="1147"/>
                    <a:pt x="3364" y="851"/>
                  </a:cubicBezTo>
                  <a:cubicBezTo>
                    <a:pt x="2218" y="518"/>
                    <a:pt x="1146" y="222"/>
                    <a:pt x="0" y="1"/>
                  </a:cubicBezTo>
                  <a:close/>
                </a:path>
              </a:pathLst>
            </a:custGeom>
            <a:solidFill>
              <a:srgbClr val="CA271A"/>
            </a:solidFill>
            <a:ln w="9525" cap="flat" cmpd="sng">
              <a:solidFill>
                <a:srgbClr val="CA271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5379800" y="1198950"/>
              <a:ext cx="352216" cy="744282"/>
            </a:xfrm>
            <a:custGeom>
              <a:avLst/>
              <a:gdLst/>
              <a:ahLst/>
              <a:cxnLst/>
              <a:rect l="l" t="t" r="r" b="b"/>
              <a:pathLst>
                <a:path w="14309" h="30280" extrusionOk="0">
                  <a:moveTo>
                    <a:pt x="14308" y="1"/>
                  </a:moveTo>
                  <a:lnTo>
                    <a:pt x="14308" y="1"/>
                  </a:lnTo>
                  <a:cubicBezTo>
                    <a:pt x="13864" y="333"/>
                    <a:pt x="13310" y="703"/>
                    <a:pt x="12829" y="1147"/>
                  </a:cubicBezTo>
                  <a:cubicBezTo>
                    <a:pt x="12386" y="1590"/>
                    <a:pt x="11831" y="1997"/>
                    <a:pt x="11350" y="2441"/>
                  </a:cubicBezTo>
                  <a:cubicBezTo>
                    <a:pt x="10833" y="2921"/>
                    <a:pt x="10352" y="3439"/>
                    <a:pt x="9872" y="3920"/>
                  </a:cubicBezTo>
                  <a:cubicBezTo>
                    <a:pt x="9428" y="4437"/>
                    <a:pt x="8947" y="4992"/>
                    <a:pt x="8504" y="5546"/>
                  </a:cubicBezTo>
                  <a:cubicBezTo>
                    <a:pt x="8023" y="6101"/>
                    <a:pt x="7579" y="6692"/>
                    <a:pt x="7136" y="7321"/>
                  </a:cubicBezTo>
                  <a:cubicBezTo>
                    <a:pt x="6729" y="7912"/>
                    <a:pt x="6322" y="8541"/>
                    <a:pt x="5916" y="9206"/>
                  </a:cubicBezTo>
                  <a:cubicBezTo>
                    <a:pt x="5472" y="9835"/>
                    <a:pt x="5102" y="10500"/>
                    <a:pt x="4733" y="11203"/>
                  </a:cubicBezTo>
                  <a:cubicBezTo>
                    <a:pt x="4363" y="11868"/>
                    <a:pt x="3993" y="12571"/>
                    <a:pt x="3697" y="13273"/>
                  </a:cubicBezTo>
                  <a:cubicBezTo>
                    <a:pt x="3365" y="13976"/>
                    <a:pt x="3032" y="14641"/>
                    <a:pt x="2773" y="15381"/>
                  </a:cubicBezTo>
                  <a:cubicBezTo>
                    <a:pt x="2440" y="16120"/>
                    <a:pt x="2145" y="16822"/>
                    <a:pt x="1923" y="17562"/>
                  </a:cubicBezTo>
                  <a:cubicBezTo>
                    <a:pt x="1664" y="18301"/>
                    <a:pt x="1405" y="19004"/>
                    <a:pt x="1220" y="19743"/>
                  </a:cubicBezTo>
                  <a:cubicBezTo>
                    <a:pt x="1110" y="20187"/>
                    <a:pt x="999" y="20667"/>
                    <a:pt x="851" y="21185"/>
                  </a:cubicBezTo>
                  <a:cubicBezTo>
                    <a:pt x="740" y="21666"/>
                    <a:pt x="629" y="22109"/>
                    <a:pt x="555" y="22590"/>
                  </a:cubicBezTo>
                  <a:cubicBezTo>
                    <a:pt x="444" y="22923"/>
                    <a:pt x="407" y="23218"/>
                    <a:pt x="370" y="23514"/>
                  </a:cubicBezTo>
                  <a:cubicBezTo>
                    <a:pt x="296" y="23847"/>
                    <a:pt x="259" y="24143"/>
                    <a:pt x="222" y="24438"/>
                  </a:cubicBezTo>
                  <a:cubicBezTo>
                    <a:pt x="185" y="24771"/>
                    <a:pt x="185" y="25067"/>
                    <a:pt x="111" y="25363"/>
                  </a:cubicBezTo>
                  <a:cubicBezTo>
                    <a:pt x="74" y="25695"/>
                    <a:pt x="37" y="25991"/>
                    <a:pt x="37" y="26287"/>
                  </a:cubicBezTo>
                  <a:cubicBezTo>
                    <a:pt x="37" y="26620"/>
                    <a:pt x="0" y="26841"/>
                    <a:pt x="0" y="27174"/>
                  </a:cubicBezTo>
                  <a:lnTo>
                    <a:pt x="0" y="28172"/>
                  </a:lnTo>
                  <a:cubicBezTo>
                    <a:pt x="629" y="28505"/>
                    <a:pt x="1368" y="28801"/>
                    <a:pt x="2108" y="29060"/>
                  </a:cubicBezTo>
                  <a:cubicBezTo>
                    <a:pt x="2810" y="29281"/>
                    <a:pt x="3439" y="29540"/>
                    <a:pt x="4141" y="29725"/>
                  </a:cubicBezTo>
                  <a:cubicBezTo>
                    <a:pt x="4844" y="29910"/>
                    <a:pt x="5546" y="30095"/>
                    <a:pt x="6285" y="30206"/>
                  </a:cubicBezTo>
                  <a:cubicBezTo>
                    <a:pt x="6359" y="30206"/>
                    <a:pt x="6507" y="30280"/>
                    <a:pt x="6581" y="30280"/>
                  </a:cubicBezTo>
                  <a:cubicBezTo>
                    <a:pt x="6581" y="29577"/>
                    <a:pt x="6581" y="28912"/>
                    <a:pt x="6655" y="28246"/>
                  </a:cubicBezTo>
                  <a:cubicBezTo>
                    <a:pt x="6692" y="27507"/>
                    <a:pt x="6729" y="26841"/>
                    <a:pt x="6803" y="26102"/>
                  </a:cubicBezTo>
                  <a:cubicBezTo>
                    <a:pt x="6840" y="25400"/>
                    <a:pt x="6877" y="24660"/>
                    <a:pt x="6951" y="23958"/>
                  </a:cubicBezTo>
                  <a:cubicBezTo>
                    <a:pt x="7062" y="23144"/>
                    <a:pt x="7173" y="22442"/>
                    <a:pt x="7247" y="21666"/>
                  </a:cubicBezTo>
                  <a:cubicBezTo>
                    <a:pt x="7321" y="20926"/>
                    <a:pt x="7468" y="20187"/>
                    <a:pt x="7616" y="19410"/>
                  </a:cubicBezTo>
                  <a:cubicBezTo>
                    <a:pt x="7727" y="18634"/>
                    <a:pt x="7875" y="17895"/>
                    <a:pt x="8023" y="17118"/>
                  </a:cubicBezTo>
                  <a:cubicBezTo>
                    <a:pt x="8171" y="16342"/>
                    <a:pt x="8356" y="15565"/>
                    <a:pt x="8541" y="14826"/>
                  </a:cubicBezTo>
                  <a:lnTo>
                    <a:pt x="9095" y="12608"/>
                  </a:lnTo>
                  <a:cubicBezTo>
                    <a:pt x="9317" y="11868"/>
                    <a:pt x="9502" y="11129"/>
                    <a:pt x="9724" y="10463"/>
                  </a:cubicBezTo>
                  <a:lnTo>
                    <a:pt x="10426" y="8356"/>
                  </a:lnTo>
                  <a:cubicBezTo>
                    <a:pt x="10648" y="7691"/>
                    <a:pt x="10944" y="7025"/>
                    <a:pt x="11166" y="6397"/>
                  </a:cubicBezTo>
                  <a:cubicBezTo>
                    <a:pt x="11424" y="5731"/>
                    <a:pt x="11646" y="5140"/>
                    <a:pt x="11905" y="4548"/>
                  </a:cubicBezTo>
                  <a:cubicBezTo>
                    <a:pt x="12164" y="3994"/>
                    <a:pt x="12423" y="3365"/>
                    <a:pt x="12718" y="2884"/>
                  </a:cubicBezTo>
                  <a:cubicBezTo>
                    <a:pt x="12940" y="2330"/>
                    <a:pt x="13199" y="1812"/>
                    <a:pt x="13495" y="1332"/>
                  </a:cubicBezTo>
                  <a:cubicBezTo>
                    <a:pt x="13754" y="851"/>
                    <a:pt x="14049" y="407"/>
                    <a:pt x="1430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5072075" y="1330600"/>
              <a:ext cx="35125" cy="40700"/>
            </a:xfrm>
            <a:custGeom>
              <a:avLst/>
              <a:gdLst/>
              <a:ahLst/>
              <a:cxnLst/>
              <a:rect l="l" t="t" r="r" b="b"/>
              <a:pathLst>
                <a:path w="1405" h="1628" extrusionOk="0">
                  <a:moveTo>
                    <a:pt x="1072" y="0"/>
                  </a:moveTo>
                  <a:cubicBezTo>
                    <a:pt x="961" y="74"/>
                    <a:pt x="887" y="111"/>
                    <a:pt x="776" y="185"/>
                  </a:cubicBezTo>
                  <a:cubicBezTo>
                    <a:pt x="716" y="246"/>
                    <a:pt x="631" y="306"/>
                    <a:pt x="562" y="306"/>
                  </a:cubicBezTo>
                  <a:cubicBezTo>
                    <a:pt x="546" y="306"/>
                    <a:pt x="531" y="303"/>
                    <a:pt x="518" y="296"/>
                  </a:cubicBezTo>
                  <a:cubicBezTo>
                    <a:pt x="481" y="296"/>
                    <a:pt x="370" y="259"/>
                    <a:pt x="333" y="259"/>
                  </a:cubicBezTo>
                  <a:cubicBezTo>
                    <a:pt x="0" y="259"/>
                    <a:pt x="74" y="1220"/>
                    <a:pt x="74" y="1405"/>
                  </a:cubicBezTo>
                  <a:cubicBezTo>
                    <a:pt x="74" y="1516"/>
                    <a:pt x="74" y="1627"/>
                    <a:pt x="148" y="1627"/>
                  </a:cubicBezTo>
                  <a:cubicBezTo>
                    <a:pt x="259" y="1627"/>
                    <a:pt x="296" y="1590"/>
                    <a:pt x="333" y="1553"/>
                  </a:cubicBezTo>
                  <a:cubicBezTo>
                    <a:pt x="481" y="1368"/>
                    <a:pt x="665" y="1183"/>
                    <a:pt x="813" y="999"/>
                  </a:cubicBezTo>
                  <a:cubicBezTo>
                    <a:pt x="924" y="851"/>
                    <a:pt x="1072" y="666"/>
                    <a:pt x="1220" y="518"/>
                  </a:cubicBezTo>
                  <a:cubicBezTo>
                    <a:pt x="1257" y="481"/>
                    <a:pt x="1294" y="444"/>
                    <a:pt x="1368" y="333"/>
                  </a:cubicBezTo>
                  <a:cubicBezTo>
                    <a:pt x="1405" y="296"/>
                    <a:pt x="1405" y="185"/>
                    <a:pt x="1368" y="111"/>
                  </a:cubicBezTo>
                  <a:cubicBezTo>
                    <a:pt x="1294" y="0"/>
                    <a:pt x="1183" y="0"/>
                    <a:pt x="1072" y="0"/>
                  </a:cubicBezTo>
                  <a:close/>
                </a:path>
              </a:pathLst>
            </a:custGeom>
            <a:solidFill>
              <a:srgbClr val="F359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4841925" y="837950"/>
              <a:ext cx="891025" cy="1053700"/>
            </a:xfrm>
            <a:custGeom>
              <a:avLst/>
              <a:gdLst/>
              <a:ahLst/>
              <a:cxnLst/>
              <a:rect l="l" t="t" r="r" b="b"/>
              <a:pathLst>
                <a:path w="35641" h="42148" extrusionOk="0">
                  <a:moveTo>
                    <a:pt x="35640" y="1"/>
                  </a:moveTo>
                  <a:cubicBezTo>
                    <a:pt x="34605" y="260"/>
                    <a:pt x="33533" y="593"/>
                    <a:pt x="32461" y="999"/>
                  </a:cubicBezTo>
                  <a:cubicBezTo>
                    <a:pt x="31462" y="1369"/>
                    <a:pt x="30353" y="1739"/>
                    <a:pt x="29318" y="2219"/>
                  </a:cubicBezTo>
                  <a:cubicBezTo>
                    <a:pt x="28320" y="2626"/>
                    <a:pt x="27248" y="3144"/>
                    <a:pt x="26213" y="3624"/>
                  </a:cubicBezTo>
                  <a:cubicBezTo>
                    <a:pt x="25214" y="4179"/>
                    <a:pt x="24142" y="4770"/>
                    <a:pt x="23181" y="5362"/>
                  </a:cubicBezTo>
                  <a:cubicBezTo>
                    <a:pt x="22183" y="5953"/>
                    <a:pt x="21185" y="6582"/>
                    <a:pt x="20260" y="7247"/>
                  </a:cubicBezTo>
                  <a:cubicBezTo>
                    <a:pt x="19299" y="7950"/>
                    <a:pt x="18375" y="8615"/>
                    <a:pt x="17450" y="9355"/>
                  </a:cubicBezTo>
                  <a:cubicBezTo>
                    <a:pt x="16563" y="10094"/>
                    <a:pt x="15639" y="10907"/>
                    <a:pt x="14789" y="11684"/>
                  </a:cubicBezTo>
                  <a:cubicBezTo>
                    <a:pt x="13975" y="12460"/>
                    <a:pt x="13088" y="13310"/>
                    <a:pt x="12312" y="14124"/>
                  </a:cubicBezTo>
                  <a:cubicBezTo>
                    <a:pt x="11535" y="14974"/>
                    <a:pt x="10759" y="15824"/>
                    <a:pt x="10019" y="16712"/>
                  </a:cubicBezTo>
                  <a:cubicBezTo>
                    <a:pt x="9317" y="17599"/>
                    <a:pt x="8578" y="18523"/>
                    <a:pt x="7912" y="19448"/>
                  </a:cubicBezTo>
                  <a:cubicBezTo>
                    <a:pt x="7247" y="20372"/>
                    <a:pt x="6618" y="21296"/>
                    <a:pt x="6027" y="22257"/>
                  </a:cubicBezTo>
                  <a:cubicBezTo>
                    <a:pt x="5472" y="23219"/>
                    <a:pt x="4917" y="24217"/>
                    <a:pt x="4400" y="25178"/>
                  </a:cubicBezTo>
                  <a:cubicBezTo>
                    <a:pt x="3882" y="26139"/>
                    <a:pt x="3439" y="27101"/>
                    <a:pt x="3032" y="28136"/>
                  </a:cubicBezTo>
                  <a:cubicBezTo>
                    <a:pt x="2551" y="29134"/>
                    <a:pt x="2182" y="30132"/>
                    <a:pt x="1849" y="31130"/>
                  </a:cubicBezTo>
                  <a:cubicBezTo>
                    <a:pt x="1553" y="32166"/>
                    <a:pt x="1220" y="33127"/>
                    <a:pt x="999" y="34125"/>
                  </a:cubicBezTo>
                  <a:cubicBezTo>
                    <a:pt x="777" y="35160"/>
                    <a:pt x="518" y="36121"/>
                    <a:pt x="407" y="37157"/>
                  </a:cubicBezTo>
                  <a:cubicBezTo>
                    <a:pt x="259" y="38155"/>
                    <a:pt x="111" y="39079"/>
                    <a:pt x="74" y="40114"/>
                  </a:cubicBezTo>
                  <a:cubicBezTo>
                    <a:pt x="74" y="40780"/>
                    <a:pt x="0" y="41445"/>
                    <a:pt x="0" y="42148"/>
                  </a:cubicBezTo>
                  <a:lnTo>
                    <a:pt x="2034" y="41630"/>
                  </a:lnTo>
                  <a:lnTo>
                    <a:pt x="3254" y="41297"/>
                  </a:lnTo>
                  <a:cubicBezTo>
                    <a:pt x="3254" y="40891"/>
                    <a:pt x="3291" y="40484"/>
                    <a:pt x="3291" y="40077"/>
                  </a:cubicBezTo>
                  <a:cubicBezTo>
                    <a:pt x="3291" y="39375"/>
                    <a:pt x="3365" y="38783"/>
                    <a:pt x="3439" y="38081"/>
                  </a:cubicBezTo>
                  <a:cubicBezTo>
                    <a:pt x="3549" y="37046"/>
                    <a:pt x="3660" y="36084"/>
                    <a:pt x="3919" y="35086"/>
                  </a:cubicBezTo>
                  <a:cubicBezTo>
                    <a:pt x="4141" y="34051"/>
                    <a:pt x="4363" y="33090"/>
                    <a:pt x="4696" y="32055"/>
                  </a:cubicBezTo>
                  <a:cubicBezTo>
                    <a:pt x="4954" y="31056"/>
                    <a:pt x="5324" y="30095"/>
                    <a:pt x="5768" y="29060"/>
                  </a:cubicBezTo>
                  <a:cubicBezTo>
                    <a:pt x="6100" y="28099"/>
                    <a:pt x="6581" y="27064"/>
                    <a:pt x="7099" y="26102"/>
                  </a:cubicBezTo>
                  <a:cubicBezTo>
                    <a:pt x="7542" y="25141"/>
                    <a:pt x="8097" y="24143"/>
                    <a:pt x="8725" y="23182"/>
                  </a:cubicBezTo>
                  <a:cubicBezTo>
                    <a:pt x="9317" y="22257"/>
                    <a:pt x="9945" y="21296"/>
                    <a:pt x="10611" y="20372"/>
                  </a:cubicBezTo>
                  <a:cubicBezTo>
                    <a:pt x="11239" y="19448"/>
                    <a:pt x="11979" y="18523"/>
                    <a:pt x="12718" y="17636"/>
                  </a:cubicBezTo>
                  <a:cubicBezTo>
                    <a:pt x="13458" y="16786"/>
                    <a:pt x="14308" y="15898"/>
                    <a:pt x="15084" y="15048"/>
                  </a:cubicBezTo>
                  <a:cubicBezTo>
                    <a:pt x="15861" y="14235"/>
                    <a:pt x="16748" y="13458"/>
                    <a:pt x="17635" y="12645"/>
                  </a:cubicBezTo>
                  <a:cubicBezTo>
                    <a:pt x="18523" y="11869"/>
                    <a:pt x="19447" y="11129"/>
                    <a:pt x="20371" y="10427"/>
                  </a:cubicBezTo>
                  <a:cubicBezTo>
                    <a:pt x="21295" y="9761"/>
                    <a:pt x="22257" y="9059"/>
                    <a:pt x="23218" y="8467"/>
                  </a:cubicBezTo>
                  <a:cubicBezTo>
                    <a:pt x="24179" y="7839"/>
                    <a:pt x="25214" y="7247"/>
                    <a:pt x="26213" y="6693"/>
                  </a:cubicBezTo>
                  <a:cubicBezTo>
                    <a:pt x="27248" y="6138"/>
                    <a:pt x="28320" y="5621"/>
                    <a:pt x="29318" y="5177"/>
                  </a:cubicBezTo>
                  <a:cubicBezTo>
                    <a:pt x="30353" y="4696"/>
                    <a:pt x="31388" y="4290"/>
                    <a:pt x="32461" y="3920"/>
                  </a:cubicBezTo>
                  <a:cubicBezTo>
                    <a:pt x="33533" y="3550"/>
                    <a:pt x="34605" y="3217"/>
                    <a:pt x="35640" y="2959"/>
                  </a:cubicBezTo>
                  <a:lnTo>
                    <a:pt x="3564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5732000" y="838875"/>
              <a:ext cx="927050" cy="1011175"/>
            </a:xfrm>
            <a:custGeom>
              <a:avLst/>
              <a:gdLst/>
              <a:ahLst/>
              <a:cxnLst/>
              <a:rect l="l" t="t" r="r" b="b"/>
              <a:pathLst>
                <a:path w="37082" h="40447" extrusionOk="0">
                  <a:moveTo>
                    <a:pt x="0" y="1"/>
                  </a:moveTo>
                  <a:lnTo>
                    <a:pt x="0" y="2959"/>
                  </a:lnTo>
                  <a:cubicBezTo>
                    <a:pt x="111" y="2959"/>
                    <a:pt x="148" y="2996"/>
                    <a:pt x="185" y="2996"/>
                  </a:cubicBezTo>
                  <a:cubicBezTo>
                    <a:pt x="1257" y="3217"/>
                    <a:pt x="2329" y="3476"/>
                    <a:pt x="3364" y="3772"/>
                  </a:cubicBezTo>
                  <a:lnTo>
                    <a:pt x="4363" y="4068"/>
                  </a:lnTo>
                  <a:cubicBezTo>
                    <a:pt x="5102" y="4290"/>
                    <a:pt x="5841" y="4585"/>
                    <a:pt x="6618" y="4844"/>
                  </a:cubicBezTo>
                  <a:cubicBezTo>
                    <a:pt x="7727" y="5251"/>
                    <a:pt x="8725" y="5694"/>
                    <a:pt x="9797" y="6175"/>
                  </a:cubicBezTo>
                  <a:cubicBezTo>
                    <a:pt x="10869" y="6693"/>
                    <a:pt x="11868" y="7210"/>
                    <a:pt x="12903" y="7802"/>
                  </a:cubicBezTo>
                  <a:cubicBezTo>
                    <a:pt x="13901" y="8393"/>
                    <a:pt x="14899" y="9022"/>
                    <a:pt x="15861" y="9650"/>
                  </a:cubicBezTo>
                  <a:cubicBezTo>
                    <a:pt x="16822" y="10316"/>
                    <a:pt x="17746" y="11018"/>
                    <a:pt x="18670" y="11721"/>
                  </a:cubicBezTo>
                  <a:cubicBezTo>
                    <a:pt x="19595" y="12423"/>
                    <a:pt x="20482" y="13200"/>
                    <a:pt x="21295" y="14013"/>
                  </a:cubicBezTo>
                  <a:cubicBezTo>
                    <a:pt x="22183" y="14789"/>
                    <a:pt x="22959" y="15640"/>
                    <a:pt x="23772" y="16453"/>
                  </a:cubicBezTo>
                  <a:cubicBezTo>
                    <a:pt x="24549" y="17340"/>
                    <a:pt x="25288" y="18228"/>
                    <a:pt x="25991" y="19078"/>
                  </a:cubicBezTo>
                  <a:cubicBezTo>
                    <a:pt x="26656" y="20002"/>
                    <a:pt x="27358" y="20926"/>
                    <a:pt x="27950" y="21851"/>
                  </a:cubicBezTo>
                  <a:cubicBezTo>
                    <a:pt x="28578" y="22775"/>
                    <a:pt x="29170" y="23773"/>
                    <a:pt x="29688" y="24734"/>
                  </a:cubicBezTo>
                  <a:cubicBezTo>
                    <a:pt x="30168" y="25696"/>
                    <a:pt x="30686" y="26731"/>
                    <a:pt x="31092" y="27692"/>
                  </a:cubicBezTo>
                  <a:cubicBezTo>
                    <a:pt x="31536" y="28653"/>
                    <a:pt x="31869" y="29688"/>
                    <a:pt x="32202" y="30687"/>
                  </a:cubicBezTo>
                  <a:cubicBezTo>
                    <a:pt x="32534" y="31722"/>
                    <a:pt x="32793" y="32720"/>
                    <a:pt x="33052" y="33755"/>
                  </a:cubicBezTo>
                  <a:cubicBezTo>
                    <a:pt x="33274" y="34753"/>
                    <a:pt x="33459" y="35826"/>
                    <a:pt x="33570" y="36787"/>
                  </a:cubicBezTo>
                  <a:cubicBezTo>
                    <a:pt x="33680" y="37785"/>
                    <a:pt x="33717" y="38820"/>
                    <a:pt x="33717" y="39781"/>
                  </a:cubicBezTo>
                  <a:lnTo>
                    <a:pt x="34642" y="39966"/>
                  </a:lnTo>
                  <a:lnTo>
                    <a:pt x="37082" y="40447"/>
                  </a:lnTo>
                  <a:cubicBezTo>
                    <a:pt x="37082" y="39486"/>
                    <a:pt x="36971" y="38414"/>
                    <a:pt x="36749" y="37489"/>
                  </a:cubicBezTo>
                  <a:cubicBezTo>
                    <a:pt x="36712" y="36750"/>
                    <a:pt x="36601" y="36047"/>
                    <a:pt x="36453" y="35308"/>
                  </a:cubicBezTo>
                  <a:cubicBezTo>
                    <a:pt x="36416" y="34975"/>
                    <a:pt x="36379" y="34716"/>
                    <a:pt x="36342" y="34421"/>
                  </a:cubicBezTo>
                  <a:cubicBezTo>
                    <a:pt x="36157" y="33422"/>
                    <a:pt x="35862" y="32387"/>
                    <a:pt x="35603" y="31389"/>
                  </a:cubicBezTo>
                  <a:cubicBezTo>
                    <a:pt x="35307" y="30428"/>
                    <a:pt x="34937" y="29356"/>
                    <a:pt x="34568" y="28394"/>
                  </a:cubicBezTo>
                  <a:cubicBezTo>
                    <a:pt x="34198" y="27396"/>
                    <a:pt x="33754" y="26398"/>
                    <a:pt x="33274" y="25400"/>
                  </a:cubicBezTo>
                  <a:cubicBezTo>
                    <a:pt x="32830" y="24439"/>
                    <a:pt x="32276" y="23477"/>
                    <a:pt x="31721" y="22516"/>
                  </a:cubicBezTo>
                  <a:cubicBezTo>
                    <a:pt x="31166" y="21592"/>
                    <a:pt x="30538" y="20631"/>
                    <a:pt x="29909" y="19706"/>
                  </a:cubicBezTo>
                  <a:cubicBezTo>
                    <a:pt x="29318" y="18782"/>
                    <a:pt x="28615" y="17858"/>
                    <a:pt x="27876" y="16971"/>
                  </a:cubicBezTo>
                  <a:cubicBezTo>
                    <a:pt x="27174" y="16083"/>
                    <a:pt x="26397" y="15196"/>
                    <a:pt x="25621" y="14383"/>
                  </a:cubicBezTo>
                  <a:cubicBezTo>
                    <a:pt x="24770" y="13532"/>
                    <a:pt x="23994" y="12719"/>
                    <a:pt x="23107" y="11943"/>
                  </a:cubicBezTo>
                  <a:cubicBezTo>
                    <a:pt x="22293" y="11129"/>
                    <a:pt x="21406" y="10390"/>
                    <a:pt x="20482" y="9650"/>
                  </a:cubicBezTo>
                  <a:cubicBezTo>
                    <a:pt x="19558" y="8911"/>
                    <a:pt x="18633" y="8245"/>
                    <a:pt x="17672" y="7580"/>
                  </a:cubicBezTo>
                  <a:cubicBezTo>
                    <a:pt x="16674" y="6878"/>
                    <a:pt x="15713" y="6286"/>
                    <a:pt x="14714" y="5694"/>
                  </a:cubicBezTo>
                  <a:cubicBezTo>
                    <a:pt x="14049" y="5325"/>
                    <a:pt x="13347" y="4955"/>
                    <a:pt x="12718" y="4585"/>
                  </a:cubicBezTo>
                  <a:cubicBezTo>
                    <a:pt x="12385" y="4400"/>
                    <a:pt x="12016" y="4216"/>
                    <a:pt x="11646" y="4031"/>
                  </a:cubicBezTo>
                  <a:cubicBezTo>
                    <a:pt x="10648" y="3513"/>
                    <a:pt x="9576" y="3033"/>
                    <a:pt x="8503" y="2589"/>
                  </a:cubicBezTo>
                  <a:cubicBezTo>
                    <a:pt x="7394" y="2108"/>
                    <a:pt x="6396" y="1739"/>
                    <a:pt x="5287" y="1369"/>
                  </a:cubicBezTo>
                  <a:cubicBezTo>
                    <a:pt x="4215" y="1073"/>
                    <a:pt x="3143" y="740"/>
                    <a:pt x="2033" y="445"/>
                  </a:cubicBezTo>
                  <a:cubicBezTo>
                    <a:pt x="1331" y="260"/>
                    <a:pt x="703" y="14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5458400" y="2163900"/>
              <a:ext cx="57325" cy="14275"/>
            </a:xfrm>
            <a:custGeom>
              <a:avLst/>
              <a:gdLst/>
              <a:ahLst/>
              <a:cxnLst/>
              <a:rect l="l" t="t" r="r" b="b"/>
              <a:pathLst>
                <a:path w="2293" h="571" extrusionOk="0">
                  <a:moveTo>
                    <a:pt x="1999" y="1"/>
                  </a:moveTo>
                  <a:cubicBezTo>
                    <a:pt x="1935" y="1"/>
                    <a:pt x="1865" y="27"/>
                    <a:pt x="1812" y="53"/>
                  </a:cubicBezTo>
                  <a:cubicBezTo>
                    <a:pt x="1517" y="201"/>
                    <a:pt x="1295" y="349"/>
                    <a:pt x="999" y="386"/>
                  </a:cubicBezTo>
                  <a:cubicBezTo>
                    <a:pt x="919" y="397"/>
                    <a:pt x="836" y="405"/>
                    <a:pt x="752" y="405"/>
                  </a:cubicBezTo>
                  <a:cubicBezTo>
                    <a:pt x="564" y="405"/>
                    <a:pt x="376" y="366"/>
                    <a:pt x="223" y="238"/>
                  </a:cubicBezTo>
                  <a:cubicBezTo>
                    <a:pt x="186" y="201"/>
                    <a:pt x="75" y="164"/>
                    <a:pt x="38" y="164"/>
                  </a:cubicBezTo>
                  <a:cubicBezTo>
                    <a:pt x="1" y="201"/>
                    <a:pt x="1" y="275"/>
                    <a:pt x="38" y="349"/>
                  </a:cubicBezTo>
                  <a:cubicBezTo>
                    <a:pt x="186" y="460"/>
                    <a:pt x="370" y="534"/>
                    <a:pt x="555" y="534"/>
                  </a:cubicBezTo>
                  <a:cubicBezTo>
                    <a:pt x="1073" y="534"/>
                    <a:pt x="1517" y="571"/>
                    <a:pt x="2034" y="571"/>
                  </a:cubicBezTo>
                  <a:cubicBezTo>
                    <a:pt x="2108" y="571"/>
                    <a:pt x="2219" y="571"/>
                    <a:pt x="2256" y="534"/>
                  </a:cubicBezTo>
                  <a:cubicBezTo>
                    <a:pt x="2293" y="460"/>
                    <a:pt x="2293" y="423"/>
                    <a:pt x="2293" y="386"/>
                  </a:cubicBezTo>
                  <a:cubicBezTo>
                    <a:pt x="2293" y="349"/>
                    <a:pt x="2256" y="275"/>
                    <a:pt x="2256" y="238"/>
                  </a:cubicBezTo>
                  <a:cubicBezTo>
                    <a:pt x="2219" y="164"/>
                    <a:pt x="2182" y="53"/>
                    <a:pt x="2071" y="16"/>
                  </a:cubicBezTo>
                  <a:cubicBezTo>
                    <a:pt x="2049" y="5"/>
                    <a:pt x="2025" y="1"/>
                    <a:pt x="1999" y="1"/>
                  </a:cubicBezTo>
                  <a:close/>
                </a:path>
              </a:pathLst>
            </a:custGeom>
            <a:solidFill>
              <a:srgbClr val="FC95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5167250" y="2091275"/>
              <a:ext cx="40700" cy="12025"/>
            </a:xfrm>
            <a:custGeom>
              <a:avLst/>
              <a:gdLst/>
              <a:ahLst/>
              <a:cxnLst/>
              <a:rect l="l" t="t" r="r" b="b"/>
              <a:pathLst>
                <a:path w="1628" h="481" extrusionOk="0">
                  <a:moveTo>
                    <a:pt x="1258" y="0"/>
                  </a:moveTo>
                  <a:cubicBezTo>
                    <a:pt x="888" y="0"/>
                    <a:pt x="519" y="37"/>
                    <a:pt x="149" y="37"/>
                  </a:cubicBezTo>
                  <a:cubicBezTo>
                    <a:pt x="75" y="37"/>
                    <a:pt x="38" y="37"/>
                    <a:pt x="38" y="111"/>
                  </a:cubicBezTo>
                  <a:cubicBezTo>
                    <a:pt x="1" y="148"/>
                    <a:pt x="38" y="185"/>
                    <a:pt x="75" y="222"/>
                  </a:cubicBezTo>
                  <a:lnTo>
                    <a:pt x="334" y="222"/>
                  </a:lnTo>
                  <a:cubicBezTo>
                    <a:pt x="371" y="222"/>
                    <a:pt x="408" y="296"/>
                    <a:pt x="408" y="333"/>
                  </a:cubicBezTo>
                  <a:cubicBezTo>
                    <a:pt x="519" y="407"/>
                    <a:pt x="629" y="481"/>
                    <a:pt x="777" y="481"/>
                  </a:cubicBezTo>
                  <a:cubicBezTo>
                    <a:pt x="888" y="481"/>
                    <a:pt x="962" y="370"/>
                    <a:pt x="1110" y="296"/>
                  </a:cubicBezTo>
                  <a:cubicBezTo>
                    <a:pt x="1204" y="226"/>
                    <a:pt x="1312" y="200"/>
                    <a:pt x="1408" y="200"/>
                  </a:cubicBezTo>
                  <a:cubicBezTo>
                    <a:pt x="1463" y="200"/>
                    <a:pt x="1513" y="209"/>
                    <a:pt x="1554" y="222"/>
                  </a:cubicBezTo>
                  <a:cubicBezTo>
                    <a:pt x="1628" y="148"/>
                    <a:pt x="1517" y="111"/>
                    <a:pt x="1480" y="37"/>
                  </a:cubicBezTo>
                  <a:cubicBezTo>
                    <a:pt x="1369" y="0"/>
                    <a:pt x="1332" y="0"/>
                    <a:pt x="1258" y="0"/>
                  </a:cubicBezTo>
                  <a:close/>
                </a:path>
              </a:pathLst>
            </a:custGeom>
            <a:solidFill>
              <a:srgbClr val="FC95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4840075" y="1832475"/>
              <a:ext cx="1818975" cy="369725"/>
            </a:xfrm>
            <a:custGeom>
              <a:avLst/>
              <a:gdLst/>
              <a:ahLst/>
              <a:cxnLst/>
              <a:rect l="l" t="t" r="r" b="b"/>
              <a:pathLst>
                <a:path w="72759" h="14789" extrusionOk="0">
                  <a:moveTo>
                    <a:pt x="69357" y="0"/>
                  </a:moveTo>
                  <a:cubicBezTo>
                    <a:pt x="68211" y="1701"/>
                    <a:pt x="66696" y="3180"/>
                    <a:pt x="65069" y="4474"/>
                  </a:cubicBezTo>
                  <a:cubicBezTo>
                    <a:pt x="62888" y="6175"/>
                    <a:pt x="60447" y="7543"/>
                    <a:pt x="57896" y="8652"/>
                  </a:cubicBezTo>
                  <a:cubicBezTo>
                    <a:pt x="54754" y="10020"/>
                    <a:pt x="51390" y="10981"/>
                    <a:pt x="48025" y="11683"/>
                  </a:cubicBezTo>
                  <a:cubicBezTo>
                    <a:pt x="43959" y="12534"/>
                    <a:pt x="39818" y="12903"/>
                    <a:pt x="35677" y="12903"/>
                  </a:cubicBezTo>
                  <a:cubicBezTo>
                    <a:pt x="31499" y="12903"/>
                    <a:pt x="27359" y="12534"/>
                    <a:pt x="23292" y="11683"/>
                  </a:cubicBezTo>
                  <a:cubicBezTo>
                    <a:pt x="23144" y="11646"/>
                    <a:pt x="22996" y="11646"/>
                    <a:pt x="22885" y="11609"/>
                  </a:cubicBezTo>
                  <a:cubicBezTo>
                    <a:pt x="21776" y="11350"/>
                    <a:pt x="20741" y="11092"/>
                    <a:pt x="19669" y="10796"/>
                  </a:cubicBezTo>
                  <a:cubicBezTo>
                    <a:pt x="18634" y="10537"/>
                    <a:pt x="17635" y="10204"/>
                    <a:pt x="16637" y="9872"/>
                  </a:cubicBezTo>
                  <a:cubicBezTo>
                    <a:pt x="15602" y="9502"/>
                    <a:pt x="14678" y="9206"/>
                    <a:pt x="13753" y="8763"/>
                  </a:cubicBezTo>
                  <a:cubicBezTo>
                    <a:pt x="13384" y="8652"/>
                    <a:pt x="13088" y="8467"/>
                    <a:pt x="12718" y="8319"/>
                  </a:cubicBezTo>
                  <a:cubicBezTo>
                    <a:pt x="12201" y="8023"/>
                    <a:pt x="11646" y="7801"/>
                    <a:pt x="11129" y="7543"/>
                  </a:cubicBezTo>
                  <a:cubicBezTo>
                    <a:pt x="9835" y="6840"/>
                    <a:pt x="8688" y="6138"/>
                    <a:pt x="7579" y="5398"/>
                  </a:cubicBezTo>
                  <a:cubicBezTo>
                    <a:pt x="6470" y="4622"/>
                    <a:pt x="5509" y="3845"/>
                    <a:pt x="4622" y="2995"/>
                  </a:cubicBezTo>
                  <a:cubicBezTo>
                    <a:pt x="4104" y="2514"/>
                    <a:pt x="3660" y="2034"/>
                    <a:pt x="3254" y="1516"/>
                  </a:cubicBezTo>
                  <a:lnTo>
                    <a:pt x="1442" y="1997"/>
                  </a:lnTo>
                  <a:lnTo>
                    <a:pt x="0" y="2367"/>
                  </a:lnTo>
                  <a:cubicBezTo>
                    <a:pt x="1257" y="3808"/>
                    <a:pt x="2736" y="5139"/>
                    <a:pt x="4474" y="6396"/>
                  </a:cubicBezTo>
                  <a:cubicBezTo>
                    <a:pt x="5546" y="7173"/>
                    <a:pt x="6692" y="7875"/>
                    <a:pt x="7949" y="8541"/>
                  </a:cubicBezTo>
                  <a:cubicBezTo>
                    <a:pt x="9243" y="9243"/>
                    <a:pt x="10500" y="9835"/>
                    <a:pt x="11942" y="10463"/>
                  </a:cubicBezTo>
                  <a:cubicBezTo>
                    <a:pt x="12866" y="10833"/>
                    <a:pt x="13790" y="11203"/>
                    <a:pt x="14789" y="11498"/>
                  </a:cubicBezTo>
                  <a:cubicBezTo>
                    <a:pt x="15824" y="11831"/>
                    <a:pt x="16785" y="12164"/>
                    <a:pt x="17857" y="12423"/>
                  </a:cubicBezTo>
                  <a:cubicBezTo>
                    <a:pt x="18892" y="12718"/>
                    <a:pt x="19928" y="12977"/>
                    <a:pt x="21037" y="13236"/>
                  </a:cubicBezTo>
                  <a:cubicBezTo>
                    <a:pt x="21406" y="13310"/>
                    <a:pt x="21739" y="13347"/>
                    <a:pt x="22109" y="13458"/>
                  </a:cubicBezTo>
                  <a:cubicBezTo>
                    <a:pt x="26508" y="14382"/>
                    <a:pt x="31093" y="14789"/>
                    <a:pt x="35677" y="14789"/>
                  </a:cubicBezTo>
                  <a:cubicBezTo>
                    <a:pt x="40261" y="14789"/>
                    <a:pt x="44772" y="14382"/>
                    <a:pt x="49245" y="13495"/>
                  </a:cubicBezTo>
                  <a:cubicBezTo>
                    <a:pt x="53016" y="12755"/>
                    <a:pt x="56639" y="11646"/>
                    <a:pt x="60152" y="10167"/>
                  </a:cubicBezTo>
                  <a:cubicBezTo>
                    <a:pt x="62925" y="8947"/>
                    <a:pt x="65623" y="7543"/>
                    <a:pt x="68026" y="5620"/>
                  </a:cubicBezTo>
                  <a:cubicBezTo>
                    <a:pt x="69838" y="4215"/>
                    <a:pt x="71502" y="2588"/>
                    <a:pt x="72759" y="703"/>
                  </a:cubicBezTo>
                  <a:lnTo>
                    <a:pt x="70282" y="185"/>
                  </a:lnTo>
                  <a:lnTo>
                    <a:pt x="6935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5" name="Google Shape;1095;p40"/>
          <p:cNvSpPr txBox="1">
            <a:spLocks noGrp="1"/>
          </p:cNvSpPr>
          <p:nvPr>
            <p:ph type="title" idx="2"/>
          </p:nvPr>
        </p:nvSpPr>
        <p:spPr>
          <a:xfrm>
            <a:off x="945525" y="2407850"/>
            <a:ext cx="37788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3D MODELS</a:t>
            </a:r>
            <a:endParaRPr dirty="0"/>
          </a:p>
        </p:txBody>
      </p:sp>
      <p:sp>
        <p:nvSpPr>
          <p:cNvPr id="1096" name="Google Shape;1096;p40"/>
          <p:cNvSpPr txBox="1">
            <a:spLocks noGrp="1"/>
          </p:cNvSpPr>
          <p:nvPr>
            <p:ph type="subTitle" idx="1"/>
          </p:nvPr>
        </p:nvSpPr>
        <p:spPr>
          <a:xfrm>
            <a:off x="1364325" y="3387206"/>
            <a:ext cx="2562000" cy="5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scadia Code" panose="020B0609020000020004" pitchFamily="49" charset="0"/>
                <a:cs typeface="Cascadia Code" panose="020B0609020000020004" pitchFamily="49" charset="0"/>
              </a:rPr>
              <a:t>Loading 3D Models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1097" name="Google Shape;1097;p40"/>
          <p:cNvGrpSpPr/>
          <p:nvPr/>
        </p:nvGrpSpPr>
        <p:grpSpPr>
          <a:xfrm>
            <a:off x="1366675" y="733500"/>
            <a:ext cx="7025625" cy="3899775"/>
            <a:chOff x="1366675" y="733500"/>
            <a:chExt cx="7025625" cy="3899775"/>
          </a:xfrm>
        </p:grpSpPr>
        <p:sp>
          <p:nvSpPr>
            <p:cNvPr id="1098" name="Google Shape;1098;p40"/>
            <p:cNvSpPr/>
            <p:nvPr/>
          </p:nvSpPr>
          <p:spPr>
            <a:xfrm flipH="1">
              <a:off x="8344600" y="45855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 flipH="1">
              <a:off x="2352425" y="43854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 flipH="1">
              <a:off x="5743400" y="44331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 flipH="1">
              <a:off x="1366675" y="43854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 flipH="1">
              <a:off x="5093525" y="84902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 flipH="1">
              <a:off x="4776350" y="30588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 flipH="1">
              <a:off x="6854325" y="7335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 flipH="1">
              <a:off x="7791350" y="733500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 flipH="1">
              <a:off x="8138850" y="396135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 flipH="1">
              <a:off x="2559875" y="125860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 flipH="1">
              <a:off x="1685675" y="7992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 flipH="1">
              <a:off x="3523650" y="17035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 flipH="1">
              <a:off x="4952750" y="39052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 flipH="1">
              <a:off x="3303625" y="799200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 flipH="1">
              <a:off x="4414075" y="19146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439;p49">
            <a:extLst>
              <a:ext uri="{FF2B5EF4-FFF2-40B4-BE49-F238E27FC236}">
                <a16:creationId xmlns:a16="http://schemas.microsoft.com/office/drawing/2014/main" id="{1126DF52-8B31-056B-20CD-53C352256CA6}"/>
              </a:ext>
            </a:extLst>
          </p:cNvPr>
          <p:cNvSpPr txBox="1">
            <a:spLocks/>
          </p:cNvSpPr>
          <p:nvPr/>
        </p:nvSpPr>
        <p:spPr>
          <a:xfrm>
            <a:off x="5093525" y="256111"/>
            <a:ext cx="31267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4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assion One"/>
              <a:buNone/>
              <a:defRPr sz="3600" b="0" i="0" u="none" strike="noStrike" cap="none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assion One"/>
              <a:buNone/>
              <a:defRPr sz="3600" b="0" i="0" u="none" strike="noStrike" cap="none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assion One"/>
              <a:buNone/>
              <a:defRPr sz="3600" b="0" i="0" u="none" strike="noStrike" cap="none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assion One"/>
              <a:buNone/>
              <a:defRPr sz="3600" b="0" i="0" u="none" strike="noStrike" cap="none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assion One"/>
              <a:buNone/>
              <a:defRPr sz="3600" b="0" i="0" u="none" strike="noStrike" cap="none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assion One"/>
              <a:buNone/>
              <a:defRPr sz="3600" b="0" i="0" u="none" strike="noStrike" cap="none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assion One"/>
              <a:buNone/>
              <a:defRPr sz="3600" b="0" i="0" u="none" strike="noStrike" cap="none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assion One"/>
              <a:buNone/>
              <a:defRPr sz="3600" b="0" i="0" u="none" strike="noStrike" cap="none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pPr algn="ctr"/>
            <a:r>
              <a:rPr lang="en-US" sz="2800" dirty="0"/>
              <a:t>SPHERE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8EAF7"/>
            </a:gs>
            <a:gs pos="28000">
              <a:srgbClr val="134E8D"/>
            </a:gs>
            <a:gs pos="64000">
              <a:srgbClr val="302557"/>
            </a:gs>
            <a:gs pos="100000">
              <a:schemeClr val="dk1"/>
            </a:gs>
          </a:gsLst>
          <a:lin ang="10800025" scaled="0"/>
        </a:gradFill>
        <a:effectLst/>
      </p:bgPr>
    </p:bg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1"/>
          <p:cNvSpPr/>
          <p:nvPr/>
        </p:nvSpPr>
        <p:spPr>
          <a:xfrm>
            <a:off x="5329675" y="-529350"/>
            <a:ext cx="6202200" cy="6202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41"/>
          <p:cNvSpPr/>
          <p:nvPr/>
        </p:nvSpPr>
        <p:spPr>
          <a:xfrm>
            <a:off x="5718325" y="-140700"/>
            <a:ext cx="5424900" cy="54249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41"/>
          <p:cNvSpPr/>
          <p:nvPr/>
        </p:nvSpPr>
        <p:spPr>
          <a:xfrm>
            <a:off x="5721475" y="-42302"/>
            <a:ext cx="5228100" cy="5228100"/>
          </a:xfrm>
          <a:prstGeom prst="ellipse">
            <a:avLst/>
          </a:prstGeom>
          <a:gradFill>
            <a:gsLst>
              <a:gs pos="0">
                <a:schemeClr val="lt1"/>
              </a:gs>
              <a:gs pos="67000">
                <a:srgbClr val="B9B9B9">
                  <a:alpha val="0"/>
                </a:srgbClr>
              </a:gs>
              <a:gs pos="100000">
                <a:srgbClr val="73737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41"/>
          <p:cNvSpPr txBox="1">
            <a:spLocks noGrp="1"/>
          </p:cNvSpPr>
          <p:nvPr>
            <p:ph type="title"/>
          </p:nvPr>
        </p:nvSpPr>
        <p:spPr>
          <a:xfrm>
            <a:off x="339600" y="337600"/>
            <a:ext cx="4232400" cy="7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3D MODELS</a:t>
            </a:r>
            <a:endParaRPr dirty="0"/>
          </a:p>
        </p:txBody>
      </p:sp>
      <p:sp>
        <p:nvSpPr>
          <p:cNvPr id="1121" name="Google Shape;1121;p41"/>
          <p:cNvSpPr txBox="1">
            <a:spLocks noGrp="1"/>
          </p:cNvSpPr>
          <p:nvPr>
            <p:ph type="subTitle" idx="1"/>
          </p:nvPr>
        </p:nvSpPr>
        <p:spPr>
          <a:xfrm>
            <a:off x="339600" y="1222349"/>
            <a:ext cx="5272553" cy="21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There are TWO 3D MODELS were created with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ShaderMaterials</a:t>
            </a:r>
            <a:r>
              <a:rPr lang="en-US" sz="16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 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The </a:t>
            </a:r>
            <a:r>
              <a:rPr lang="en-US" sz="16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sphere</a:t>
            </a:r>
            <a:r>
              <a:rPr lang="en-US" sz="1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model is created</a:t>
            </a:r>
            <a:r>
              <a:rPr lang="en-US" sz="16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that uses two shader programs: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vertexShader</a:t>
            </a:r>
            <a:r>
              <a:rPr lang="en-US" sz="16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fragmentShader</a:t>
            </a:r>
            <a:endParaRPr lang="en-US" sz="1600" b="1" dirty="0">
              <a:solidFill>
                <a:schemeClr val="bg2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To create a textured globe </a:t>
            </a:r>
            <a:endParaRPr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1122" name="Google Shape;1122;p41"/>
          <p:cNvGrpSpPr/>
          <p:nvPr/>
        </p:nvGrpSpPr>
        <p:grpSpPr>
          <a:xfrm>
            <a:off x="6432878" y="729290"/>
            <a:ext cx="3871632" cy="3684918"/>
            <a:chOff x="1350450" y="531700"/>
            <a:chExt cx="4694025" cy="4467650"/>
          </a:xfrm>
        </p:grpSpPr>
        <p:sp>
          <p:nvSpPr>
            <p:cNvPr id="1123" name="Google Shape;1123;p41"/>
            <p:cNvSpPr/>
            <p:nvPr/>
          </p:nvSpPr>
          <p:spPr>
            <a:xfrm>
              <a:off x="1350450" y="531700"/>
              <a:ext cx="4694025" cy="4467650"/>
            </a:xfrm>
            <a:custGeom>
              <a:avLst/>
              <a:gdLst/>
              <a:ahLst/>
              <a:cxnLst/>
              <a:rect l="l" t="t" r="r" b="b"/>
              <a:pathLst>
                <a:path w="187761" h="178706" extrusionOk="0">
                  <a:moveTo>
                    <a:pt x="96455" y="1"/>
                  </a:moveTo>
                  <a:cubicBezTo>
                    <a:pt x="92094" y="1"/>
                    <a:pt x="87723" y="324"/>
                    <a:pt x="83377" y="979"/>
                  </a:cubicBezTo>
                  <a:cubicBezTo>
                    <a:pt x="78875" y="1631"/>
                    <a:pt x="74504" y="2610"/>
                    <a:pt x="70068" y="3980"/>
                  </a:cubicBezTo>
                  <a:cubicBezTo>
                    <a:pt x="59564" y="7242"/>
                    <a:pt x="49452" y="12461"/>
                    <a:pt x="40384" y="19833"/>
                  </a:cubicBezTo>
                  <a:cubicBezTo>
                    <a:pt x="36861" y="22704"/>
                    <a:pt x="33730" y="25705"/>
                    <a:pt x="30794" y="28901"/>
                  </a:cubicBezTo>
                  <a:cubicBezTo>
                    <a:pt x="29489" y="30271"/>
                    <a:pt x="28249" y="31707"/>
                    <a:pt x="27010" y="33207"/>
                  </a:cubicBezTo>
                  <a:cubicBezTo>
                    <a:pt x="1110" y="65240"/>
                    <a:pt x="1" y="112147"/>
                    <a:pt x="27010" y="145485"/>
                  </a:cubicBezTo>
                  <a:cubicBezTo>
                    <a:pt x="44673" y="167352"/>
                    <a:pt x="70551" y="178705"/>
                    <a:pt x="96639" y="178705"/>
                  </a:cubicBezTo>
                  <a:cubicBezTo>
                    <a:pt x="108611" y="178705"/>
                    <a:pt x="120628" y="176314"/>
                    <a:pt x="131915" y="171450"/>
                  </a:cubicBezTo>
                  <a:cubicBezTo>
                    <a:pt x="137200" y="169167"/>
                    <a:pt x="142419" y="166296"/>
                    <a:pt x="147312" y="162839"/>
                  </a:cubicBezTo>
                  <a:cubicBezTo>
                    <a:pt x="149204" y="161534"/>
                    <a:pt x="150965" y="160229"/>
                    <a:pt x="152792" y="158794"/>
                  </a:cubicBezTo>
                  <a:cubicBezTo>
                    <a:pt x="155140" y="156902"/>
                    <a:pt x="157359" y="154879"/>
                    <a:pt x="159316" y="153053"/>
                  </a:cubicBezTo>
                  <a:cubicBezTo>
                    <a:pt x="160490" y="151943"/>
                    <a:pt x="161664" y="150704"/>
                    <a:pt x="162773" y="149464"/>
                  </a:cubicBezTo>
                  <a:cubicBezTo>
                    <a:pt x="167210" y="144571"/>
                    <a:pt x="171059" y="139287"/>
                    <a:pt x="174190" y="133742"/>
                  </a:cubicBezTo>
                  <a:cubicBezTo>
                    <a:pt x="175104" y="132111"/>
                    <a:pt x="176017" y="130480"/>
                    <a:pt x="176800" y="128849"/>
                  </a:cubicBezTo>
                  <a:cubicBezTo>
                    <a:pt x="185085" y="111952"/>
                    <a:pt x="187760" y="92902"/>
                    <a:pt x="184629" y="74439"/>
                  </a:cubicBezTo>
                  <a:cubicBezTo>
                    <a:pt x="184563" y="74112"/>
                    <a:pt x="184563" y="73917"/>
                    <a:pt x="184498" y="73656"/>
                  </a:cubicBezTo>
                  <a:cubicBezTo>
                    <a:pt x="184303" y="73134"/>
                    <a:pt x="184237" y="72612"/>
                    <a:pt x="184172" y="72090"/>
                  </a:cubicBezTo>
                  <a:cubicBezTo>
                    <a:pt x="183585" y="69024"/>
                    <a:pt x="182737" y="65958"/>
                    <a:pt x="181889" y="62956"/>
                  </a:cubicBezTo>
                  <a:cubicBezTo>
                    <a:pt x="178627" y="52453"/>
                    <a:pt x="173408" y="42341"/>
                    <a:pt x="166035" y="33272"/>
                  </a:cubicBezTo>
                  <a:cubicBezTo>
                    <a:pt x="158402" y="23813"/>
                    <a:pt x="149334" y="16375"/>
                    <a:pt x="139287" y="10895"/>
                  </a:cubicBezTo>
                  <a:cubicBezTo>
                    <a:pt x="136547" y="9460"/>
                    <a:pt x="133677" y="8155"/>
                    <a:pt x="130806" y="6916"/>
                  </a:cubicBezTo>
                  <a:cubicBezTo>
                    <a:pt x="130349" y="6720"/>
                    <a:pt x="129958" y="6524"/>
                    <a:pt x="129436" y="6394"/>
                  </a:cubicBezTo>
                  <a:cubicBezTo>
                    <a:pt x="129110" y="6198"/>
                    <a:pt x="128784" y="6133"/>
                    <a:pt x="128457" y="5937"/>
                  </a:cubicBezTo>
                  <a:cubicBezTo>
                    <a:pt x="127675" y="5611"/>
                    <a:pt x="126761" y="5285"/>
                    <a:pt x="125848" y="4958"/>
                  </a:cubicBezTo>
                  <a:cubicBezTo>
                    <a:pt x="116361" y="1690"/>
                    <a:pt x="106431" y="1"/>
                    <a:pt x="964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1862575" y="642750"/>
              <a:ext cx="4093825" cy="4030125"/>
            </a:xfrm>
            <a:custGeom>
              <a:avLst/>
              <a:gdLst/>
              <a:ahLst/>
              <a:cxnLst/>
              <a:rect l="l" t="t" r="r" b="b"/>
              <a:pathLst>
                <a:path w="163753" h="161205" extrusionOk="0">
                  <a:moveTo>
                    <a:pt x="101460" y="25935"/>
                  </a:moveTo>
                  <a:cubicBezTo>
                    <a:pt x="101571" y="25935"/>
                    <a:pt x="101677" y="25944"/>
                    <a:pt x="101775" y="25960"/>
                  </a:cubicBezTo>
                  <a:cubicBezTo>
                    <a:pt x="102166" y="26090"/>
                    <a:pt x="102492" y="26417"/>
                    <a:pt x="102688" y="26612"/>
                  </a:cubicBezTo>
                  <a:cubicBezTo>
                    <a:pt x="103014" y="27199"/>
                    <a:pt x="103145" y="27917"/>
                    <a:pt x="103210" y="28439"/>
                  </a:cubicBezTo>
                  <a:cubicBezTo>
                    <a:pt x="103340" y="28830"/>
                    <a:pt x="103340" y="29157"/>
                    <a:pt x="103145" y="29548"/>
                  </a:cubicBezTo>
                  <a:cubicBezTo>
                    <a:pt x="103079" y="29809"/>
                    <a:pt x="102884" y="30005"/>
                    <a:pt x="102753" y="30070"/>
                  </a:cubicBezTo>
                  <a:cubicBezTo>
                    <a:pt x="102297" y="30396"/>
                    <a:pt x="101709" y="30396"/>
                    <a:pt x="101514" y="30396"/>
                  </a:cubicBezTo>
                  <a:lnTo>
                    <a:pt x="101122" y="30396"/>
                  </a:lnTo>
                  <a:cubicBezTo>
                    <a:pt x="100731" y="30527"/>
                    <a:pt x="100405" y="30788"/>
                    <a:pt x="100209" y="31049"/>
                  </a:cubicBezTo>
                  <a:cubicBezTo>
                    <a:pt x="99948" y="31310"/>
                    <a:pt x="99817" y="31636"/>
                    <a:pt x="99817" y="31831"/>
                  </a:cubicBezTo>
                  <a:cubicBezTo>
                    <a:pt x="99752" y="32158"/>
                    <a:pt x="99817" y="32419"/>
                    <a:pt x="99883" y="32614"/>
                  </a:cubicBezTo>
                  <a:lnTo>
                    <a:pt x="99948" y="32680"/>
                  </a:lnTo>
                  <a:cubicBezTo>
                    <a:pt x="101253" y="33071"/>
                    <a:pt x="102101" y="33658"/>
                    <a:pt x="102492" y="34441"/>
                  </a:cubicBezTo>
                  <a:cubicBezTo>
                    <a:pt x="103145" y="35746"/>
                    <a:pt x="102688" y="37312"/>
                    <a:pt x="102427" y="38551"/>
                  </a:cubicBezTo>
                  <a:cubicBezTo>
                    <a:pt x="102166" y="39530"/>
                    <a:pt x="101905" y="40313"/>
                    <a:pt x="102036" y="40965"/>
                  </a:cubicBezTo>
                  <a:cubicBezTo>
                    <a:pt x="102036" y="41226"/>
                    <a:pt x="102166" y="41487"/>
                    <a:pt x="102297" y="41748"/>
                  </a:cubicBezTo>
                  <a:cubicBezTo>
                    <a:pt x="102362" y="41813"/>
                    <a:pt x="102427" y="41944"/>
                    <a:pt x="102427" y="42139"/>
                  </a:cubicBezTo>
                  <a:cubicBezTo>
                    <a:pt x="102427" y="42270"/>
                    <a:pt x="102427" y="42466"/>
                    <a:pt x="102362" y="42596"/>
                  </a:cubicBezTo>
                  <a:cubicBezTo>
                    <a:pt x="102166" y="42857"/>
                    <a:pt x="101905" y="43118"/>
                    <a:pt x="101775" y="43183"/>
                  </a:cubicBezTo>
                  <a:cubicBezTo>
                    <a:pt x="101448" y="43444"/>
                    <a:pt x="100992" y="43509"/>
                    <a:pt x="100405" y="43640"/>
                  </a:cubicBezTo>
                  <a:cubicBezTo>
                    <a:pt x="99846" y="43745"/>
                    <a:pt x="99157" y="43812"/>
                    <a:pt x="98396" y="43812"/>
                  </a:cubicBezTo>
                  <a:cubicBezTo>
                    <a:pt x="97736" y="43812"/>
                    <a:pt x="97022" y="43761"/>
                    <a:pt x="96295" y="43640"/>
                  </a:cubicBezTo>
                  <a:cubicBezTo>
                    <a:pt x="96164" y="43640"/>
                    <a:pt x="95968" y="43509"/>
                    <a:pt x="95838" y="43314"/>
                  </a:cubicBezTo>
                  <a:cubicBezTo>
                    <a:pt x="95773" y="43183"/>
                    <a:pt x="95512" y="42987"/>
                    <a:pt x="94925" y="42661"/>
                  </a:cubicBezTo>
                  <a:cubicBezTo>
                    <a:pt x="94468" y="42335"/>
                    <a:pt x="93489" y="41944"/>
                    <a:pt x="93294" y="41161"/>
                  </a:cubicBezTo>
                  <a:cubicBezTo>
                    <a:pt x="93228" y="40835"/>
                    <a:pt x="93228" y="40508"/>
                    <a:pt x="93359" y="40052"/>
                  </a:cubicBezTo>
                  <a:cubicBezTo>
                    <a:pt x="93620" y="39399"/>
                    <a:pt x="94207" y="38682"/>
                    <a:pt x="95120" y="37964"/>
                  </a:cubicBezTo>
                  <a:cubicBezTo>
                    <a:pt x="95512" y="37638"/>
                    <a:pt x="95642" y="37377"/>
                    <a:pt x="95773" y="37246"/>
                  </a:cubicBezTo>
                  <a:cubicBezTo>
                    <a:pt x="95773" y="37116"/>
                    <a:pt x="95838" y="36985"/>
                    <a:pt x="95838" y="36920"/>
                  </a:cubicBezTo>
                  <a:cubicBezTo>
                    <a:pt x="95773" y="36594"/>
                    <a:pt x="95512" y="36268"/>
                    <a:pt x="94990" y="35746"/>
                  </a:cubicBezTo>
                  <a:cubicBezTo>
                    <a:pt x="94011" y="34767"/>
                    <a:pt x="93489" y="33397"/>
                    <a:pt x="93489" y="32092"/>
                  </a:cubicBezTo>
                  <a:cubicBezTo>
                    <a:pt x="93489" y="31179"/>
                    <a:pt x="93685" y="30200"/>
                    <a:pt x="94337" y="29418"/>
                  </a:cubicBezTo>
                  <a:cubicBezTo>
                    <a:pt x="95512" y="27852"/>
                    <a:pt x="98056" y="26938"/>
                    <a:pt x="99752" y="26417"/>
                  </a:cubicBezTo>
                  <a:cubicBezTo>
                    <a:pt x="100013" y="26286"/>
                    <a:pt x="100144" y="26221"/>
                    <a:pt x="100405" y="26156"/>
                  </a:cubicBezTo>
                  <a:cubicBezTo>
                    <a:pt x="100747" y="26009"/>
                    <a:pt x="101126" y="25935"/>
                    <a:pt x="101460" y="25935"/>
                  </a:cubicBezTo>
                  <a:close/>
                  <a:moveTo>
                    <a:pt x="145420" y="88786"/>
                  </a:moveTo>
                  <a:cubicBezTo>
                    <a:pt x="145224" y="88851"/>
                    <a:pt x="145094" y="89047"/>
                    <a:pt x="144833" y="89177"/>
                  </a:cubicBezTo>
                  <a:cubicBezTo>
                    <a:pt x="144507" y="89503"/>
                    <a:pt x="144246" y="89764"/>
                    <a:pt x="144180" y="89960"/>
                  </a:cubicBezTo>
                  <a:lnTo>
                    <a:pt x="144180" y="90091"/>
                  </a:lnTo>
                  <a:cubicBezTo>
                    <a:pt x="144115" y="91265"/>
                    <a:pt x="144246" y="92504"/>
                    <a:pt x="144507" y="93809"/>
                  </a:cubicBezTo>
                  <a:cubicBezTo>
                    <a:pt x="144572" y="94070"/>
                    <a:pt x="144572" y="94331"/>
                    <a:pt x="144572" y="94462"/>
                  </a:cubicBezTo>
                  <a:cubicBezTo>
                    <a:pt x="145355" y="94070"/>
                    <a:pt x="145746" y="93809"/>
                    <a:pt x="146529" y="93353"/>
                  </a:cubicBezTo>
                  <a:cubicBezTo>
                    <a:pt x="146790" y="91852"/>
                    <a:pt x="146725" y="90678"/>
                    <a:pt x="146333" y="89830"/>
                  </a:cubicBezTo>
                  <a:cubicBezTo>
                    <a:pt x="146138" y="89438"/>
                    <a:pt x="145811" y="89112"/>
                    <a:pt x="145420" y="88786"/>
                  </a:cubicBezTo>
                  <a:close/>
                  <a:moveTo>
                    <a:pt x="91141" y="120231"/>
                  </a:moveTo>
                  <a:cubicBezTo>
                    <a:pt x="90684" y="120231"/>
                    <a:pt x="90488" y="120362"/>
                    <a:pt x="90423" y="120362"/>
                  </a:cubicBezTo>
                  <a:cubicBezTo>
                    <a:pt x="90423" y="120427"/>
                    <a:pt x="90423" y="120557"/>
                    <a:pt x="90488" y="121079"/>
                  </a:cubicBezTo>
                  <a:cubicBezTo>
                    <a:pt x="90619" y="121406"/>
                    <a:pt x="90684" y="121993"/>
                    <a:pt x="90488" y="122449"/>
                  </a:cubicBezTo>
                  <a:cubicBezTo>
                    <a:pt x="89771" y="124602"/>
                    <a:pt x="88792" y="126755"/>
                    <a:pt x="86443" y="128060"/>
                  </a:cubicBezTo>
                  <a:cubicBezTo>
                    <a:pt x="86052" y="128321"/>
                    <a:pt x="85791" y="128582"/>
                    <a:pt x="85595" y="128843"/>
                  </a:cubicBezTo>
                  <a:cubicBezTo>
                    <a:pt x="85465" y="128973"/>
                    <a:pt x="85400" y="129234"/>
                    <a:pt x="85400" y="129495"/>
                  </a:cubicBezTo>
                  <a:cubicBezTo>
                    <a:pt x="85400" y="129691"/>
                    <a:pt x="85400" y="129887"/>
                    <a:pt x="85465" y="130148"/>
                  </a:cubicBezTo>
                  <a:cubicBezTo>
                    <a:pt x="85530" y="130474"/>
                    <a:pt x="85726" y="130670"/>
                    <a:pt x="85921" y="130996"/>
                  </a:cubicBezTo>
                  <a:lnTo>
                    <a:pt x="86052" y="131126"/>
                  </a:lnTo>
                  <a:cubicBezTo>
                    <a:pt x="86770" y="131909"/>
                    <a:pt x="87422" y="132757"/>
                    <a:pt x="87683" y="133866"/>
                  </a:cubicBezTo>
                  <a:cubicBezTo>
                    <a:pt x="87813" y="134584"/>
                    <a:pt x="87748" y="135497"/>
                    <a:pt x="87487" y="136541"/>
                  </a:cubicBezTo>
                  <a:cubicBezTo>
                    <a:pt x="87357" y="137324"/>
                    <a:pt x="87552" y="138368"/>
                    <a:pt x="88074" y="139281"/>
                  </a:cubicBezTo>
                  <a:cubicBezTo>
                    <a:pt x="88466" y="139999"/>
                    <a:pt x="88857" y="140456"/>
                    <a:pt x="89118" y="140651"/>
                  </a:cubicBezTo>
                  <a:lnTo>
                    <a:pt x="89183" y="140651"/>
                  </a:lnTo>
                  <a:cubicBezTo>
                    <a:pt x="89343" y="140658"/>
                    <a:pt x="89497" y="140661"/>
                    <a:pt x="89645" y="140661"/>
                  </a:cubicBezTo>
                  <a:cubicBezTo>
                    <a:pt x="90946" y="140661"/>
                    <a:pt x="91801" y="140409"/>
                    <a:pt x="92445" y="139999"/>
                  </a:cubicBezTo>
                  <a:cubicBezTo>
                    <a:pt x="92967" y="139477"/>
                    <a:pt x="93359" y="138759"/>
                    <a:pt x="93685" y="137781"/>
                  </a:cubicBezTo>
                  <a:cubicBezTo>
                    <a:pt x="94272" y="135693"/>
                    <a:pt x="94142" y="132757"/>
                    <a:pt x="93881" y="129626"/>
                  </a:cubicBezTo>
                  <a:cubicBezTo>
                    <a:pt x="93685" y="127212"/>
                    <a:pt x="93555" y="124602"/>
                    <a:pt x="93946" y="122515"/>
                  </a:cubicBezTo>
                  <a:lnTo>
                    <a:pt x="93946" y="122123"/>
                  </a:lnTo>
                  <a:cubicBezTo>
                    <a:pt x="93881" y="121797"/>
                    <a:pt x="93620" y="121471"/>
                    <a:pt x="93294" y="121145"/>
                  </a:cubicBezTo>
                  <a:cubicBezTo>
                    <a:pt x="92706" y="120688"/>
                    <a:pt x="91989" y="120231"/>
                    <a:pt x="91141" y="120231"/>
                  </a:cubicBezTo>
                  <a:close/>
                  <a:moveTo>
                    <a:pt x="87422" y="1"/>
                  </a:moveTo>
                  <a:cubicBezTo>
                    <a:pt x="81321" y="1"/>
                    <a:pt x="73527" y="3608"/>
                    <a:pt x="67263" y="6649"/>
                  </a:cubicBezTo>
                  <a:cubicBezTo>
                    <a:pt x="65371" y="7562"/>
                    <a:pt x="63610" y="8476"/>
                    <a:pt x="62109" y="9128"/>
                  </a:cubicBezTo>
                  <a:cubicBezTo>
                    <a:pt x="61913" y="9193"/>
                    <a:pt x="61587" y="9585"/>
                    <a:pt x="61065" y="10433"/>
                  </a:cubicBezTo>
                  <a:cubicBezTo>
                    <a:pt x="62240" y="10107"/>
                    <a:pt x="63022" y="9911"/>
                    <a:pt x="63610" y="9911"/>
                  </a:cubicBezTo>
                  <a:cubicBezTo>
                    <a:pt x="64001" y="9911"/>
                    <a:pt x="64523" y="9976"/>
                    <a:pt x="64719" y="10237"/>
                  </a:cubicBezTo>
                  <a:cubicBezTo>
                    <a:pt x="64980" y="10433"/>
                    <a:pt x="65045" y="10629"/>
                    <a:pt x="65045" y="10889"/>
                  </a:cubicBezTo>
                  <a:cubicBezTo>
                    <a:pt x="65045" y="11150"/>
                    <a:pt x="65045" y="11346"/>
                    <a:pt x="64980" y="11542"/>
                  </a:cubicBezTo>
                  <a:cubicBezTo>
                    <a:pt x="64719" y="12194"/>
                    <a:pt x="64066" y="13108"/>
                    <a:pt x="63544" y="13760"/>
                  </a:cubicBezTo>
                  <a:cubicBezTo>
                    <a:pt x="63740" y="13630"/>
                    <a:pt x="64001" y="13564"/>
                    <a:pt x="64262" y="13434"/>
                  </a:cubicBezTo>
                  <a:cubicBezTo>
                    <a:pt x="66089" y="12520"/>
                    <a:pt x="67589" y="11150"/>
                    <a:pt x="69351" y="9454"/>
                  </a:cubicBezTo>
                  <a:cubicBezTo>
                    <a:pt x="71243" y="7562"/>
                    <a:pt x="73461" y="5540"/>
                    <a:pt x="76266" y="4626"/>
                  </a:cubicBezTo>
                  <a:cubicBezTo>
                    <a:pt x="77223" y="4279"/>
                    <a:pt x="78267" y="4105"/>
                    <a:pt x="79398" y="4105"/>
                  </a:cubicBezTo>
                  <a:cubicBezTo>
                    <a:pt x="79963" y="4105"/>
                    <a:pt x="80550" y="4148"/>
                    <a:pt x="81159" y="4235"/>
                  </a:cubicBezTo>
                  <a:cubicBezTo>
                    <a:pt x="81485" y="4300"/>
                    <a:pt x="81616" y="4561"/>
                    <a:pt x="81616" y="4757"/>
                  </a:cubicBezTo>
                  <a:cubicBezTo>
                    <a:pt x="81616" y="5083"/>
                    <a:pt x="81355" y="5409"/>
                    <a:pt x="81029" y="5540"/>
                  </a:cubicBezTo>
                  <a:cubicBezTo>
                    <a:pt x="79398" y="6257"/>
                    <a:pt x="78615" y="6649"/>
                    <a:pt x="77049" y="7367"/>
                  </a:cubicBezTo>
                  <a:cubicBezTo>
                    <a:pt x="79267" y="8215"/>
                    <a:pt x="80376" y="8606"/>
                    <a:pt x="82594" y="9519"/>
                  </a:cubicBezTo>
                  <a:cubicBezTo>
                    <a:pt x="82920" y="9585"/>
                    <a:pt x="83116" y="9976"/>
                    <a:pt x="82920" y="10433"/>
                  </a:cubicBezTo>
                  <a:cubicBezTo>
                    <a:pt x="82807" y="10717"/>
                    <a:pt x="82396" y="10902"/>
                    <a:pt x="82077" y="10902"/>
                  </a:cubicBezTo>
                  <a:cubicBezTo>
                    <a:pt x="82029" y="10902"/>
                    <a:pt x="81984" y="10898"/>
                    <a:pt x="81942" y="10889"/>
                  </a:cubicBezTo>
                  <a:cubicBezTo>
                    <a:pt x="81171" y="10735"/>
                    <a:pt x="80444" y="10669"/>
                    <a:pt x="79754" y="10669"/>
                  </a:cubicBezTo>
                  <a:cubicBezTo>
                    <a:pt x="78984" y="10669"/>
                    <a:pt x="78259" y="10752"/>
                    <a:pt x="77571" y="10889"/>
                  </a:cubicBezTo>
                  <a:cubicBezTo>
                    <a:pt x="75418" y="11411"/>
                    <a:pt x="73722" y="12520"/>
                    <a:pt x="72025" y="13695"/>
                  </a:cubicBezTo>
                  <a:cubicBezTo>
                    <a:pt x="70199" y="14869"/>
                    <a:pt x="68176" y="16304"/>
                    <a:pt x="65697" y="16500"/>
                  </a:cubicBezTo>
                  <a:cubicBezTo>
                    <a:pt x="64327" y="16696"/>
                    <a:pt x="62827" y="17087"/>
                    <a:pt x="61261" y="17609"/>
                  </a:cubicBezTo>
                  <a:cubicBezTo>
                    <a:pt x="60478" y="17740"/>
                    <a:pt x="59760" y="18001"/>
                    <a:pt x="59108" y="18131"/>
                  </a:cubicBezTo>
                  <a:cubicBezTo>
                    <a:pt x="59047" y="18172"/>
                    <a:pt x="58987" y="18187"/>
                    <a:pt x="58926" y="18187"/>
                  </a:cubicBezTo>
                  <a:cubicBezTo>
                    <a:pt x="58791" y="18187"/>
                    <a:pt x="58656" y="18111"/>
                    <a:pt x="58521" y="18066"/>
                  </a:cubicBezTo>
                  <a:cubicBezTo>
                    <a:pt x="58390" y="18001"/>
                    <a:pt x="58325" y="17805"/>
                    <a:pt x="58325" y="17609"/>
                  </a:cubicBezTo>
                  <a:cubicBezTo>
                    <a:pt x="58325" y="16696"/>
                    <a:pt x="58390" y="16109"/>
                    <a:pt x="58390" y="15782"/>
                  </a:cubicBezTo>
                  <a:lnTo>
                    <a:pt x="58390" y="15782"/>
                  </a:lnTo>
                  <a:cubicBezTo>
                    <a:pt x="57542" y="16174"/>
                    <a:pt x="56172" y="16826"/>
                    <a:pt x="54215" y="17805"/>
                  </a:cubicBezTo>
                  <a:cubicBezTo>
                    <a:pt x="52519" y="18718"/>
                    <a:pt x="50301" y="19893"/>
                    <a:pt x="47495" y="21328"/>
                  </a:cubicBezTo>
                  <a:cubicBezTo>
                    <a:pt x="47300" y="21426"/>
                    <a:pt x="47137" y="21475"/>
                    <a:pt x="46998" y="21475"/>
                  </a:cubicBezTo>
                  <a:cubicBezTo>
                    <a:pt x="46859" y="21475"/>
                    <a:pt x="46745" y="21426"/>
                    <a:pt x="46647" y="21328"/>
                  </a:cubicBezTo>
                  <a:cubicBezTo>
                    <a:pt x="46386" y="21132"/>
                    <a:pt x="46386" y="20806"/>
                    <a:pt x="46517" y="20610"/>
                  </a:cubicBezTo>
                  <a:cubicBezTo>
                    <a:pt x="46908" y="19697"/>
                    <a:pt x="47365" y="18653"/>
                    <a:pt x="47952" y="17674"/>
                  </a:cubicBezTo>
                  <a:cubicBezTo>
                    <a:pt x="48735" y="16043"/>
                    <a:pt x="49387" y="14739"/>
                    <a:pt x="49583" y="14151"/>
                  </a:cubicBezTo>
                  <a:cubicBezTo>
                    <a:pt x="49077" y="13899"/>
                    <a:pt x="48728" y="13803"/>
                    <a:pt x="48506" y="13803"/>
                  </a:cubicBezTo>
                  <a:cubicBezTo>
                    <a:pt x="48441" y="13803"/>
                    <a:pt x="48387" y="13811"/>
                    <a:pt x="48343" y="13825"/>
                  </a:cubicBezTo>
                  <a:cubicBezTo>
                    <a:pt x="48278" y="13825"/>
                    <a:pt x="48278" y="13825"/>
                    <a:pt x="48278" y="13891"/>
                  </a:cubicBezTo>
                  <a:cubicBezTo>
                    <a:pt x="48017" y="14151"/>
                    <a:pt x="47887" y="14608"/>
                    <a:pt x="47561" y="15717"/>
                  </a:cubicBezTo>
                  <a:cubicBezTo>
                    <a:pt x="47365" y="16370"/>
                    <a:pt x="47104" y="17348"/>
                    <a:pt x="46647" y="18001"/>
                  </a:cubicBezTo>
                  <a:cubicBezTo>
                    <a:pt x="46386" y="18327"/>
                    <a:pt x="45995" y="18718"/>
                    <a:pt x="45603" y="18914"/>
                  </a:cubicBezTo>
                  <a:cubicBezTo>
                    <a:pt x="45273" y="19038"/>
                    <a:pt x="44942" y="19083"/>
                    <a:pt x="44594" y="19083"/>
                  </a:cubicBezTo>
                  <a:cubicBezTo>
                    <a:pt x="44394" y="19083"/>
                    <a:pt x="44187" y="19068"/>
                    <a:pt x="43972" y="19044"/>
                  </a:cubicBezTo>
                  <a:cubicBezTo>
                    <a:pt x="43646" y="18979"/>
                    <a:pt x="43451" y="18718"/>
                    <a:pt x="43451" y="18392"/>
                  </a:cubicBezTo>
                  <a:cubicBezTo>
                    <a:pt x="43581" y="17740"/>
                    <a:pt x="43646" y="17283"/>
                    <a:pt x="43711" y="16761"/>
                  </a:cubicBezTo>
                  <a:cubicBezTo>
                    <a:pt x="43777" y="16109"/>
                    <a:pt x="43907" y="15717"/>
                    <a:pt x="43907" y="15522"/>
                  </a:cubicBezTo>
                  <a:lnTo>
                    <a:pt x="43711" y="15522"/>
                  </a:lnTo>
                  <a:cubicBezTo>
                    <a:pt x="43255" y="16109"/>
                    <a:pt x="42276" y="16500"/>
                    <a:pt x="41754" y="16761"/>
                  </a:cubicBezTo>
                  <a:cubicBezTo>
                    <a:pt x="41037" y="17087"/>
                    <a:pt x="40515" y="17348"/>
                    <a:pt x="40384" y="17609"/>
                  </a:cubicBezTo>
                  <a:lnTo>
                    <a:pt x="40515" y="17740"/>
                  </a:lnTo>
                  <a:cubicBezTo>
                    <a:pt x="40776" y="18001"/>
                    <a:pt x="41363" y="18392"/>
                    <a:pt x="42341" y="18783"/>
                  </a:cubicBezTo>
                  <a:cubicBezTo>
                    <a:pt x="42602" y="18914"/>
                    <a:pt x="42798" y="19044"/>
                    <a:pt x="42994" y="19240"/>
                  </a:cubicBezTo>
                  <a:cubicBezTo>
                    <a:pt x="43059" y="19305"/>
                    <a:pt x="43255" y="19566"/>
                    <a:pt x="43124" y="19762"/>
                  </a:cubicBezTo>
                  <a:cubicBezTo>
                    <a:pt x="43124" y="20023"/>
                    <a:pt x="42994" y="20284"/>
                    <a:pt x="42798" y="20349"/>
                  </a:cubicBezTo>
                  <a:cubicBezTo>
                    <a:pt x="42407" y="20675"/>
                    <a:pt x="41754" y="20936"/>
                    <a:pt x="41493" y="21002"/>
                  </a:cubicBezTo>
                  <a:cubicBezTo>
                    <a:pt x="40971" y="21197"/>
                    <a:pt x="40515" y="21328"/>
                    <a:pt x="40319" y="21524"/>
                  </a:cubicBezTo>
                  <a:cubicBezTo>
                    <a:pt x="40189" y="21524"/>
                    <a:pt x="40189" y="21589"/>
                    <a:pt x="40189" y="21589"/>
                  </a:cubicBezTo>
                  <a:cubicBezTo>
                    <a:pt x="40280" y="21625"/>
                    <a:pt x="40381" y="21641"/>
                    <a:pt x="40495" y="21641"/>
                  </a:cubicBezTo>
                  <a:cubicBezTo>
                    <a:pt x="40790" y="21641"/>
                    <a:pt x="41172" y="21534"/>
                    <a:pt x="41689" y="21393"/>
                  </a:cubicBezTo>
                  <a:cubicBezTo>
                    <a:pt x="42068" y="21309"/>
                    <a:pt x="42610" y="21170"/>
                    <a:pt x="43157" y="21170"/>
                  </a:cubicBezTo>
                  <a:cubicBezTo>
                    <a:pt x="43458" y="21170"/>
                    <a:pt x="43760" y="21212"/>
                    <a:pt x="44038" y="21328"/>
                  </a:cubicBezTo>
                  <a:cubicBezTo>
                    <a:pt x="44560" y="21524"/>
                    <a:pt x="44886" y="21850"/>
                    <a:pt x="45082" y="22372"/>
                  </a:cubicBezTo>
                  <a:cubicBezTo>
                    <a:pt x="45212" y="22567"/>
                    <a:pt x="45212" y="22894"/>
                    <a:pt x="45016" y="23024"/>
                  </a:cubicBezTo>
                  <a:cubicBezTo>
                    <a:pt x="44886" y="23285"/>
                    <a:pt x="44625" y="23481"/>
                    <a:pt x="44364" y="23546"/>
                  </a:cubicBezTo>
                  <a:cubicBezTo>
                    <a:pt x="43581" y="23676"/>
                    <a:pt x="42798" y="23872"/>
                    <a:pt x="42276" y="24003"/>
                  </a:cubicBezTo>
                  <a:cubicBezTo>
                    <a:pt x="39993" y="24590"/>
                    <a:pt x="39145" y="24786"/>
                    <a:pt x="38753" y="25177"/>
                  </a:cubicBezTo>
                  <a:cubicBezTo>
                    <a:pt x="38558" y="25307"/>
                    <a:pt x="38427" y="25634"/>
                    <a:pt x="38231" y="26417"/>
                  </a:cubicBezTo>
                  <a:cubicBezTo>
                    <a:pt x="37905" y="27917"/>
                    <a:pt x="36927" y="29548"/>
                    <a:pt x="35817" y="30722"/>
                  </a:cubicBezTo>
                  <a:cubicBezTo>
                    <a:pt x="35100" y="31505"/>
                    <a:pt x="34186" y="32158"/>
                    <a:pt x="33273" y="32484"/>
                  </a:cubicBezTo>
                  <a:cubicBezTo>
                    <a:pt x="32897" y="32645"/>
                    <a:pt x="32477" y="32762"/>
                    <a:pt x="32086" y="32762"/>
                  </a:cubicBezTo>
                  <a:cubicBezTo>
                    <a:pt x="32002" y="32762"/>
                    <a:pt x="31919" y="32756"/>
                    <a:pt x="31838" y="32745"/>
                  </a:cubicBezTo>
                  <a:cubicBezTo>
                    <a:pt x="31518" y="32711"/>
                    <a:pt x="31215" y="32695"/>
                    <a:pt x="30931" y="32695"/>
                  </a:cubicBezTo>
                  <a:cubicBezTo>
                    <a:pt x="30114" y="32695"/>
                    <a:pt x="29451" y="32829"/>
                    <a:pt x="28967" y="33071"/>
                  </a:cubicBezTo>
                  <a:cubicBezTo>
                    <a:pt x="27793" y="33658"/>
                    <a:pt x="27075" y="34637"/>
                    <a:pt x="26162" y="36007"/>
                  </a:cubicBezTo>
                  <a:cubicBezTo>
                    <a:pt x="25640" y="36920"/>
                    <a:pt x="24857" y="37899"/>
                    <a:pt x="24009" y="38682"/>
                  </a:cubicBezTo>
                  <a:cubicBezTo>
                    <a:pt x="22900" y="39595"/>
                    <a:pt x="22182" y="40378"/>
                    <a:pt x="22052" y="41226"/>
                  </a:cubicBezTo>
                  <a:cubicBezTo>
                    <a:pt x="21921" y="41617"/>
                    <a:pt x="21921" y="42205"/>
                    <a:pt x="22443" y="42857"/>
                  </a:cubicBezTo>
                  <a:cubicBezTo>
                    <a:pt x="22704" y="43183"/>
                    <a:pt x="22900" y="43314"/>
                    <a:pt x="23161" y="43444"/>
                  </a:cubicBezTo>
                  <a:cubicBezTo>
                    <a:pt x="23296" y="43478"/>
                    <a:pt x="23431" y="43494"/>
                    <a:pt x="23572" y="43494"/>
                  </a:cubicBezTo>
                  <a:cubicBezTo>
                    <a:pt x="23979" y="43494"/>
                    <a:pt x="24441" y="43360"/>
                    <a:pt x="25118" y="43118"/>
                  </a:cubicBezTo>
                  <a:cubicBezTo>
                    <a:pt x="25510" y="42922"/>
                    <a:pt x="26097" y="42792"/>
                    <a:pt x="26684" y="42661"/>
                  </a:cubicBezTo>
                  <a:cubicBezTo>
                    <a:pt x="27467" y="42596"/>
                    <a:pt x="28054" y="42335"/>
                    <a:pt x="28641" y="42009"/>
                  </a:cubicBezTo>
                  <a:cubicBezTo>
                    <a:pt x="29685" y="41356"/>
                    <a:pt x="30403" y="40313"/>
                    <a:pt x="31316" y="39008"/>
                  </a:cubicBezTo>
                  <a:cubicBezTo>
                    <a:pt x="32360" y="37442"/>
                    <a:pt x="33665" y="35615"/>
                    <a:pt x="35948" y="34376"/>
                  </a:cubicBezTo>
                  <a:cubicBezTo>
                    <a:pt x="37448" y="33462"/>
                    <a:pt x="39340" y="32875"/>
                    <a:pt x="41754" y="32745"/>
                  </a:cubicBezTo>
                  <a:cubicBezTo>
                    <a:pt x="41871" y="32739"/>
                    <a:pt x="41986" y="32737"/>
                    <a:pt x="42099" y="32737"/>
                  </a:cubicBezTo>
                  <a:cubicBezTo>
                    <a:pt x="43311" y="32737"/>
                    <a:pt x="44306" y="33050"/>
                    <a:pt x="45082" y="33528"/>
                  </a:cubicBezTo>
                  <a:cubicBezTo>
                    <a:pt x="47039" y="34832"/>
                    <a:pt x="47952" y="37377"/>
                    <a:pt x="48539" y="39595"/>
                  </a:cubicBezTo>
                  <a:cubicBezTo>
                    <a:pt x="48539" y="39725"/>
                    <a:pt x="48604" y="39856"/>
                    <a:pt x="48604" y="39921"/>
                  </a:cubicBezTo>
                  <a:cubicBezTo>
                    <a:pt x="48670" y="40117"/>
                    <a:pt x="48670" y="40247"/>
                    <a:pt x="48670" y="40313"/>
                  </a:cubicBezTo>
                  <a:cubicBezTo>
                    <a:pt x="48800" y="40247"/>
                    <a:pt x="48865" y="40182"/>
                    <a:pt x="48996" y="40117"/>
                  </a:cubicBezTo>
                  <a:cubicBezTo>
                    <a:pt x="49779" y="39464"/>
                    <a:pt x="50170" y="38943"/>
                    <a:pt x="50301" y="38551"/>
                  </a:cubicBezTo>
                  <a:cubicBezTo>
                    <a:pt x="50431" y="38290"/>
                    <a:pt x="50496" y="38029"/>
                    <a:pt x="50431" y="37899"/>
                  </a:cubicBezTo>
                  <a:cubicBezTo>
                    <a:pt x="50301" y="37312"/>
                    <a:pt x="49909" y="36855"/>
                    <a:pt x="49257" y="36203"/>
                  </a:cubicBezTo>
                  <a:cubicBezTo>
                    <a:pt x="48604" y="35550"/>
                    <a:pt x="47691" y="34572"/>
                    <a:pt x="47887" y="33267"/>
                  </a:cubicBezTo>
                  <a:cubicBezTo>
                    <a:pt x="47887" y="33006"/>
                    <a:pt x="47887" y="32745"/>
                    <a:pt x="47691" y="32353"/>
                  </a:cubicBezTo>
                  <a:cubicBezTo>
                    <a:pt x="47626" y="32158"/>
                    <a:pt x="47626" y="32027"/>
                    <a:pt x="47561" y="31831"/>
                  </a:cubicBezTo>
                  <a:cubicBezTo>
                    <a:pt x="47495" y="31636"/>
                    <a:pt x="47626" y="31375"/>
                    <a:pt x="47822" y="31179"/>
                  </a:cubicBezTo>
                  <a:cubicBezTo>
                    <a:pt x="47952" y="31049"/>
                    <a:pt x="48213" y="30853"/>
                    <a:pt x="48474" y="30853"/>
                  </a:cubicBezTo>
                  <a:cubicBezTo>
                    <a:pt x="48981" y="30807"/>
                    <a:pt x="49358" y="30761"/>
                    <a:pt x="49859" y="30761"/>
                  </a:cubicBezTo>
                  <a:cubicBezTo>
                    <a:pt x="50066" y="30761"/>
                    <a:pt x="50294" y="30768"/>
                    <a:pt x="50562" y="30788"/>
                  </a:cubicBezTo>
                  <a:cubicBezTo>
                    <a:pt x="50792" y="30759"/>
                    <a:pt x="50978" y="30736"/>
                    <a:pt x="51135" y="30736"/>
                  </a:cubicBezTo>
                  <a:cubicBezTo>
                    <a:pt x="51692" y="30736"/>
                    <a:pt x="51894" y="31017"/>
                    <a:pt x="52454" y="32288"/>
                  </a:cubicBezTo>
                  <a:cubicBezTo>
                    <a:pt x="52910" y="33397"/>
                    <a:pt x="53889" y="35615"/>
                    <a:pt x="56368" y="39530"/>
                  </a:cubicBezTo>
                  <a:cubicBezTo>
                    <a:pt x="56498" y="38943"/>
                    <a:pt x="56825" y="38355"/>
                    <a:pt x="57216" y="37899"/>
                  </a:cubicBezTo>
                  <a:cubicBezTo>
                    <a:pt x="57542" y="37507"/>
                    <a:pt x="57803" y="37051"/>
                    <a:pt x="58129" y="36594"/>
                  </a:cubicBezTo>
                  <a:cubicBezTo>
                    <a:pt x="58782" y="35615"/>
                    <a:pt x="59630" y="34311"/>
                    <a:pt x="60804" y="33593"/>
                  </a:cubicBezTo>
                  <a:cubicBezTo>
                    <a:pt x="61457" y="33136"/>
                    <a:pt x="62240" y="32941"/>
                    <a:pt x="63022" y="32941"/>
                  </a:cubicBezTo>
                  <a:cubicBezTo>
                    <a:pt x="63218" y="32913"/>
                    <a:pt x="63404" y="32900"/>
                    <a:pt x="63582" y="32900"/>
                  </a:cubicBezTo>
                  <a:cubicBezTo>
                    <a:pt x="64237" y="32900"/>
                    <a:pt x="64779" y="33075"/>
                    <a:pt x="65241" y="33332"/>
                  </a:cubicBezTo>
                  <a:cubicBezTo>
                    <a:pt x="65632" y="33658"/>
                    <a:pt x="65958" y="33984"/>
                    <a:pt x="66154" y="34441"/>
                  </a:cubicBezTo>
                  <a:cubicBezTo>
                    <a:pt x="66154" y="34311"/>
                    <a:pt x="66219" y="34245"/>
                    <a:pt x="66284" y="34050"/>
                  </a:cubicBezTo>
                  <a:cubicBezTo>
                    <a:pt x="67850" y="31766"/>
                    <a:pt x="68633" y="30657"/>
                    <a:pt x="70264" y="28374"/>
                  </a:cubicBezTo>
                  <a:cubicBezTo>
                    <a:pt x="70460" y="28178"/>
                    <a:pt x="70590" y="28048"/>
                    <a:pt x="70851" y="27917"/>
                  </a:cubicBezTo>
                  <a:cubicBezTo>
                    <a:pt x="70921" y="27900"/>
                    <a:pt x="70982" y="27891"/>
                    <a:pt x="71037" y="27891"/>
                  </a:cubicBezTo>
                  <a:cubicBezTo>
                    <a:pt x="71187" y="27891"/>
                    <a:pt x="71295" y="27952"/>
                    <a:pt x="71438" y="28048"/>
                  </a:cubicBezTo>
                  <a:lnTo>
                    <a:pt x="72091" y="28048"/>
                  </a:lnTo>
                  <a:cubicBezTo>
                    <a:pt x="72254" y="28048"/>
                    <a:pt x="72515" y="28015"/>
                    <a:pt x="72800" y="28015"/>
                  </a:cubicBezTo>
                  <a:cubicBezTo>
                    <a:pt x="73086" y="28015"/>
                    <a:pt x="73395" y="28048"/>
                    <a:pt x="73656" y="28178"/>
                  </a:cubicBezTo>
                  <a:cubicBezTo>
                    <a:pt x="73852" y="28243"/>
                    <a:pt x="74048" y="28504"/>
                    <a:pt x="74113" y="28765"/>
                  </a:cubicBezTo>
                  <a:cubicBezTo>
                    <a:pt x="74309" y="29026"/>
                    <a:pt x="74309" y="29352"/>
                    <a:pt x="74309" y="29744"/>
                  </a:cubicBezTo>
                  <a:cubicBezTo>
                    <a:pt x="74700" y="29874"/>
                    <a:pt x="75287" y="30135"/>
                    <a:pt x="75809" y="30135"/>
                  </a:cubicBezTo>
                  <a:cubicBezTo>
                    <a:pt x="76005" y="30135"/>
                    <a:pt x="76136" y="30135"/>
                    <a:pt x="76136" y="30070"/>
                  </a:cubicBezTo>
                  <a:cubicBezTo>
                    <a:pt x="76266" y="30070"/>
                    <a:pt x="76266" y="30005"/>
                    <a:pt x="76331" y="30005"/>
                  </a:cubicBezTo>
                  <a:cubicBezTo>
                    <a:pt x="76396" y="30005"/>
                    <a:pt x="76396" y="29874"/>
                    <a:pt x="76462" y="29809"/>
                  </a:cubicBezTo>
                  <a:cubicBezTo>
                    <a:pt x="76592" y="29679"/>
                    <a:pt x="76657" y="29483"/>
                    <a:pt x="76723" y="29157"/>
                  </a:cubicBezTo>
                  <a:cubicBezTo>
                    <a:pt x="76788" y="28569"/>
                    <a:pt x="77049" y="28048"/>
                    <a:pt x="77440" y="27591"/>
                  </a:cubicBezTo>
                  <a:cubicBezTo>
                    <a:pt x="78223" y="26808"/>
                    <a:pt x="79332" y="26417"/>
                    <a:pt x="80180" y="26156"/>
                  </a:cubicBezTo>
                  <a:cubicBezTo>
                    <a:pt x="80963" y="25895"/>
                    <a:pt x="81681" y="25634"/>
                    <a:pt x="82268" y="25177"/>
                  </a:cubicBezTo>
                  <a:cubicBezTo>
                    <a:pt x="82431" y="25047"/>
                    <a:pt x="82594" y="24981"/>
                    <a:pt x="82749" y="24981"/>
                  </a:cubicBezTo>
                  <a:cubicBezTo>
                    <a:pt x="82904" y="24981"/>
                    <a:pt x="83051" y="25047"/>
                    <a:pt x="83181" y="25177"/>
                  </a:cubicBezTo>
                  <a:cubicBezTo>
                    <a:pt x="83442" y="25307"/>
                    <a:pt x="83508" y="25764"/>
                    <a:pt x="83312" y="25960"/>
                  </a:cubicBezTo>
                  <a:cubicBezTo>
                    <a:pt x="82986" y="26547"/>
                    <a:pt x="82594" y="27134"/>
                    <a:pt x="82268" y="27591"/>
                  </a:cubicBezTo>
                  <a:cubicBezTo>
                    <a:pt x="81550" y="28700"/>
                    <a:pt x="81224" y="29222"/>
                    <a:pt x="81224" y="29548"/>
                  </a:cubicBezTo>
                  <a:cubicBezTo>
                    <a:pt x="81224" y="29679"/>
                    <a:pt x="81224" y="29744"/>
                    <a:pt x="81289" y="29809"/>
                  </a:cubicBezTo>
                  <a:cubicBezTo>
                    <a:pt x="81550" y="30005"/>
                    <a:pt x="82007" y="30200"/>
                    <a:pt x="83312" y="30396"/>
                  </a:cubicBezTo>
                  <a:cubicBezTo>
                    <a:pt x="83769" y="30461"/>
                    <a:pt x="84160" y="30527"/>
                    <a:pt x="84486" y="30788"/>
                  </a:cubicBezTo>
                  <a:cubicBezTo>
                    <a:pt x="84943" y="31114"/>
                    <a:pt x="85400" y="31505"/>
                    <a:pt x="85595" y="32027"/>
                  </a:cubicBezTo>
                  <a:cubicBezTo>
                    <a:pt x="85921" y="32484"/>
                    <a:pt x="86117" y="33136"/>
                    <a:pt x="86052" y="33723"/>
                  </a:cubicBezTo>
                  <a:cubicBezTo>
                    <a:pt x="86052" y="34245"/>
                    <a:pt x="85856" y="34702"/>
                    <a:pt x="85595" y="35224"/>
                  </a:cubicBezTo>
                  <a:cubicBezTo>
                    <a:pt x="85204" y="35942"/>
                    <a:pt x="84747" y="36529"/>
                    <a:pt x="83964" y="36855"/>
                  </a:cubicBezTo>
                  <a:cubicBezTo>
                    <a:pt x="83486" y="37094"/>
                    <a:pt x="82957" y="37188"/>
                    <a:pt x="82399" y="37188"/>
                  </a:cubicBezTo>
                  <a:cubicBezTo>
                    <a:pt x="81282" y="37188"/>
                    <a:pt x="80050" y="36811"/>
                    <a:pt x="78876" y="36463"/>
                  </a:cubicBezTo>
                  <a:cubicBezTo>
                    <a:pt x="77205" y="36078"/>
                    <a:pt x="75336" y="35608"/>
                    <a:pt x="73290" y="35608"/>
                  </a:cubicBezTo>
                  <a:cubicBezTo>
                    <a:pt x="72220" y="35608"/>
                    <a:pt x="71102" y="35736"/>
                    <a:pt x="69938" y="36072"/>
                  </a:cubicBezTo>
                  <a:cubicBezTo>
                    <a:pt x="69742" y="36137"/>
                    <a:pt x="69481" y="36137"/>
                    <a:pt x="69220" y="36137"/>
                  </a:cubicBezTo>
                  <a:cubicBezTo>
                    <a:pt x="68568" y="36072"/>
                    <a:pt x="67850" y="35746"/>
                    <a:pt x="67459" y="35485"/>
                  </a:cubicBezTo>
                  <a:cubicBezTo>
                    <a:pt x="67132" y="35354"/>
                    <a:pt x="66872" y="35159"/>
                    <a:pt x="66545" y="35093"/>
                  </a:cubicBezTo>
                  <a:cubicBezTo>
                    <a:pt x="66480" y="35093"/>
                    <a:pt x="66350" y="35028"/>
                    <a:pt x="66284" y="34963"/>
                  </a:cubicBezTo>
                  <a:lnTo>
                    <a:pt x="66284" y="34963"/>
                  </a:lnTo>
                  <a:cubicBezTo>
                    <a:pt x="66545" y="35942"/>
                    <a:pt x="66284" y="36985"/>
                    <a:pt x="66219" y="37703"/>
                  </a:cubicBezTo>
                  <a:cubicBezTo>
                    <a:pt x="66219" y="37768"/>
                    <a:pt x="66219" y="37964"/>
                    <a:pt x="66154" y="38029"/>
                  </a:cubicBezTo>
                  <a:cubicBezTo>
                    <a:pt x="65958" y="39008"/>
                    <a:pt x="66154" y="39725"/>
                    <a:pt x="66284" y="40313"/>
                  </a:cubicBezTo>
                  <a:cubicBezTo>
                    <a:pt x="66676" y="41552"/>
                    <a:pt x="67785" y="42270"/>
                    <a:pt x="68894" y="43248"/>
                  </a:cubicBezTo>
                  <a:cubicBezTo>
                    <a:pt x="69285" y="43575"/>
                    <a:pt x="69807" y="44031"/>
                    <a:pt x="70264" y="44292"/>
                  </a:cubicBezTo>
                  <a:cubicBezTo>
                    <a:pt x="70394" y="44423"/>
                    <a:pt x="70460" y="44423"/>
                    <a:pt x="70525" y="44423"/>
                  </a:cubicBezTo>
                  <a:cubicBezTo>
                    <a:pt x="70851" y="44423"/>
                    <a:pt x="71243" y="44162"/>
                    <a:pt x="71895" y="43770"/>
                  </a:cubicBezTo>
                  <a:cubicBezTo>
                    <a:pt x="72221" y="43575"/>
                    <a:pt x="72808" y="43183"/>
                    <a:pt x="73330" y="43118"/>
                  </a:cubicBezTo>
                  <a:cubicBezTo>
                    <a:pt x="73461" y="43118"/>
                    <a:pt x="73656" y="43118"/>
                    <a:pt x="73852" y="43183"/>
                  </a:cubicBezTo>
                  <a:cubicBezTo>
                    <a:pt x="74048" y="43248"/>
                    <a:pt x="74113" y="43444"/>
                    <a:pt x="74178" y="43575"/>
                  </a:cubicBezTo>
                  <a:cubicBezTo>
                    <a:pt x="74309" y="43836"/>
                    <a:pt x="74309" y="44162"/>
                    <a:pt x="74309" y="44488"/>
                  </a:cubicBezTo>
                  <a:cubicBezTo>
                    <a:pt x="73983" y="47098"/>
                    <a:pt x="71243" y="49968"/>
                    <a:pt x="69416" y="51925"/>
                  </a:cubicBezTo>
                  <a:cubicBezTo>
                    <a:pt x="68894" y="52447"/>
                    <a:pt x="68242" y="52773"/>
                    <a:pt x="67654" y="52969"/>
                  </a:cubicBezTo>
                  <a:cubicBezTo>
                    <a:pt x="67279" y="53076"/>
                    <a:pt x="66889" y="53120"/>
                    <a:pt x="66500" y="53120"/>
                  </a:cubicBezTo>
                  <a:cubicBezTo>
                    <a:pt x="65470" y="53120"/>
                    <a:pt x="64450" y="52814"/>
                    <a:pt x="63740" y="52578"/>
                  </a:cubicBezTo>
                  <a:cubicBezTo>
                    <a:pt x="63022" y="52317"/>
                    <a:pt x="62631" y="52251"/>
                    <a:pt x="62370" y="52251"/>
                  </a:cubicBezTo>
                  <a:cubicBezTo>
                    <a:pt x="60935" y="53295"/>
                    <a:pt x="59434" y="53752"/>
                    <a:pt x="58129" y="53752"/>
                  </a:cubicBezTo>
                  <a:cubicBezTo>
                    <a:pt x="56172" y="53752"/>
                    <a:pt x="54541" y="52969"/>
                    <a:pt x="53497" y="51925"/>
                  </a:cubicBezTo>
                  <a:cubicBezTo>
                    <a:pt x="52845" y="51273"/>
                    <a:pt x="52193" y="51012"/>
                    <a:pt x="51801" y="50947"/>
                  </a:cubicBezTo>
                  <a:cubicBezTo>
                    <a:pt x="51475" y="50947"/>
                    <a:pt x="51149" y="50947"/>
                    <a:pt x="50823" y="51077"/>
                  </a:cubicBezTo>
                  <a:cubicBezTo>
                    <a:pt x="50040" y="51403"/>
                    <a:pt x="49518" y="52251"/>
                    <a:pt x="49061" y="52969"/>
                  </a:cubicBezTo>
                  <a:cubicBezTo>
                    <a:pt x="48670" y="53882"/>
                    <a:pt x="48213" y="54535"/>
                    <a:pt x="47626" y="54926"/>
                  </a:cubicBezTo>
                  <a:cubicBezTo>
                    <a:pt x="47300" y="55187"/>
                    <a:pt x="46973" y="55318"/>
                    <a:pt x="46582" y="55383"/>
                  </a:cubicBezTo>
                  <a:cubicBezTo>
                    <a:pt x="46370" y="55444"/>
                    <a:pt x="46161" y="55469"/>
                    <a:pt x="45960" y="55469"/>
                  </a:cubicBezTo>
                  <a:cubicBezTo>
                    <a:pt x="45296" y="55469"/>
                    <a:pt x="44714" y="55192"/>
                    <a:pt x="44364" y="54992"/>
                  </a:cubicBezTo>
                  <a:cubicBezTo>
                    <a:pt x="43972" y="54861"/>
                    <a:pt x="43646" y="54665"/>
                    <a:pt x="43320" y="54665"/>
                  </a:cubicBezTo>
                  <a:cubicBezTo>
                    <a:pt x="43124" y="54665"/>
                    <a:pt x="42863" y="54535"/>
                    <a:pt x="42798" y="54339"/>
                  </a:cubicBezTo>
                  <a:cubicBezTo>
                    <a:pt x="42733" y="54209"/>
                    <a:pt x="42733" y="53948"/>
                    <a:pt x="42798" y="53752"/>
                  </a:cubicBezTo>
                  <a:cubicBezTo>
                    <a:pt x="42994" y="53426"/>
                    <a:pt x="42994" y="53230"/>
                    <a:pt x="42863" y="53034"/>
                  </a:cubicBezTo>
                  <a:cubicBezTo>
                    <a:pt x="42668" y="52447"/>
                    <a:pt x="41754" y="52121"/>
                    <a:pt x="40449" y="51664"/>
                  </a:cubicBezTo>
                  <a:cubicBezTo>
                    <a:pt x="39275" y="51273"/>
                    <a:pt x="37644" y="50751"/>
                    <a:pt x="37188" y="49642"/>
                  </a:cubicBezTo>
                  <a:cubicBezTo>
                    <a:pt x="36992" y="49185"/>
                    <a:pt x="36992" y="48729"/>
                    <a:pt x="37188" y="48141"/>
                  </a:cubicBezTo>
                  <a:cubicBezTo>
                    <a:pt x="37448" y="47358"/>
                    <a:pt x="38166" y="46380"/>
                    <a:pt x="39275" y="45206"/>
                  </a:cubicBezTo>
                  <a:lnTo>
                    <a:pt x="39275" y="45206"/>
                  </a:lnTo>
                  <a:cubicBezTo>
                    <a:pt x="37514" y="45467"/>
                    <a:pt x="35557" y="45467"/>
                    <a:pt x="33730" y="45532"/>
                  </a:cubicBezTo>
                  <a:cubicBezTo>
                    <a:pt x="29359" y="45728"/>
                    <a:pt x="25183" y="45923"/>
                    <a:pt x="21595" y="48011"/>
                  </a:cubicBezTo>
                  <a:cubicBezTo>
                    <a:pt x="19964" y="48859"/>
                    <a:pt x="18529" y="50164"/>
                    <a:pt x="17094" y="51991"/>
                  </a:cubicBezTo>
                  <a:cubicBezTo>
                    <a:pt x="15006" y="54861"/>
                    <a:pt x="12788" y="57210"/>
                    <a:pt x="10765" y="59428"/>
                  </a:cubicBezTo>
                  <a:cubicBezTo>
                    <a:pt x="10244" y="59950"/>
                    <a:pt x="9787" y="60472"/>
                    <a:pt x="9265" y="60928"/>
                  </a:cubicBezTo>
                  <a:cubicBezTo>
                    <a:pt x="6199" y="64451"/>
                    <a:pt x="3393" y="67909"/>
                    <a:pt x="1762" y="72802"/>
                  </a:cubicBezTo>
                  <a:cubicBezTo>
                    <a:pt x="1371" y="74107"/>
                    <a:pt x="980" y="75477"/>
                    <a:pt x="719" y="76912"/>
                  </a:cubicBezTo>
                  <a:lnTo>
                    <a:pt x="719" y="77043"/>
                  </a:lnTo>
                  <a:cubicBezTo>
                    <a:pt x="1" y="81479"/>
                    <a:pt x="1" y="87220"/>
                    <a:pt x="1371" y="94657"/>
                  </a:cubicBezTo>
                  <a:cubicBezTo>
                    <a:pt x="1632" y="96027"/>
                    <a:pt x="2219" y="97267"/>
                    <a:pt x="3067" y="98311"/>
                  </a:cubicBezTo>
                  <a:cubicBezTo>
                    <a:pt x="4046" y="99550"/>
                    <a:pt x="5285" y="100398"/>
                    <a:pt x="6655" y="100986"/>
                  </a:cubicBezTo>
                  <a:cubicBezTo>
                    <a:pt x="7768" y="101469"/>
                    <a:pt x="8953" y="101738"/>
                    <a:pt x="10129" y="101738"/>
                  </a:cubicBezTo>
                  <a:cubicBezTo>
                    <a:pt x="10539" y="101738"/>
                    <a:pt x="10948" y="101705"/>
                    <a:pt x="11353" y="101638"/>
                  </a:cubicBezTo>
                  <a:cubicBezTo>
                    <a:pt x="12527" y="101507"/>
                    <a:pt x="13767" y="100986"/>
                    <a:pt x="14941" y="100203"/>
                  </a:cubicBezTo>
                  <a:cubicBezTo>
                    <a:pt x="16459" y="99049"/>
                    <a:pt x="17807" y="98630"/>
                    <a:pt x="18986" y="98630"/>
                  </a:cubicBezTo>
                  <a:cubicBezTo>
                    <a:pt x="19074" y="98630"/>
                    <a:pt x="19161" y="98632"/>
                    <a:pt x="19247" y="98637"/>
                  </a:cubicBezTo>
                  <a:cubicBezTo>
                    <a:pt x="21204" y="98767"/>
                    <a:pt x="22248" y="100398"/>
                    <a:pt x="23226" y="101638"/>
                  </a:cubicBezTo>
                  <a:cubicBezTo>
                    <a:pt x="24074" y="102812"/>
                    <a:pt x="24792" y="103660"/>
                    <a:pt x="25705" y="103987"/>
                  </a:cubicBezTo>
                  <a:cubicBezTo>
                    <a:pt x="25954" y="104111"/>
                    <a:pt x="26175" y="104156"/>
                    <a:pt x="26421" y="104156"/>
                  </a:cubicBezTo>
                  <a:cubicBezTo>
                    <a:pt x="26563" y="104156"/>
                    <a:pt x="26713" y="104141"/>
                    <a:pt x="26880" y="104117"/>
                  </a:cubicBezTo>
                  <a:cubicBezTo>
                    <a:pt x="27141" y="104117"/>
                    <a:pt x="27336" y="104117"/>
                    <a:pt x="27467" y="104248"/>
                  </a:cubicBezTo>
                  <a:cubicBezTo>
                    <a:pt x="27663" y="104443"/>
                    <a:pt x="27728" y="104574"/>
                    <a:pt x="27728" y="104835"/>
                  </a:cubicBezTo>
                  <a:cubicBezTo>
                    <a:pt x="27336" y="110380"/>
                    <a:pt x="29359" y="115012"/>
                    <a:pt x="31577" y="119840"/>
                  </a:cubicBezTo>
                  <a:cubicBezTo>
                    <a:pt x="33860" y="124798"/>
                    <a:pt x="36209" y="130017"/>
                    <a:pt x="36013" y="136411"/>
                  </a:cubicBezTo>
                  <a:cubicBezTo>
                    <a:pt x="35948" y="140390"/>
                    <a:pt x="39275" y="144239"/>
                    <a:pt x="42863" y="148284"/>
                  </a:cubicBezTo>
                  <a:cubicBezTo>
                    <a:pt x="44494" y="150111"/>
                    <a:pt x="46125" y="151938"/>
                    <a:pt x="47430" y="153830"/>
                  </a:cubicBezTo>
                  <a:cubicBezTo>
                    <a:pt x="49844" y="157157"/>
                    <a:pt x="51997" y="160223"/>
                    <a:pt x="55128" y="161006"/>
                  </a:cubicBezTo>
                  <a:cubicBezTo>
                    <a:pt x="55676" y="161132"/>
                    <a:pt x="56258" y="161204"/>
                    <a:pt x="56880" y="161204"/>
                  </a:cubicBezTo>
                  <a:cubicBezTo>
                    <a:pt x="58185" y="161204"/>
                    <a:pt x="59669" y="160888"/>
                    <a:pt x="61391" y="160093"/>
                  </a:cubicBezTo>
                  <a:cubicBezTo>
                    <a:pt x="61783" y="159962"/>
                    <a:pt x="62109" y="159767"/>
                    <a:pt x="62435" y="159701"/>
                  </a:cubicBezTo>
                  <a:cubicBezTo>
                    <a:pt x="63610" y="159701"/>
                    <a:pt x="64523" y="159375"/>
                    <a:pt x="65175" y="158592"/>
                  </a:cubicBezTo>
                  <a:cubicBezTo>
                    <a:pt x="65306" y="158397"/>
                    <a:pt x="65501" y="158201"/>
                    <a:pt x="65632" y="157940"/>
                  </a:cubicBezTo>
                  <a:cubicBezTo>
                    <a:pt x="68307" y="154743"/>
                    <a:pt x="70786" y="151807"/>
                    <a:pt x="70786" y="148611"/>
                  </a:cubicBezTo>
                  <a:cubicBezTo>
                    <a:pt x="70786" y="146914"/>
                    <a:pt x="70068" y="144957"/>
                    <a:pt x="67981" y="142739"/>
                  </a:cubicBezTo>
                  <a:lnTo>
                    <a:pt x="67785" y="142282"/>
                  </a:lnTo>
                  <a:cubicBezTo>
                    <a:pt x="67785" y="142021"/>
                    <a:pt x="67785" y="141891"/>
                    <a:pt x="67850" y="141695"/>
                  </a:cubicBezTo>
                  <a:cubicBezTo>
                    <a:pt x="67981" y="141369"/>
                    <a:pt x="68242" y="141238"/>
                    <a:pt x="68503" y="140978"/>
                  </a:cubicBezTo>
                  <a:cubicBezTo>
                    <a:pt x="68959" y="140586"/>
                    <a:pt x="69612" y="140129"/>
                    <a:pt x="70394" y="139738"/>
                  </a:cubicBezTo>
                  <a:cubicBezTo>
                    <a:pt x="72417" y="138498"/>
                    <a:pt x="75092" y="136998"/>
                    <a:pt x="76592" y="134714"/>
                  </a:cubicBezTo>
                  <a:cubicBezTo>
                    <a:pt x="77245" y="133736"/>
                    <a:pt x="77636" y="132496"/>
                    <a:pt x="77636" y="131192"/>
                  </a:cubicBezTo>
                  <a:cubicBezTo>
                    <a:pt x="77636" y="129561"/>
                    <a:pt x="76984" y="127603"/>
                    <a:pt x="75418" y="125320"/>
                  </a:cubicBezTo>
                  <a:cubicBezTo>
                    <a:pt x="74896" y="124472"/>
                    <a:pt x="74766" y="123363"/>
                    <a:pt x="74700" y="122449"/>
                  </a:cubicBezTo>
                  <a:cubicBezTo>
                    <a:pt x="74635" y="121667"/>
                    <a:pt x="74570" y="121014"/>
                    <a:pt x="74374" y="120688"/>
                  </a:cubicBezTo>
                  <a:cubicBezTo>
                    <a:pt x="74309" y="120557"/>
                    <a:pt x="74244" y="120492"/>
                    <a:pt x="74244" y="120427"/>
                  </a:cubicBezTo>
                  <a:cubicBezTo>
                    <a:pt x="73135" y="119579"/>
                    <a:pt x="72417" y="118796"/>
                    <a:pt x="72286" y="118078"/>
                  </a:cubicBezTo>
                  <a:cubicBezTo>
                    <a:pt x="72091" y="117556"/>
                    <a:pt x="72156" y="117100"/>
                    <a:pt x="72352" y="116643"/>
                  </a:cubicBezTo>
                  <a:cubicBezTo>
                    <a:pt x="72743" y="115599"/>
                    <a:pt x="73917" y="114816"/>
                    <a:pt x="74700" y="114229"/>
                  </a:cubicBezTo>
                  <a:cubicBezTo>
                    <a:pt x="75287" y="113838"/>
                    <a:pt x="75679" y="113577"/>
                    <a:pt x="75940" y="113251"/>
                  </a:cubicBezTo>
                  <a:cubicBezTo>
                    <a:pt x="78093" y="110576"/>
                    <a:pt x="80246" y="108162"/>
                    <a:pt x="81942" y="106205"/>
                  </a:cubicBezTo>
                  <a:cubicBezTo>
                    <a:pt x="93489" y="93157"/>
                    <a:pt x="93489" y="93418"/>
                    <a:pt x="95642" y="87481"/>
                  </a:cubicBezTo>
                  <a:cubicBezTo>
                    <a:pt x="95903" y="86829"/>
                    <a:pt x="96164" y="86111"/>
                    <a:pt x="96490" y="85263"/>
                  </a:cubicBezTo>
                  <a:lnTo>
                    <a:pt x="96490" y="85263"/>
                  </a:lnTo>
                  <a:cubicBezTo>
                    <a:pt x="89966" y="87611"/>
                    <a:pt x="88270" y="88460"/>
                    <a:pt x="87422" y="88851"/>
                  </a:cubicBezTo>
                  <a:cubicBezTo>
                    <a:pt x="86835" y="89112"/>
                    <a:pt x="86639" y="89242"/>
                    <a:pt x="85726" y="89503"/>
                  </a:cubicBezTo>
                  <a:cubicBezTo>
                    <a:pt x="85470" y="89580"/>
                    <a:pt x="85184" y="89607"/>
                    <a:pt x="84891" y="89607"/>
                  </a:cubicBezTo>
                  <a:cubicBezTo>
                    <a:pt x="84438" y="89607"/>
                    <a:pt x="83969" y="89543"/>
                    <a:pt x="83573" y="89503"/>
                  </a:cubicBezTo>
                  <a:cubicBezTo>
                    <a:pt x="83181" y="89438"/>
                    <a:pt x="82725" y="89373"/>
                    <a:pt x="82464" y="89177"/>
                  </a:cubicBezTo>
                  <a:cubicBezTo>
                    <a:pt x="82399" y="89177"/>
                    <a:pt x="82268" y="89112"/>
                    <a:pt x="82203" y="89047"/>
                  </a:cubicBezTo>
                  <a:cubicBezTo>
                    <a:pt x="82203" y="88916"/>
                    <a:pt x="82072" y="88851"/>
                    <a:pt x="82072" y="88786"/>
                  </a:cubicBezTo>
                  <a:cubicBezTo>
                    <a:pt x="82072" y="88720"/>
                    <a:pt x="81942" y="88590"/>
                    <a:pt x="81942" y="88525"/>
                  </a:cubicBezTo>
                  <a:cubicBezTo>
                    <a:pt x="82072" y="87611"/>
                    <a:pt x="81877" y="86894"/>
                    <a:pt x="81550" y="86437"/>
                  </a:cubicBezTo>
                  <a:cubicBezTo>
                    <a:pt x="80898" y="85263"/>
                    <a:pt x="79658" y="84610"/>
                    <a:pt x="78158" y="83828"/>
                  </a:cubicBezTo>
                  <a:cubicBezTo>
                    <a:pt x="76527" y="82979"/>
                    <a:pt x="74635" y="82001"/>
                    <a:pt x="73461" y="80109"/>
                  </a:cubicBezTo>
                  <a:cubicBezTo>
                    <a:pt x="72808" y="79065"/>
                    <a:pt x="72482" y="77760"/>
                    <a:pt x="72613" y="76064"/>
                  </a:cubicBezTo>
                  <a:cubicBezTo>
                    <a:pt x="72678" y="73715"/>
                    <a:pt x="71308" y="71236"/>
                    <a:pt x="69677" y="68366"/>
                  </a:cubicBezTo>
                  <a:cubicBezTo>
                    <a:pt x="67850" y="65299"/>
                    <a:pt x="65828" y="61776"/>
                    <a:pt x="65893" y="57732"/>
                  </a:cubicBezTo>
                  <a:cubicBezTo>
                    <a:pt x="65893" y="57471"/>
                    <a:pt x="66089" y="57210"/>
                    <a:pt x="66219" y="57079"/>
                  </a:cubicBezTo>
                  <a:cubicBezTo>
                    <a:pt x="66415" y="56932"/>
                    <a:pt x="66611" y="56859"/>
                    <a:pt x="66779" y="56859"/>
                  </a:cubicBezTo>
                  <a:cubicBezTo>
                    <a:pt x="66835" y="56859"/>
                    <a:pt x="66888" y="56867"/>
                    <a:pt x="66937" y="56883"/>
                  </a:cubicBezTo>
                  <a:cubicBezTo>
                    <a:pt x="67393" y="56949"/>
                    <a:pt x="67720" y="57144"/>
                    <a:pt x="68111" y="57210"/>
                  </a:cubicBezTo>
                  <a:cubicBezTo>
                    <a:pt x="69090" y="57471"/>
                    <a:pt x="70134" y="57732"/>
                    <a:pt x="70982" y="58514"/>
                  </a:cubicBezTo>
                  <a:cubicBezTo>
                    <a:pt x="71373" y="59036"/>
                    <a:pt x="71699" y="59558"/>
                    <a:pt x="71830" y="60406"/>
                  </a:cubicBezTo>
                  <a:cubicBezTo>
                    <a:pt x="72743" y="64973"/>
                    <a:pt x="75222" y="68627"/>
                    <a:pt x="77832" y="72476"/>
                  </a:cubicBezTo>
                  <a:cubicBezTo>
                    <a:pt x="80180" y="75868"/>
                    <a:pt x="82594" y="79456"/>
                    <a:pt x="83834" y="83697"/>
                  </a:cubicBezTo>
                  <a:cubicBezTo>
                    <a:pt x="83834" y="83828"/>
                    <a:pt x="83899" y="83958"/>
                    <a:pt x="84095" y="84154"/>
                  </a:cubicBezTo>
                  <a:cubicBezTo>
                    <a:pt x="84356" y="84349"/>
                    <a:pt x="84682" y="84610"/>
                    <a:pt x="85073" y="84676"/>
                  </a:cubicBezTo>
                  <a:cubicBezTo>
                    <a:pt x="85322" y="84800"/>
                    <a:pt x="85570" y="84845"/>
                    <a:pt x="85801" y="84845"/>
                  </a:cubicBezTo>
                  <a:cubicBezTo>
                    <a:pt x="85935" y="84845"/>
                    <a:pt x="86063" y="84830"/>
                    <a:pt x="86182" y="84806"/>
                  </a:cubicBezTo>
                  <a:cubicBezTo>
                    <a:pt x="86443" y="84676"/>
                    <a:pt x="86704" y="84610"/>
                    <a:pt x="86835" y="84480"/>
                  </a:cubicBezTo>
                  <a:cubicBezTo>
                    <a:pt x="88792" y="82979"/>
                    <a:pt x="91010" y="82066"/>
                    <a:pt x="93163" y="81283"/>
                  </a:cubicBezTo>
                  <a:cubicBezTo>
                    <a:pt x="95838" y="80239"/>
                    <a:pt x="98447" y="79261"/>
                    <a:pt x="100535" y="77108"/>
                  </a:cubicBezTo>
                  <a:cubicBezTo>
                    <a:pt x="101122" y="76521"/>
                    <a:pt x="101709" y="76064"/>
                    <a:pt x="102166" y="75542"/>
                  </a:cubicBezTo>
                  <a:cubicBezTo>
                    <a:pt x="104450" y="73454"/>
                    <a:pt x="106602" y="71432"/>
                    <a:pt x="108233" y="68888"/>
                  </a:cubicBezTo>
                  <a:cubicBezTo>
                    <a:pt x="107385" y="68300"/>
                    <a:pt x="106733" y="67387"/>
                    <a:pt x="106211" y="66669"/>
                  </a:cubicBezTo>
                  <a:cubicBezTo>
                    <a:pt x="105428" y="65626"/>
                    <a:pt x="104776" y="64778"/>
                    <a:pt x="104058" y="64582"/>
                  </a:cubicBezTo>
                  <a:cubicBezTo>
                    <a:pt x="103928" y="64517"/>
                    <a:pt x="103781" y="64484"/>
                    <a:pt x="103618" y="64484"/>
                  </a:cubicBezTo>
                  <a:cubicBezTo>
                    <a:pt x="103455" y="64484"/>
                    <a:pt x="103275" y="64517"/>
                    <a:pt x="103079" y="64582"/>
                  </a:cubicBezTo>
                  <a:cubicBezTo>
                    <a:pt x="102427" y="64712"/>
                    <a:pt x="101644" y="65104"/>
                    <a:pt x="100470" y="66213"/>
                  </a:cubicBezTo>
                  <a:cubicBezTo>
                    <a:pt x="100144" y="66539"/>
                    <a:pt x="99687" y="66669"/>
                    <a:pt x="99230" y="66735"/>
                  </a:cubicBezTo>
                  <a:cubicBezTo>
                    <a:pt x="99116" y="66773"/>
                    <a:pt x="98984" y="66789"/>
                    <a:pt x="98846" y="66789"/>
                  </a:cubicBezTo>
                  <a:cubicBezTo>
                    <a:pt x="98512" y="66789"/>
                    <a:pt x="98137" y="66696"/>
                    <a:pt x="97860" y="66604"/>
                  </a:cubicBezTo>
                  <a:cubicBezTo>
                    <a:pt x="97599" y="66539"/>
                    <a:pt x="97469" y="66343"/>
                    <a:pt x="97273" y="66082"/>
                  </a:cubicBezTo>
                  <a:cubicBezTo>
                    <a:pt x="97143" y="65887"/>
                    <a:pt x="97143" y="65626"/>
                    <a:pt x="97143" y="65299"/>
                  </a:cubicBezTo>
                  <a:cubicBezTo>
                    <a:pt x="97143" y="64712"/>
                    <a:pt x="97469" y="64060"/>
                    <a:pt x="97926" y="63407"/>
                  </a:cubicBezTo>
                  <a:cubicBezTo>
                    <a:pt x="98056" y="63342"/>
                    <a:pt x="97926" y="63081"/>
                    <a:pt x="97926" y="62494"/>
                  </a:cubicBezTo>
                  <a:cubicBezTo>
                    <a:pt x="96859" y="62951"/>
                    <a:pt x="95990" y="63211"/>
                    <a:pt x="95257" y="63211"/>
                  </a:cubicBezTo>
                  <a:cubicBezTo>
                    <a:pt x="95049" y="63211"/>
                    <a:pt x="94851" y="63190"/>
                    <a:pt x="94664" y="63147"/>
                  </a:cubicBezTo>
                  <a:cubicBezTo>
                    <a:pt x="94207" y="63081"/>
                    <a:pt x="93685" y="62820"/>
                    <a:pt x="93489" y="62625"/>
                  </a:cubicBezTo>
                  <a:cubicBezTo>
                    <a:pt x="92641" y="61842"/>
                    <a:pt x="92576" y="60406"/>
                    <a:pt x="92511" y="59428"/>
                  </a:cubicBezTo>
                  <a:cubicBezTo>
                    <a:pt x="92380" y="58123"/>
                    <a:pt x="92250" y="57275"/>
                    <a:pt x="91858" y="56883"/>
                  </a:cubicBezTo>
                  <a:lnTo>
                    <a:pt x="91728" y="56818"/>
                  </a:lnTo>
                  <a:lnTo>
                    <a:pt x="91663" y="56753"/>
                  </a:lnTo>
                  <a:cubicBezTo>
                    <a:pt x="91532" y="56492"/>
                    <a:pt x="91597" y="56231"/>
                    <a:pt x="91597" y="56231"/>
                  </a:cubicBezTo>
                  <a:cubicBezTo>
                    <a:pt x="91597" y="55905"/>
                    <a:pt x="91924" y="55448"/>
                    <a:pt x="92054" y="55122"/>
                  </a:cubicBezTo>
                  <a:cubicBezTo>
                    <a:pt x="92250" y="54796"/>
                    <a:pt x="92641" y="54209"/>
                    <a:pt x="92967" y="53948"/>
                  </a:cubicBezTo>
                  <a:cubicBezTo>
                    <a:pt x="93033" y="53882"/>
                    <a:pt x="93228" y="53817"/>
                    <a:pt x="93489" y="53817"/>
                  </a:cubicBezTo>
                  <a:cubicBezTo>
                    <a:pt x="94207" y="53817"/>
                    <a:pt x="95251" y="53948"/>
                    <a:pt x="95903" y="54274"/>
                  </a:cubicBezTo>
                  <a:cubicBezTo>
                    <a:pt x="96164" y="54470"/>
                    <a:pt x="96425" y="54600"/>
                    <a:pt x="96490" y="54926"/>
                  </a:cubicBezTo>
                  <a:cubicBezTo>
                    <a:pt x="97534" y="57536"/>
                    <a:pt x="99361" y="59167"/>
                    <a:pt x="101383" y="60211"/>
                  </a:cubicBezTo>
                  <a:cubicBezTo>
                    <a:pt x="103715" y="61377"/>
                    <a:pt x="106418" y="61798"/>
                    <a:pt x="108985" y="61798"/>
                  </a:cubicBezTo>
                  <a:cubicBezTo>
                    <a:pt x="110440" y="61798"/>
                    <a:pt x="111852" y="61663"/>
                    <a:pt x="113126" y="61450"/>
                  </a:cubicBezTo>
                  <a:cubicBezTo>
                    <a:pt x="114441" y="61250"/>
                    <a:pt x="115650" y="61148"/>
                    <a:pt x="116765" y="61148"/>
                  </a:cubicBezTo>
                  <a:cubicBezTo>
                    <a:pt x="118913" y="61148"/>
                    <a:pt x="120714" y="61525"/>
                    <a:pt x="122260" y="62298"/>
                  </a:cubicBezTo>
                  <a:cubicBezTo>
                    <a:pt x="124869" y="63473"/>
                    <a:pt x="126631" y="65691"/>
                    <a:pt x="128197" y="68561"/>
                  </a:cubicBezTo>
                  <a:lnTo>
                    <a:pt x="128197" y="68627"/>
                  </a:lnTo>
                  <a:cubicBezTo>
                    <a:pt x="128392" y="68953"/>
                    <a:pt x="128523" y="69018"/>
                    <a:pt x="128719" y="69149"/>
                  </a:cubicBezTo>
                  <a:cubicBezTo>
                    <a:pt x="128914" y="69214"/>
                    <a:pt x="129175" y="69246"/>
                    <a:pt x="129477" y="69246"/>
                  </a:cubicBezTo>
                  <a:cubicBezTo>
                    <a:pt x="129779" y="69246"/>
                    <a:pt x="130121" y="69214"/>
                    <a:pt x="130480" y="69149"/>
                  </a:cubicBezTo>
                  <a:cubicBezTo>
                    <a:pt x="130767" y="69053"/>
                    <a:pt x="131193" y="68992"/>
                    <a:pt x="131606" y="68992"/>
                  </a:cubicBezTo>
                  <a:cubicBezTo>
                    <a:pt x="131757" y="68992"/>
                    <a:pt x="131906" y="69001"/>
                    <a:pt x="132046" y="69018"/>
                  </a:cubicBezTo>
                  <a:cubicBezTo>
                    <a:pt x="132307" y="69149"/>
                    <a:pt x="132503" y="69279"/>
                    <a:pt x="132698" y="69540"/>
                  </a:cubicBezTo>
                  <a:cubicBezTo>
                    <a:pt x="132959" y="69866"/>
                    <a:pt x="132959" y="70192"/>
                    <a:pt x="132959" y="70584"/>
                  </a:cubicBezTo>
                  <a:cubicBezTo>
                    <a:pt x="132633" y="75020"/>
                    <a:pt x="134590" y="78413"/>
                    <a:pt x="136678" y="82001"/>
                  </a:cubicBezTo>
                  <a:cubicBezTo>
                    <a:pt x="137852" y="83958"/>
                    <a:pt x="139026" y="86111"/>
                    <a:pt x="139875" y="88264"/>
                  </a:cubicBezTo>
                  <a:cubicBezTo>
                    <a:pt x="140005" y="88590"/>
                    <a:pt x="140136" y="88786"/>
                    <a:pt x="140005" y="88786"/>
                  </a:cubicBezTo>
                  <a:cubicBezTo>
                    <a:pt x="140136" y="88786"/>
                    <a:pt x="140266" y="88720"/>
                    <a:pt x="140657" y="88329"/>
                  </a:cubicBezTo>
                  <a:cubicBezTo>
                    <a:pt x="140788" y="88264"/>
                    <a:pt x="140918" y="88199"/>
                    <a:pt x="141114" y="88133"/>
                  </a:cubicBezTo>
                  <a:cubicBezTo>
                    <a:pt x="141767" y="87742"/>
                    <a:pt x="142223" y="87155"/>
                    <a:pt x="142549" y="86633"/>
                  </a:cubicBezTo>
                  <a:cubicBezTo>
                    <a:pt x="143267" y="85524"/>
                    <a:pt x="143528" y="84023"/>
                    <a:pt x="143854" y="82392"/>
                  </a:cubicBezTo>
                  <a:cubicBezTo>
                    <a:pt x="144180" y="80174"/>
                    <a:pt x="144702" y="77695"/>
                    <a:pt x="146986" y="75803"/>
                  </a:cubicBezTo>
                  <a:cubicBezTo>
                    <a:pt x="147442" y="75412"/>
                    <a:pt x="148030" y="75020"/>
                    <a:pt x="148486" y="74563"/>
                  </a:cubicBezTo>
                  <a:cubicBezTo>
                    <a:pt x="151552" y="72280"/>
                    <a:pt x="154553" y="69997"/>
                    <a:pt x="155793" y="66278"/>
                  </a:cubicBezTo>
                  <a:cubicBezTo>
                    <a:pt x="155793" y="66082"/>
                    <a:pt x="155858" y="66017"/>
                    <a:pt x="155924" y="66017"/>
                  </a:cubicBezTo>
                  <a:cubicBezTo>
                    <a:pt x="155989" y="65887"/>
                    <a:pt x="156184" y="65887"/>
                    <a:pt x="156250" y="65756"/>
                  </a:cubicBezTo>
                  <a:cubicBezTo>
                    <a:pt x="156511" y="65691"/>
                    <a:pt x="156772" y="65626"/>
                    <a:pt x="156967" y="65626"/>
                  </a:cubicBezTo>
                  <a:cubicBezTo>
                    <a:pt x="157318" y="65564"/>
                    <a:pt x="157754" y="65521"/>
                    <a:pt x="158242" y="65521"/>
                  </a:cubicBezTo>
                  <a:cubicBezTo>
                    <a:pt x="159295" y="65521"/>
                    <a:pt x="160591" y="65719"/>
                    <a:pt x="161795" y="66343"/>
                  </a:cubicBezTo>
                  <a:cubicBezTo>
                    <a:pt x="162447" y="66669"/>
                    <a:pt x="163100" y="67191"/>
                    <a:pt x="163752" y="67713"/>
                  </a:cubicBezTo>
                  <a:cubicBezTo>
                    <a:pt x="163165" y="64647"/>
                    <a:pt x="162382" y="61646"/>
                    <a:pt x="161469" y="58580"/>
                  </a:cubicBezTo>
                  <a:cubicBezTo>
                    <a:pt x="158272" y="47750"/>
                    <a:pt x="152988" y="37703"/>
                    <a:pt x="145681" y="28700"/>
                  </a:cubicBezTo>
                  <a:cubicBezTo>
                    <a:pt x="138048" y="19240"/>
                    <a:pt x="128914" y="11803"/>
                    <a:pt x="118933" y="6323"/>
                  </a:cubicBezTo>
                  <a:cubicBezTo>
                    <a:pt x="116127" y="4887"/>
                    <a:pt x="113322" y="3452"/>
                    <a:pt x="110452" y="2343"/>
                  </a:cubicBezTo>
                  <a:cubicBezTo>
                    <a:pt x="107516" y="2995"/>
                    <a:pt x="104058" y="3452"/>
                    <a:pt x="101122" y="3583"/>
                  </a:cubicBezTo>
                  <a:cubicBezTo>
                    <a:pt x="100843" y="3589"/>
                    <a:pt x="100564" y="3592"/>
                    <a:pt x="100287" y="3592"/>
                  </a:cubicBezTo>
                  <a:cubicBezTo>
                    <a:pt x="97589" y="3592"/>
                    <a:pt x="95070" y="3284"/>
                    <a:pt x="93946" y="2278"/>
                  </a:cubicBezTo>
                  <a:cubicBezTo>
                    <a:pt x="92576" y="973"/>
                    <a:pt x="90749" y="190"/>
                    <a:pt x="88727" y="60"/>
                  </a:cubicBezTo>
                  <a:cubicBezTo>
                    <a:pt x="88302" y="20"/>
                    <a:pt x="87867" y="1"/>
                    <a:pt x="87422" y="1"/>
                  </a:cubicBezTo>
                  <a:close/>
                </a:path>
              </a:pathLst>
            </a:custGeom>
            <a:gradFill>
              <a:gsLst>
                <a:gs pos="0">
                  <a:srgbClr val="88E113"/>
                </a:gs>
                <a:gs pos="100000">
                  <a:srgbClr val="3F640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41"/>
          <p:cNvGrpSpPr/>
          <p:nvPr/>
        </p:nvGrpSpPr>
        <p:grpSpPr>
          <a:xfrm>
            <a:off x="3929275" y="619125"/>
            <a:ext cx="1400400" cy="3724350"/>
            <a:chOff x="3929275" y="619125"/>
            <a:chExt cx="1400400" cy="3724350"/>
          </a:xfrm>
        </p:grpSpPr>
        <p:sp>
          <p:nvSpPr>
            <p:cNvPr id="1126" name="Google Shape;1126;p41"/>
            <p:cNvSpPr/>
            <p:nvPr/>
          </p:nvSpPr>
          <p:spPr>
            <a:xfrm flipH="1">
              <a:off x="3929275" y="61912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 flipH="1">
              <a:off x="5196175" y="41433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 flipH="1">
              <a:off x="4843600" y="1066300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 flipH="1">
              <a:off x="3972175" y="42903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49"/>
          <p:cNvSpPr/>
          <p:nvPr/>
        </p:nvSpPr>
        <p:spPr>
          <a:xfrm flipH="1">
            <a:off x="-1276475" y="1455875"/>
            <a:ext cx="5143500" cy="5143500"/>
          </a:xfrm>
          <a:prstGeom prst="ellipse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67000">
                <a:srgbClr val="B9B9B9">
                  <a:alpha val="0"/>
                </a:srgbClr>
              </a:gs>
              <a:gs pos="100000">
                <a:srgbClr val="73737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49"/>
          <p:cNvSpPr txBox="1">
            <a:spLocks noGrp="1"/>
          </p:cNvSpPr>
          <p:nvPr>
            <p:ph type="title" idx="2"/>
          </p:nvPr>
        </p:nvSpPr>
        <p:spPr>
          <a:xfrm>
            <a:off x="5198615" y="352125"/>
            <a:ext cx="31267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ATMOSPHERE</a:t>
            </a:r>
            <a:endParaRPr sz="2800" dirty="0"/>
          </a:p>
        </p:txBody>
      </p:sp>
      <p:grpSp>
        <p:nvGrpSpPr>
          <p:cNvPr id="1443" name="Google Shape;1443;p49"/>
          <p:cNvGrpSpPr/>
          <p:nvPr/>
        </p:nvGrpSpPr>
        <p:grpSpPr>
          <a:xfrm>
            <a:off x="-1097075" y="733500"/>
            <a:ext cx="9334325" cy="5537999"/>
            <a:chOff x="-1097075" y="733500"/>
            <a:chExt cx="9334325" cy="5537999"/>
          </a:xfrm>
        </p:grpSpPr>
        <p:grpSp>
          <p:nvGrpSpPr>
            <p:cNvPr id="1444" name="Google Shape;1444;p49"/>
            <p:cNvGrpSpPr/>
            <p:nvPr/>
          </p:nvGrpSpPr>
          <p:grpSpPr>
            <a:xfrm>
              <a:off x="-1097075" y="1886948"/>
              <a:ext cx="4606716" cy="4384552"/>
              <a:chOff x="1350450" y="531700"/>
              <a:chExt cx="4694025" cy="4467650"/>
            </a:xfrm>
          </p:grpSpPr>
          <p:sp>
            <p:nvSpPr>
              <p:cNvPr id="1445" name="Google Shape;1445;p49"/>
              <p:cNvSpPr/>
              <p:nvPr/>
            </p:nvSpPr>
            <p:spPr>
              <a:xfrm>
                <a:off x="1350450" y="531700"/>
                <a:ext cx="4694025" cy="4467650"/>
              </a:xfrm>
              <a:custGeom>
                <a:avLst/>
                <a:gdLst/>
                <a:ahLst/>
                <a:cxnLst/>
                <a:rect l="l" t="t" r="r" b="b"/>
                <a:pathLst>
                  <a:path w="187761" h="178706" extrusionOk="0">
                    <a:moveTo>
                      <a:pt x="96455" y="1"/>
                    </a:moveTo>
                    <a:cubicBezTo>
                      <a:pt x="92094" y="1"/>
                      <a:pt x="87723" y="324"/>
                      <a:pt x="83377" y="979"/>
                    </a:cubicBezTo>
                    <a:cubicBezTo>
                      <a:pt x="78875" y="1631"/>
                      <a:pt x="74504" y="2610"/>
                      <a:pt x="70068" y="3980"/>
                    </a:cubicBezTo>
                    <a:cubicBezTo>
                      <a:pt x="59564" y="7242"/>
                      <a:pt x="49452" y="12461"/>
                      <a:pt x="40384" y="19833"/>
                    </a:cubicBezTo>
                    <a:cubicBezTo>
                      <a:pt x="36861" y="22704"/>
                      <a:pt x="33730" y="25705"/>
                      <a:pt x="30794" y="28901"/>
                    </a:cubicBezTo>
                    <a:cubicBezTo>
                      <a:pt x="29489" y="30271"/>
                      <a:pt x="28249" y="31707"/>
                      <a:pt x="27010" y="33207"/>
                    </a:cubicBezTo>
                    <a:cubicBezTo>
                      <a:pt x="1110" y="65240"/>
                      <a:pt x="1" y="112147"/>
                      <a:pt x="27010" y="145485"/>
                    </a:cubicBezTo>
                    <a:cubicBezTo>
                      <a:pt x="44673" y="167352"/>
                      <a:pt x="70551" y="178705"/>
                      <a:pt x="96639" y="178705"/>
                    </a:cubicBezTo>
                    <a:cubicBezTo>
                      <a:pt x="108611" y="178705"/>
                      <a:pt x="120628" y="176314"/>
                      <a:pt x="131915" y="171450"/>
                    </a:cubicBezTo>
                    <a:cubicBezTo>
                      <a:pt x="137200" y="169167"/>
                      <a:pt x="142419" y="166296"/>
                      <a:pt x="147312" y="162839"/>
                    </a:cubicBezTo>
                    <a:cubicBezTo>
                      <a:pt x="149204" y="161534"/>
                      <a:pt x="150965" y="160229"/>
                      <a:pt x="152792" y="158794"/>
                    </a:cubicBezTo>
                    <a:cubicBezTo>
                      <a:pt x="155140" y="156902"/>
                      <a:pt x="157359" y="154879"/>
                      <a:pt x="159316" y="153053"/>
                    </a:cubicBezTo>
                    <a:cubicBezTo>
                      <a:pt x="160490" y="151943"/>
                      <a:pt x="161664" y="150704"/>
                      <a:pt x="162773" y="149464"/>
                    </a:cubicBezTo>
                    <a:cubicBezTo>
                      <a:pt x="167210" y="144571"/>
                      <a:pt x="171059" y="139287"/>
                      <a:pt x="174190" y="133742"/>
                    </a:cubicBezTo>
                    <a:cubicBezTo>
                      <a:pt x="175104" y="132111"/>
                      <a:pt x="176017" y="130480"/>
                      <a:pt x="176800" y="128849"/>
                    </a:cubicBezTo>
                    <a:cubicBezTo>
                      <a:pt x="185085" y="111952"/>
                      <a:pt x="187760" y="92902"/>
                      <a:pt x="184629" y="74439"/>
                    </a:cubicBezTo>
                    <a:cubicBezTo>
                      <a:pt x="184563" y="74112"/>
                      <a:pt x="184563" y="73917"/>
                      <a:pt x="184498" y="73656"/>
                    </a:cubicBezTo>
                    <a:cubicBezTo>
                      <a:pt x="184303" y="73134"/>
                      <a:pt x="184237" y="72612"/>
                      <a:pt x="184172" y="72090"/>
                    </a:cubicBezTo>
                    <a:cubicBezTo>
                      <a:pt x="183585" y="69024"/>
                      <a:pt x="182737" y="65958"/>
                      <a:pt x="181889" y="62956"/>
                    </a:cubicBezTo>
                    <a:cubicBezTo>
                      <a:pt x="178627" y="52453"/>
                      <a:pt x="173408" y="42341"/>
                      <a:pt x="166035" y="33272"/>
                    </a:cubicBezTo>
                    <a:cubicBezTo>
                      <a:pt x="158402" y="23813"/>
                      <a:pt x="149334" y="16375"/>
                      <a:pt x="139287" y="10895"/>
                    </a:cubicBezTo>
                    <a:cubicBezTo>
                      <a:pt x="136547" y="9460"/>
                      <a:pt x="133677" y="8155"/>
                      <a:pt x="130806" y="6916"/>
                    </a:cubicBezTo>
                    <a:cubicBezTo>
                      <a:pt x="130349" y="6720"/>
                      <a:pt x="129958" y="6524"/>
                      <a:pt x="129436" y="6394"/>
                    </a:cubicBezTo>
                    <a:cubicBezTo>
                      <a:pt x="129110" y="6198"/>
                      <a:pt x="128784" y="6133"/>
                      <a:pt x="128457" y="5937"/>
                    </a:cubicBezTo>
                    <a:cubicBezTo>
                      <a:pt x="127675" y="5611"/>
                      <a:pt x="126761" y="5285"/>
                      <a:pt x="125848" y="4958"/>
                    </a:cubicBezTo>
                    <a:cubicBezTo>
                      <a:pt x="116361" y="1690"/>
                      <a:pt x="106431" y="1"/>
                      <a:pt x="964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50000">
                    <a:schemeClr val="lt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9"/>
              <p:cNvSpPr/>
              <p:nvPr/>
            </p:nvSpPr>
            <p:spPr>
              <a:xfrm>
                <a:off x="1862575" y="642750"/>
                <a:ext cx="4093825" cy="4030125"/>
              </a:xfrm>
              <a:custGeom>
                <a:avLst/>
                <a:gdLst/>
                <a:ahLst/>
                <a:cxnLst/>
                <a:rect l="l" t="t" r="r" b="b"/>
                <a:pathLst>
                  <a:path w="163753" h="161205" extrusionOk="0">
                    <a:moveTo>
                      <a:pt x="101460" y="25935"/>
                    </a:moveTo>
                    <a:cubicBezTo>
                      <a:pt x="101571" y="25935"/>
                      <a:pt x="101677" y="25944"/>
                      <a:pt x="101775" y="25960"/>
                    </a:cubicBezTo>
                    <a:cubicBezTo>
                      <a:pt x="102166" y="26090"/>
                      <a:pt x="102492" y="26417"/>
                      <a:pt x="102688" y="26612"/>
                    </a:cubicBezTo>
                    <a:cubicBezTo>
                      <a:pt x="103014" y="27199"/>
                      <a:pt x="103145" y="27917"/>
                      <a:pt x="103210" y="28439"/>
                    </a:cubicBezTo>
                    <a:cubicBezTo>
                      <a:pt x="103340" y="28830"/>
                      <a:pt x="103340" y="29157"/>
                      <a:pt x="103145" y="29548"/>
                    </a:cubicBezTo>
                    <a:cubicBezTo>
                      <a:pt x="103079" y="29809"/>
                      <a:pt x="102884" y="30005"/>
                      <a:pt x="102753" y="30070"/>
                    </a:cubicBezTo>
                    <a:cubicBezTo>
                      <a:pt x="102297" y="30396"/>
                      <a:pt x="101709" y="30396"/>
                      <a:pt x="101514" y="30396"/>
                    </a:cubicBezTo>
                    <a:lnTo>
                      <a:pt x="101122" y="30396"/>
                    </a:lnTo>
                    <a:cubicBezTo>
                      <a:pt x="100731" y="30527"/>
                      <a:pt x="100405" y="30788"/>
                      <a:pt x="100209" y="31049"/>
                    </a:cubicBezTo>
                    <a:cubicBezTo>
                      <a:pt x="99948" y="31310"/>
                      <a:pt x="99817" y="31636"/>
                      <a:pt x="99817" y="31831"/>
                    </a:cubicBezTo>
                    <a:cubicBezTo>
                      <a:pt x="99752" y="32158"/>
                      <a:pt x="99817" y="32419"/>
                      <a:pt x="99883" y="32614"/>
                    </a:cubicBezTo>
                    <a:lnTo>
                      <a:pt x="99948" y="32680"/>
                    </a:lnTo>
                    <a:cubicBezTo>
                      <a:pt x="101253" y="33071"/>
                      <a:pt x="102101" y="33658"/>
                      <a:pt x="102492" y="34441"/>
                    </a:cubicBezTo>
                    <a:cubicBezTo>
                      <a:pt x="103145" y="35746"/>
                      <a:pt x="102688" y="37312"/>
                      <a:pt x="102427" y="38551"/>
                    </a:cubicBezTo>
                    <a:cubicBezTo>
                      <a:pt x="102166" y="39530"/>
                      <a:pt x="101905" y="40313"/>
                      <a:pt x="102036" y="40965"/>
                    </a:cubicBezTo>
                    <a:cubicBezTo>
                      <a:pt x="102036" y="41226"/>
                      <a:pt x="102166" y="41487"/>
                      <a:pt x="102297" y="41748"/>
                    </a:cubicBezTo>
                    <a:cubicBezTo>
                      <a:pt x="102362" y="41813"/>
                      <a:pt x="102427" y="41944"/>
                      <a:pt x="102427" y="42139"/>
                    </a:cubicBezTo>
                    <a:cubicBezTo>
                      <a:pt x="102427" y="42270"/>
                      <a:pt x="102427" y="42466"/>
                      <a:pt x="102362" y="42596"/>
                    </a:cubicBezTo>
                    <a:cubicBezTo>
                      <a:pt x="102166" y="42857"/>
                      <a:pt x="101905" y="43118"/>
                      <a:pt x="101775" y="43183"/>
                    </a:cubicBezTo>
                    <a:cubicBezTo>
                      <a:pt x="101448" y="43444"/>
                      <a:pt x="100992" y="43509"/>
                      <a:pt x="100405" y="43640"/>
                    </a:cubicBezTo>
                    <a:cubicBezTo>
                      <a:pt x="99846" y="43745"/>
                      <a:pt x="99157" y="43812"/>
                      <a:pt x="98396" y="43812"/>
                    </a:cubicBezTo>
                    <a:cubicBezTo>
                      <a:pt x="97736" y="43812"/>
                      <a:pt x="97022" y="43761"/>
                      <a:pt x="96295" y="43640"/>
                    </a:cubicBezTo>
                    <a:cubicBezTo>
                      <a:pt x="96164" y="43640"/>
                      <a:pt x="95968" y="43509"/>
                      <a:pt x="95838" y="43314"/>
                    </a:cubicBezTo>
                    <a:cubicBezTo>
                      <a:pt x="95773" y="43183"/>
                      <a:pt x="95512" y="42987"/>
                      <a:pt x="94925" y="42661"/>
                    </a:cubicBezTo>
                    <a:cubicBezTo>
                      <a:pt x="94468" y="42335"/>
                      <a:pt x="93489" y="41944"/>
                      <a:pt x="93294" y="41161"/>
                    </a:cubicBezTo>
                    <a:cubicBezTo>
                      <a:pt x="93228" y="40835"/>
                      <a:pt x="93228" y="40508"/>
                      <a:pt x="93359" y="40052"/>
                    </a:cubicBezTo>
                    <a:cubicBezTo>
                      <a:pt x="93620" y="39399"/>
                      <a:pt x="94207" y="38682"/>
                      <a:pt x="95120" y="37964"/>
                    </a:cubicBezTo>
                    <a:cubicBezTo>
                      <a:pt x="95512" y="37638"/>
                      <a:pt x="95642" y="37377"/>
                      <a:pt x="95773" y="37246"/>
                    </a:cubicBezTo>
                    <a:cubicBezTo>
                      <a:pt x="95773" y="37116"/>
                      <a:pt x="95838" y="36985"/>
                      <a:pt x="95838" y="36920"/>
                    </a:cubicBezTo>
                    <a:cubicBezTo>
                      <a:pt x="95773" y="36594"/>
                      <a:pt x="95512" y="36268"/>
                      <a:pt x="94990" y="35746"/>
                    </a:cubicBezTo>
                    <a:cubicBezTo>
                      <a:pt x="94011" y="34767"/>
                      <a:pt x="93489" y="33397"/>
                      <a:pt x="93489" y="32092"/>
                    </a:cubicBezTo>
                    <a:cubicBezTo>
                      <a:pt x="93489" y="31179"/>
                      <a:pt x="93685" y="30200"/>
                      <a:pt x="94337" y="29418"/>
                    </a:cubicBezTo>
                    <a:cubicBezTo>
                      <a:pt x="95512" y="27852"/>
                      <a:pt x="98056" y="26938"/>
                      <a:pt x="99752" y="26417"/>
                    </a:cubicBezTo>
                    <a:cubicBezTo>
                      <a:pt x="100013" y="26286"/>
                      <a:pt x="100144" y="26221"/>
                      <a:pt x="100405" y="26156"/>
                    </a:cubicBezTo>
                    <a:cubicBezTo>
                      <a:pt x="100747" y="26009"/>
                      <a:pt x="101126" y="25935"/>
                      <a:pt x="101460" y="25935"/>
                    </a:cubicBezTo>
                    <a:close/>
                    <a:moveTo>
                      <a:pt x="145420" y="88786"/>
                    </a:moveTo>
                    <a:cubicBezTo>
                      <a:pt x="145224" y="88851"/>
                      <a:pt x="145094" y="89047"/>
                      <a:pt x="144833" y="89177"/>
                    </a:cubicBezTo>
                    <a:cubicBezTo>
                      <a:pt x="144507" y="89503"/>
                      <a:pt x="144246" y="89764"/>
                      <a:pt x="144180" y="89960"/>
                    </a:cubicBezTo>
                    <a:lnTo>
                      <a:pt x="144180" y="90091"/>
                    </a:lnTo>
                    <a:cubicBezTo>
                      <a:pt x="144115" y="91265"/>
                      <a:pt x="144246" y="92504"/>
                      <a:pt x="144507" y="93809"/>
                    </a:cubicBezTo>
                    <a:cubicBezTo>
                      <a:pt x="144572" y="94070"/>
                      <a:pt x="144572" y="94331"/>
                      <a:pt x="144572" y="94462"/>
                    </a:cubicBezTo>
                    <a:cubicBezTo>
                      <a:pt x="145355" y="94070"/>
                      <a:pt x="145746" y="93809"/>
                      <a:pt x="146529" y="93353"/>
                    </a:cubicBezTo>
                    <a:cubicBezTo>
                      <a:pt x="146790" y="91852"/>
                      <a:pt x="146725" y="90678"/>
                      <a:pt x="146333" y="89830"/>
                    </a:cubicBezTo>
                    <a:cubicBezTo>
                      <a:pt x="146138" y="89438"/>
                      <a:pt x="145811" y="89112"/>
                      <a:pt x="145420" y="88786"/>
                    </a:cubicBezTo>
                    <a:close/>
                    <a:moveTo>
                      <a:pt x="91141" y="120231"/>
                    </a:moveTo>
                    <a:cubicBezTo>
                      <a:pt x="90684" y="120231"/>
                      <a:pt x="90488" y="120362"/>
                      <a:pt x="90423" y="120362"/>
                    </a:cubicBezTo>
                    <a:cubicBezTo>
                      <a:pt x="90423" y="120427"/>
                      <a:pt x="90423" y="120557"/>
                      <a:pt x="90488" y="121079"/>
                    </a:cubicBezTo>
                    <a:cubicBezTo>
                      <a:pt x="90619" y="121406"/>
                      <a:pt x="90684" y="121993"/>
                      <a:pt x="90488" y="122449"/>
                    </a:cubicBezTo>
                    <a:cubicBezTo>
                      <a:pt x="89771" y="124602"/>
                      <a:pt x="88792" y="126755"/>
                      <a:pt x="86443" y="128060"/>
                    </a:cubicBezTo>
                    <a:cubicBezTo>
                      <a:pt x="86052" y="128321"/>
                      <a:pt x="85791" y="128582"/>
                      <a:pt x="85595" y="128843"/>
                    </a:cubicBezTo>
                    <a:cubicBezTo>
                      <a:pt x="85465" y="128973"/>
                      <a:pt x="85400" y="129234"/>
                      <a:pt x="85400" y="129495"/>
                    </a:cubicBezTo>
                    <a:cubicBezTo>
                      <a:pt x="85400" y="129691"/>
                      <a:pt x="85400" y="129887"/>
                      <a:pt x="85465" y="130148"/>
                    </a:cubicBezTo>
                    <a:cubicBezTo>
                      <a:pt x="85530" y="130474"/>
                      <a:pt x="85726" y="130670"/>
                      <a:pt x="85921" y="130996"/>
                    </a:cubicBezTo>
                    <a:lnTo>
                      <a:pt x="86052" y="131126"/>
                    </a:lnTo>
                    <a:cubicBezTo>
                      <a:pt x="86770" y="131909"/>
                      <a:pt x="87422" y="132757"/>
                      <a:pt x="87683" y="133866"/>
                    </a:cubicBezTo>
                    <a:cubicBezTo>
                      <a:pt x="87813" y="134584"/>
                      <a:pt x="87748" y="135497"/>
                      <a:pt x="87487" y="136541"/>
                    </a:cubicBezTo>
                    <a:cubicBezTo>
                      <a:pt x="87357" y="137324"/>
                      <a:pt x="87552" y="138368"/>
                      <a:pt x="88074" y="139281"/>
                    </a:cubicBezTo>
                    <a:cubicBezTo>
                      <a:pt x="88466" y="139999"/>
                      <a:pt x="88857" y="140456"/>
                      <a:pt x="89118" y="140651"/>
                    </a:cubicBezTo>
                    <a:lnTo>
                      <a:pt x="89183" y="140651"/>
                    </a:lnTo>
                    <a:cubicBezTo>
                      <a:pt x="89343" y="140658"/>
                      <a:pt x="89497" y="140661"/>
                      <a:pt x="89645" y="140661"/>
                    </a:cubicBezTo>
                    <a:cubicBezTo>
                      <a:pt x="90946" y="140661"/>
                      <a:pt x="91801" y="140409"/>
                      <a:pt x="92445" y="139999"/>
                    </a:cubicBezTo>
                    <a:cubicBezTo>
                      <a:pt x="92967" y="139477"/>
                      <a:pt x="93359" y="138759"/>
                      <a:pt x="93685" y="137781"/>
                    </a:cubicBezTo>
                    <a:cubicBezTo>
                      <a:pt x="94272" y="135693"/>
                      <a:pt x="94142" y="132757"/>
                      <a:pt x="93881" y="129626"/>
                    </a:cubicBezTo>
                    <a:cubicBezTo>
                      <a:pt x="93685" y="127212"/>
                      <a:pt x="93555" y="124602"/>
                      <a:pt x="93946" y="122515"/>
                    </a:cubicBezTo>
                    <a:lnTo>
                      <a:pt x="93946" y="122123"/>
                    </a:lnTo>
                    <a:cubicBezTo>
                      <a:pt x="93881" y="121797"/>
                      <a:pt x="93620" y="121471"/>
                      <a:pt x="93294" y="121145"/>
                    </a:cubicBezTo>
                    <a:cubicBezTo>
                      <a:pt x="92706" y="120688"/>
                      <a:pt x="91989" y="120231"/>
                      <a:pt x="91141" y="120231"/>
                    </a:cubicBezTo>
                    <a:close/>
                    <a:moveTo>
                      <a:pt x="87422" y="1"/>
                    </a:moveTo>
                    <a:cubicBezTo>
                      <a:pt x="81321" y="1"/>
                      <a:pt x="73527" y="3608"/>
                      <a:pt x="67263" y="6649"/>
                    </a:cubicBezTo>
                    <a:cubicBezTo>
                      <a:pt x="65371" y="7562"/>
                      <a:pt x="63610" y="8476"/>
                      <a:pt x="62109" y="9128"/>
                    </a:cubicBezTo>
                    <a:cubicBezTo>
                      <a:pt x="61913" y="9193"/>
                      <a:pt x="61587" y="9585"/>
                      <a:pt x="61065" y="10433"/>
                    </a:cubicBezTo>
                    <a:cubicBezTo>
                      <a:pt x="62240" y="10107"/>
                      <a:pt x="63022" y="9911"/>
                      <a:pt x="63610" y="9911"/>
                    </a:cubicBezTo>
                    <a:cubicBezTo>
                      <a:pt x="64001" y="9911"/>
                      <a:pt x="64523" y="9976"/>
                      <a:pt x="64719" y="10237"/>
                    </a:cubicBezTo>
                    <a:cubicBezTo>
                      <a:pt x="64980" y="10433"/>
                      <a:pt x="65045" y="10629"/>
                      <a:pt x="65045" y="10889"/>
                    </a:cubicBezTo>
                    <a:cubicBezTo>
                      <a:pt x="65045" y="11150"/>
                      <a:pt x="65045" y="11346"/>
                      <a:pt x="64980" y="11542"/>
                    </a:cubicBezTo>
                    <a:cubicBezTo>
                      <a:pt x="64719" y="12194"/>
                      <a:pt x="64066" y="13108"/>
                      <a:pt x="63544" y="13760"/>
                    </a:cubicBezTo>
                    <a:cubicBezTo>
                      <a:pt x="63740" y="13630"/>
                      <a:pt x="64001" y="13564"/>
                      <a:pt x="64262" y="13434"/>
                    </a:cubicBezTo>
                    <a:cubicBezTo>
                      <a:pt x="66089" y="12520"/>
                      <a:pt x="67589" y="11150"/>
                      <a:pt x="69351" y="9454"/>
                    </a:cubicBezTo>
                    <a:cubicBezTo>
                      <a:pt x="71243" y="7562"/>
                      <a:pt x="73461" y="5540"/>
                      <a:pt x="76266" y="4626"/>
                    </a:cubicBezTo>
                    <a:cubicBezTo>
                      <a:pt x="77223" y="4279"/>
                      <a:pt x="78267" y="4105"/>
                      <a:pt x="79398" y="4105"/>
                    </a:cubicBezTo>
                    <a:cubicBezTo>
                      <a:pt x="79963" y="4105"/>
                      <a:pt x="80550" y="4148"/>
                      <a:pt x="81159" y="4235"/>
                    </a:cubicBezTo>
                    <a:cubicBezTo>
                      <a:pt x="81485" y="4300"/>
                      <a:pt x="81616" y="4561"/>
                      <a:pt x="81616" y="4757"/>
                    </a:cubicBezTo>
                    <a:cubicBezTo>
                      <a:pt x="81616" y="5083"/>
                      <a:pt x="81355" y="5409"/>
                      <a:pt x="81029" y="5540"/>
                    </a:cubicBezTo>
                    <a:cubicBezTo>
                      <a:pt x="79398" y="6257"/>
                      <a:pt x="78615" y="6649"/>
                      <a:pt x="77049" y="7367"/>
                    </a:cubicBezTo>
                    <a:cubicBezTo>
                      <a:pt x="79267" y="8215"/>
                      <a:pt x="80376" y="8606"/>
                      <a:pt x="82594" y="9519"/>
                    </a:cubicBezTo>
                    <a:cubicBezTo>
                      <a:pt x="82920" y="9585"/>
                      <a:pt x="83116" y="9976"/>
                      <a:pt x="82920" y="10433"/>
                    </a:cubicBezTo>
                    <a:cubicBezTo>
                      <a:pt x="82807" y="10717"/>
                      <a:pt x="82396" y="10902"/>
                      <a:pt x="82077" y="10902"/>
                    </a:cubicBezTo>
                    <a:cubicBezTo>
                      <a:pt x="82029" y="10902"/>
                      <a:pt x="81984" y="10898"/>
                      <a:pt x="81942" y="10889"/>
                    </a:cubicBezTo>
                    <a:cubicBezTo>
                      <a:pt x="81171" y="10735"/>
                      <a:pt x="80444" y="10669"/>
                      <a:pt x="79754" y="10669"/>
                    </a:cubicBezTo>
                    <a:cubicBezTo>
                      <a:pt x="78984" y="10669"/>
                      <a:pt x="78259" y="10752"/>
                      <a:pt x="77571" y="10889"/>
                    </a:cubicBezTo>
                    <a:cubicBezTo>
                      <a:pt x="75418" y="11411"/>
                      <a:pt x="73722" y="12520"/>
                      <a:pt x="72025" y="13695"/>
                    </a:cubicBezTo>
                    <a:cubicBezTo>
                      <a:pt x="70199" y="14869"/>
                      <a:pt x="68176" y="16304"/>
                      <a:pt x="65697" y="16500"/>
                    </a:cubicBezTo>
                    <a:cubicBezTo>
                      <a:pt x="64327" y="16696"/>
                      <a:pt x="62827" y="17087"/>
                      <a:pt x="61261" y="17609"/>
                    </a:cubicBezTo>
                    <a:cubicBezTo>
                      <a:pt x="60478" y="17740"/>
                      <a:pt x="59760" y="18001"/>
                      <a:pt x="59108" y="18131"/>
                    </a:cubicBezTo>
                    <a:cubicBezTo>
                      <a:pt x="59047" y="18172"/>
                      <a:pt x="58987" y="18187"/>
                      <a:pt x="58926" y="18187"/>
                    </a:cubicBezTo>
                    <a:cubicBezTo>
                      <a:pt x="58791" y="18187"/>
                      <a:pt x="58656" y="18111"/>
                      <a:pt x="58521" y="18066"/>
                    </a:cubicBezTo>
                    <a:cubicBezTo>
                      <a:pt x="58390" y="18001"/>
                      <a:pt x="58325" y="17805"/>
                      <a:pt x="58325" y="17609"/>
                    </a:cubicBezTo>
                    <a:cubicBezTo>
                      <a:pt x="58325" y="16696"/>
                      <a:pt x="58390" y="16109"/>
                      <a:pt x="58390" y="15782"/>
                    </a:cubicBezTo>
                    <a:lnTo>
                      <a:pt x="58390" y="15782"/>
                    </a:lnTo>
                    <a:cubicBezTo>
                      <a:pt x="57542" y="16174"/>
                      <a:pt x="56172" y="16826"/>
                      <a:pt x="54215" y="17805"/>
                    </a:cubicBezTo>
                    <a:cubicBezTo>
                      <a:pt x="52519" y="18718"/>
                      <a:pt x="50301" y="19893"/>
                      <a:pt x="47495" y="21328"/>
                    </a:cubicBezTo>
                    <a:cubicBezTo>
                      <a:pt x="47300" y="21426"/>
                      <a:pt x="47137" y="21475"/>
                      <a:pt x="46998" y="21475"/>
                    </a:cubicBezTo>
                    <a:cubicBezTo>
                      <a:pt x="46859" y="21475"/>
                      <a:pt x="46745" y="21426"/>
                      <a:pt x="46647" y="21328"/>
                    </a:cubicBezTo>
                    <a:cubicBezTo>
                      <a:pt x="46386" y="21132"/>
                      <a:pt x="46386" y="20806"/>
                      <a:pt x="46517" y="20610"/>
                    </a:cubicBezTo>
                    <a:cubicBezTo>
                      <a:pt x="46908" y="19697"/>
                      <a:pt x="47365" y="18653"/>
                      <a:pt x="47952" y="17674"/>
                    </a:cubicBezTo>
                    <a:cubicBezTo>
                      <a:pt x="48735" y="16043"/>
                      <a:pt x="49387" y="14739"/>
                      <a:pt x="49583" y="14151"/>
                    </a:cubicBezTo>
                    <a:cubicBezTo>
                      <a:pt x="49077" y="13899"/>
                      <a:pt x="48728" y="13803"/>
                      <a:pt x="48506" y="13803"/>
                    </a:cubicBezTo>
                    <a:cubicBezTo>
                      <a:pt x="48441" y="13803"/>
                      <a:pt x="48387" y="13811"/>
                      <a:pt x="48343" y="13825"/>
                    </a:cubicBezTo>
                    <a:cubicBezTo>
                      <a:pt x="48278" y="13825"/>
                      <a:pt x="48278" y="13825"/>
                      <a:pt x="48278" y="13891"/>
                    </a:cubicBezTo>
                    <a:cubicBezTo>
                      <a:pt x="48017" y="14151"/>
                      <a:pt x="47887" y="14608"/>
                      <a:pt x="47561" y="15717"/>
                    </a:cubicBezTo>
                    <a:cubicBezTo>
                      <a:pt x="47365" y="16370"/>
                      <a:pt x="47104" y="17348"/>
                      <a:pt x="46647" y="18001"/>
                    </a:cubicBezTo>
                    <a:cubicBezTo>
                      <a:pt x="46386" y="18327"/>
                      <a:pt x="45995" y="18718"/>
                      <a:pt x="45603" y="18914"/>
                    </a:cubicBezTo>
                    <a:cubicBezTo>
                      <a:pt x="45273" y="19038"/>
                      <a:pt x="44942" y="19083"/>
                      <a:pt x="44594" y="19083"/>
                    </a:cubicBezTo>
                    <a:cubicBezTo>
                      <a:pt x="44394" y="19083"/>
                      <a:pt x="44187" y="19068"/>
                      <a:pt x="43972" y="19044"/>
                    </a:cubicBezTo>
                    <a:cubicBezTo>
                      <a:pt x="43646" y="18979"/>
                      <a:pt x="43451" y="18718"/>
                      <a:pt x="43451" y="18392"/>
                    </a:cubicBezTo>
                    <a:cubicBezTo>
                      <a:pt x="43581" y="17740"/>
                      <a:pt x="43646" y="17283"/>
                      <a:pt x="43711" y="16761"/>
                    </a:cubicBezTo>
                    <a:cubicBezTo>
                      <a:pt x="43777" y="16109"/>
                      <a:pt x="43907" y="15717"/>
                      <a:pt x="43907" y="15522"/>
                    </a:cubicBezTo>
                    <a:lnTo>
                      <a:pt x="43711" y="15522"/>
                    </a:lnTo>
                    <a:cubicBezTo>
                      <a:pt x="43255" y="16109"/>
                      <a:pt x="42276" y="16500"/>
                      <a:pt x="41754" y="16761"/>
                    </a:cubicBezTo>
                    <a:cubicBezTo>
                      <a:pt x="41037" y="17087"/>
                      <a:pt x="40515" y="17348"/>
                      <a:pt x="40384" y="17609"/>
                    </a:cubicBezTo>
                    <a:lnTo>
                      <a:pt x="40515" y="17740"/>
                    </a:lnTo>
                    <a:cubicBezTo>
                      <a:pt x="40776" y="18001"/>
                      <a:pt x="41363" y="18392"/>
                      <a:pt x="42341" y="18783"/>
                    </a:cubicBezTo>
                    <a:cubicBezTo>
                      <a:pt x="42602" y="18914"/>
                      <a:pt x="42798" y="19044"/>
                      <a:pt x="42994" y="19240"/>
                    </a:cubicBezTo>
                    <a:cubicBezTo>
                      <a:pt x="43059" y="19305"/>
                      <a:pt x="43255" y="19566"/>
                      <a:pt x="43124" y="19762"/>
                    </a:cubicBezTo>
                    <a:cubicBezTo>
                      <a:pt x="43124" y="20023"/>
                      <a:pt x="42994" y="20284"/>
                      <a:pt x="42798" y="20349"/>
                    </a:cubicBezTo>
                    <a:cubicBezTo>
                      <a:pt x="42407" y="20675"/>
                      <a:pt x="41754" y="20936"/>
                      <a:pt x="41493" y="21002"/>
                    </a:cubicBezTo>
                    <a:cubicBezTo>
                      <a:pt x="40971" y="21197"/>
                      <a:pt x="40515" y="21328"/>
                      <a:pt x="40319" y="21524"/>
                    </a:cubicBezTo>
                    <a:cubicBezTo>
                      <a:pt x="40189" y="21524"/>
                      <a:pt x="40189" y="21589"/>
                      <a:pt x="40189" y="21589"/>
                    </a:cubicBezTo>
                    <a:cubicBezTo>
                      <a:pt x="40280" y="21625"/>
                      <a:pt x="40381" y="21641"/>
                      <a:pt x="40495" y="21641"/>
                    </a:cubicBezTo>
                    <a:cubicBezTo>
                      <a:pt x="40790" y="21641"/>
                      <a:pt x="41172" y="21534"/>
                      <a:pt x="41689" y="21393"/>
                    </a:cubicBezTo>
                    <a:cubicBezTo>
                      <a:pt x="42068" y="21309"/>
                      <a:pt x="42610" y="21170"/>
                      <a:pt x="43157" y="21170"/>
                    </a:cubicBezTo>
                    <a:cubicBezTo>
                      <a:pt x="43458" y="21170"/>
                      <a:pt x="43760" y="21212"/>
                      <a:pt x="44038" y="21328"/>
                    </a:cubicBezTo>
                    <a:cubicBezTo>
                      <a:pt x="44560" y="21524"/>
                      <a:pt x="44886" y="21850"/>
                      <a:pt x="45082" y="22372"/>
                    </a:cubicBezTo>
                    <a:cubicBezTo>
                      <a:pt x="45212" y="22567"/>
                      <a:pt x="45212" y="22894"/>
                      <a:pt x="45016" y="23024"/>
                    </a:cubicBezTo>
                    <a:cubicBezTo>
                      <a:pt x="44886" y="23285"/>
                      <a:pt x="44625" y="23481"/>
                      <a:pt x="44364" y="23546"/>
                    </a:cubicBezTo>
                    <a:cubicBezTo>
                      <a:pt x="43581" y="23676"/>
                      <a:pt x="42798" y="23872"/>
                      <a:pt x="42276" y="24003"/>
                    </a:cubicBezTo>
                    <a:cubicBezTo>
                      <a:pt x="39993" y="24590"/>
                      <a:pt x="39145" y="24786"/>
                      <a:pt x="38753" y="25177"/>
                    </a:cubicBezTo>
                    <a:cubicBezTo>
                      <a:pt x="38558" y="25307"/>
                      <a:pt x="38427" y="25634"/>
                      <a:pt x="38231" y="26417"/>
                    </a:cubicBezTo>
                    <a:cubicBezTo>
                      <a:pt x="37905" y="27917"/>
                      <a:pt x="36927" y="29548"/>
                      <a:pt x="35817" y="30722"/>
                    </a:cubicBezTo>
                    <a:cubicBezTo>
                      <a:pt x="35100" y="31505"/>
                      <a:pt x="34186" y="32158"/>
                      <a:pt x="33273" y="32484"/>
                    </a:cubicBezTo>
                    <a:cubicBezTo>
                      <a:pt x="32897" y="32645"/>
                      <a:pt x="32477" y="32762"/>
                      <a:pt x="32086" y="32762"/>
                    </a:cubicBezTo>
                    <a:cubicBezTo>
                      <a:pt x="32002" y="32762"/>
                      <a:pt x="31919" y="32756"/>
                      <a:pt x="31838" y="32745"/>
                    </a:cubicBezTo>
                    <a:cubicBezTo>
                      <a:pt x="31518" y="32711"/>
                      <a:pt x="31215" y="32695"/>
                      <a:pt x="30931" y="32695"/>
                    </a:cubicBezTo>
                    <a:cubicBezTo>
                      <a:pt x="30114" y="32695"/>
                      <a:pt x="29451" y="32829"/>
                      <a:pt x="28967" y="33071"/>
                    </a:cubicBezTo>
                    <a:cubicBezTo>
                      <a:pt x="27793" y="33658"/>
                      <a:pt x="27075" y="34637"/>
                      <a:pt x="26162" y="36007"/>
                    </a:cubicBezTo>
                    <a:cubicBezTo>
                      <a:pt x="25640" y="36920"/>
                      <a:pt x="24857" y="37899"/>
                      <a:pt x="24009" y="38682"/>
                    </a:cubicBezTo>
                    <a:cubicBezTo>
                      <a:pt x="22900" y="39595"/>
                      <a:pt x="22182" y="40378"/>
                      <a:pt x="22052" y="41226"/>
                    </a:cubicBezTo>
                    <a:cubicBezTo>
                      <a:pt x="21921" y="41617"/>
                      <a:pt x="21921" y="42205"/>
                      <a:pt x="22443" y="42857"/>
                    </a:cubicBezTo>
                    <a:cubicBezTo>
                      <a:pt x="22704" y="43183"/>
                      <a:pt x="22900" y="43314"/>
                      <a:pt x="23161" y="43444"/>
                    </a:cubicBezTo>
                    <a:cubicBezTo>
                      <a:pt x="23296" y="43478"/>
                      <a:pt x="23431" y="43494"/>
                      <a:pt x="23572" y="43494"/>
                    </a:cubicBezTo>
                    <a:cubicBezTo>
                      <a:pt x="23979" y="43494"/>
                      <a:pt x="24441" y="43360"/>
                      <a:pt x="25118" y="43118"/>
                    </a:cubicBezTo>
                    <a:cubicBezTo>
                      <a:pt x="25510" y="42922"/>
                      <a:pt x="26097" y="42792"/>
                      <a:pt x="26684" y="42661"/>
                    </a:cubicBezTo>
                    <a:cubicBezTo>
                      <a:pt x="27467" y="42596"/>
                      <a:pt x="28054" y="42335"/>
                      <a:pt x="28641" y="42009"/>
                    </a:cubicBezTo>
                    <a:cubicBezTo>
                      <a:pt x="29685" y="41356"/>
                      <a:pt x="30403" y="40313"/>
                      <a:pt x="31316" y="39008"/>
                    </a:cubicBezTo>
                    <a:cubicBezTo>
                      <a:pt x="32360" y="37442"/>
                      <a:pt x="33665" y="35615"/>
                      <a:pt x="35948" y="34376"/>
                    </a:cubicBezTo>
                    <a:cubicBezTo>
                      <a:pt x="37448" y="33462"/>
                      <a:pt x="39340" y="32875"/>
                      <a:pt x="41754" y="32745"/>
                    </a:cubicBezTo>
                    <a:cubicBezTo>
                      <a:pt x="41871" y="32739"/>
                      <a:pt x="41986" y="32737"/>
                      <a:pt x="42099" y="32737"/>
                    </a:cubicBezTo>
                    <a:cubicBezTo>
                      <a:pt x="43311" y="32737"/>
                      <a:pt x="44306" y="33050"/>
                      <a:pt x="45082" y="33528"/>
                    </a:cubicBezTo>
                    <a:cubicBezTo>
                      <a:pt x="47039" y="34832"/>
                      <a:pt x="47952" y="37377"/>
                      <a:pt x="48539" y="39595"/>
                    </a:cubicBezTo>
                    <a:cubicBezTo>
                      <a:pt x="48539" y="39725"/>
                      <a:pt x="48604" y="39856"/>
                      <a:pt x="48604" y="39921"/>
                    </a:cubicBezTo>
                    <a:cubicBezTo>
                      <a:pt x="48670" y="40117"/>
                      <a:pt x="48670" y="40247"/>
                      <a:pt x="48670" y="40313"/>
                    </a:cubicBezTo>
                    <a:cubicBezTo>
                      <a:pt x="48800" y="40247"/>
                      <a:pt x="48865" y="40182"/>
                      <a:pt x="48996" y="40117"/>
                    </a:cubicBezTo>
                    <a:cubicBezTo>
                      <a:pt x="49779" y="39464"/>
                      <a:pt x="50170" y="38943"/>
                      <a:pt x="50301" y="38551"/>
                    </a:cubicBezTo>
                    <a:cubicBezTo>
                      <a:pt x="50431" y="38290"/>
                      <a:pt x="50496" y="38029"/>
                      <a:pt x="50431" y="37899"/>
                    </a:cubicBezTo>
                    <a:cubicBezTo>
                      <a:pt x="50301" y="37312"/>
                      <a:pt x="49909" y="36855"/>
                      <a:pt x="49257" y="36203"/>
                    </a:cubicBezTo>
                    <a:cubicBezTo>
                      <a:pt x="48604" y="35550"/>
                      <a:pt x="47691" y="34572"/>
                      <a:pt x="47887" y="33267"/>
                    </a:cubicBezTo>
                    <a:cubicBezTo>
                      <a:pt x="47887" y="33006"/>
                      <a:pt x="47887" y="32745"/>
                      <a:pt x="47691" y="32353"/>
                    </a:cubicBezTo>
                    <a:cubicBezTo>
                      <a:pt x="47626" y="32158"/>
                      <a:pt x="47626" y="32027"/>
                      <a:pt x="47561" y="31831"/>
                    </a:cubicBezTo>
                    <a:cubicBezTo>
                      <a:pt x="47495" y="31636"/>
                      <a:pt x="47626" y="31375"/>
                      <a:pt x="47822" y="31179"/>
                    </a:cubicBezTo>
                    <a:cubicBezTo>
                      <a:pt x="47952" y="31049"/>
                      <a:pt x="48213" y="30853"/>
                      <a:pt x="48474" y="30853"/>
                    </a:cubicBezTo>
                    <a:cubicBezTo>
                      <a:pt x="48981" y="30807"/>
                      <a:pt x="49358" y="30761"/>
                      <a:pt x="49859" y="30761"/>
                    </a:cubicBezTo>
                    <a:cubicBezTo>
                      <a:pt x="50066" y="30761"/>
                      <a:pt x="50294" y="30768"/>
                      <a:pt x="50562" y="30788"/>
                    </a:cubicBezTo>
                    <a:cubicBezTo>
                      <a:pt x="50792" y="30759"/>
                      <a:pt x="50978" y="30736"/>
                      <a:pt x="51135" y="30736"/>
                    </a:cubicBezTo>
                    <a:cubicBezTo>
                      <a:pt x="51692" y="30736"/>
                      <a:pt x="51894" y="31017"/>
                      <a:pt x="52454" y="32288"/>
                    </a:cubicBezTo>
                    <a:cubicBezTo>
                      <a:pt x="52910" y="33397"/>
                      <a:pt x="53889" y="35615"/>
                      <a:pt x="56368" y="39530"/>
                    </a:cubicBezTo>
                    <a:cubicBezTo>
                      <a:pt x="56498" y="38943"/>
                      <a:pt x="56825" y="38355"/>
                      <a:pt x="57216" y="37899"/>
                    </a:cubicBezTo>
                    <a:cubicBezTo>
                      <a:pt x="57542" y="37507"/>
                      <a:pt x="57803" y="37051"/>
                      <a:pt x="58129" y="36594"/>
                    </a:cubicBezTo>
                    <a:cubicBezTo>
                      <a:pt x="58782" y="35615"/>
                      <a:pt x="59630" y="34311"/>
                      <a:pt x="60804" y="33593"/>
                    </a:cubicBezTo>
                    <a:cubicBezTo>
                      <a:pt x="61457" y="33136"/>
                      <a:pt x="62240" y="32941"/>
                      <a:pt x="63022" y="32941"/>
                    </a:cubicBezTo>
                    <a:cubicBezTo>
                      <a:pt x="63218" y="32913"/>
                      <a:pt x="63404" y="32900"/>
                      <a:pt x="63582" y="32900"/>
                    </a:cubicBezTo>
                    <a:cubicBezTo>
                      <a:pt x="64237" y="32900"/>
                      <a:pt x="64779" y="33075"/>
                      <a:pt x="65241" y="33332"/>
                    </a:cubicBezTo>
                    <a:cubicBezTo>
                      <a:pt x="65632" y="33658"/>
                      <a:pt x="65958" y="33984"/>
                      <a:pt x="66154" y="34441"/>
                    </a:cubicBezTo>
                    <a:cubicBezTo>
                      <a:pt x="66154" y="34311"/>
                      <a:pt x="66219" y="34245"/>
                      <a:pt x="66284" y="34050"/>
                    </a:cubicBezTo>
                    <a:cubicBezTo>
                      <a:pt x="67850" y="31766"/>
                      <a:pt x="68633" y="30657"/>
                      <a:pt x="70264" y="28374"/>
                    </a:cubicBezTo>
                    <a:cubicBezTo>
                      <a:pt x="70460" y="28178"/>
                      <a:pt x="70590" y="28048"/>
                      <a:pt x="70851" y="27917"/>
                    </a:cubicBezTo>
                    <a:cubicBezTo>
                      <a:pt x="70921" y="27900"/>
                      <a:pt x="70982" y="27891"/>
                      <a:pt x="71037" y="27891"/>
                    </a:cubicBezTo>
                    <a:cubicBezTo>
                      <a:pt x="71187" y="27891"/>
                      <a:pt x="71295" y="27952"/>
                      <a:pt x="71438" y="28048"/>
                    </a:cubicBezTo>
                    <a:lnTo>
                      <a:pt x="72091" y="28048"/>
                    </a:lnTo>
                    <a:cubicBezTo>
                      <a:pt x="72254" y="28048"/>
                      <a:pt x="72515" y="28015"/>
                      <a:pt x="72800" y="28015"/>
                    </a:cubicBezTo>
                    <a:cubicBezTo>
                      <a:pt x="73086" y="28015"/>
                      <a:pt x="73395" y="28048"/>
                      <a:pt x="73656" y="28178"/>
                    </a:cubicBezTo>
                    <a:cubicBezTo>
                      <a:pt x="73852" y="28243"/>
                      <a:pt x="74048" y="28504"/>
                      <a:pt x="74113" y="28765"/>
                    </a:cubicBezTo>
                    <a:cubicBezTo>
                      <a:pt x="74309" y="29026"/>
                      <a:pt x="74309" y="29352"/>
                      <a:pt x="74309" y="29744"/>
                    </a:cubicBezTo>
                    <a:cubicBezTo>
                      <a:pt x="74700" y="29874"/>
                      <a:pt x="75287" y="30135"/>
                      <a:pt x="75809" y="30135"/>
                    </a:cubicBezTo>
                    <a:cubicBezTo>
                      <a:pt x="76005" y="30135"/>
                      <a:pt x="76136" y="30135"/>
                      <a:pt x="76136" y="30070"/>
                    </a:cubicBezTo>
                    <a:cubicBezTo>
                      <a:pt x="76266" y="30070"/>
                      <a:pt x="76266" y="30005"/>
                      <a:pt x="76331" y="30005"/>
                    </a:cubicBezTo>
                    <a:cubicBezTo>
                      <a:pt x="76396" y="30005"/>
                      <a:pt x="76396" y="29874"/>
                      <a:pt x="76462" y="29809"/>
                    </a:cubicBezTo>
                    <a:cubicBezTo>
                      <a:pt x="76592" y="29679"/>
                      <a:pt x="76657" y="29483"/>
                      <a:pt x="76723" y="29157"/>
                    </a:cubicBezTo>
                    <a:cubicBezTo>
                      <a:pt x="76788" y="28569"/>
                      <a:pt x="77049" y="28048"/>
                      <a:pt x="77440" y="27591"/>
                    </a:cubicBezTo>
                    <a:cubicBezTo>
                      <a:pt x="78223" y="26808"/>
                      <a:pt x="79332" y="26417"/>
                      <a:pt x="80180" y="26156"/>
                    </a:cubicBezTo>
                    <a:cubicBezTo>
                      <a:pt x="80963" y="25895"/>
                      <a:pt x="81681" y="25634"/>
                      <a:pt x="82268" y="25177"/>
                    </a:cubicBezTo>
                    <a:cubicBezTo>
                      <a:pt x="82431" y="25047"/>
                      <a:pt x="82594" y="24981"/>
                      <a:pt x="82749" y="24981"/>
                    </a:cubicBezTo>
                    <a:cubicBezTo>
                      <a:pt x="82904" y="24981"/>
                      <a:pt x="83051" y="25047"/>
                      <a:pt x="83181" y="25177"/>
                    </a:cubicBezTo>
                    <a:cubicBezTo>
                      <a:pt x="83442" y="25307"/>
                      <a:pt x="83508" y="25764"/>
                      <a:pt x="83312" y="25960"/>
                    </a:cubicBezTo>
                    <a:cubicBezTo>
                      <a:pt x="82986" y="26547"/>
                      <a:pt x="82594" y="27134"/>
                      <a:pt x="82268" y="27591"/>
                    </a:cubicBezTo>
                    <a:cubicBezTo>
                      <a:pt x="81550" y="28700"/>
                      <a:pt x="81224" y="29222"/>
                      <a:pt x="81224" y="29548"/>
                    </a:cubicBezTo>
                    <a:cubicBezTo>
                      <a:pt x="81224" y="29679"/>
                      <a:pt x="81224" y="29744"/>
                      <a:pt x="81289" y="29809"/>
                    </a:cubicBezTo>
                    <a:cubicBezTo>
                      <a:pt x="81550" y="30005"/>
                      <a:pt x="82007" y="30200"/>
                      <a:pt x="83312" y="30396"/>
                    </a:cubicBezTo>
                    <a:cubicBezTo>
                      <a:pt x="83769" y="30461"/>
                      <a:pt x="84160" y="30527"/>
                      <a:pt x="84486" y="30788"/>
                    </a:cubicBezTo>
                    <a:cubicBezTo>
                      <a:pt x="84943" y="31114"/>
                      <a:pt x="85400" y="31505"/>
                      <a:pt x="85595" y="32027"/>
                    </a:cubicBezTo>
                    <a:cubicBezTo>
                      <a:pt x="85921" y="32484"/>
                      <a:pt x="86117" y="33136"/>
                      <a:pt x="86052" y="33723"/>
                    </a:cubicBezTo>
                    <a:cubicBezTo>
                      <a:pt x="86052" y="34245"/>
                      <a:pt x="85856" y="34702"/>
                      <a:pt x="85595" y="35224"/>
                    </a:cubicBezTo>
                    <a:cubicBezTo>
                      <a:pt x="85204" y="35942"/>
                      <a:pt x="84747" y="36529"/>
                      <a:pt x="83964" y="36855"/>
                    </a:cubicBezTo>
                    <a:cubicBezTo>
                      <a:pt x="83486" y="37094"/>
                      <a:pt x="82957" y="37188"/>
                      <a:pt x="82399" y="37188"/>
                    </a:cubicBezTo>
                    <a:cubicBezTo>
                      <a:pt x="81282" y="37188"/>
                      <a:pt x="80050" y="36811"/>
                      <a:pt x="78876" y="36463"/>
                    </a:cubicBezTo>
                    <a:cubicBezTo>
                      <a:pt x="77205" y="36078"/>
                      <a:pt x="75336" y="35608"/>
                      <a:pt x="73290" y="35608"/>
                    </a:cubicBezTo>
                    <a:cubicBezTo>
                      <a:pt x="72220" y="35608"/>
                      <a:pt x="71102" y="35736"/>
                      <a:pt x="69938" y="36072"/>
                    </a:cubicBezTo>
                    <a:cubicBezTo>
                      <a:pt x="69742" y="36137"/>
                      <a:pt x="69481" y="36137"/>
                      <a:pt x="69220" y="36137"/>
                    </a:cubicBezTo>
                    <a:cubicBezTo>
                      <a:pt x="68568" y="36072"/>
                      <a:pt x="67850" y="35746"/>
                      <a:pt x="67459" y="35485"/>
                    </a:cubicBezTo>
                    <a:cubicBezTo>
                      <a:pt x="67132" y="35354"/>
                      <a:pt x="66872" y="35159"/>
                      <a:pt x="66545" y="35093"/>
                    </a:cubicBezTo>
                    <a:cubicBezTo>
                      <a:pt x="66480" y="35093"/>
                      <a:pt x="66350" y="35028"/>
                      <a:pt x="66284" y="34963"/>
                    </a:cubicBezTo>
                    <a:lnTo>
                      <a:pt x="66284" y="34963"/>
                    </a:lnTo>
                    <a:cubicBezTo>
                      <a:pt x="66545" y="35942"/>
                      <a:pt x="66284" y="36985"/>
                      <a:pt x="66219" y="37703"/>
                    </a:cubicBezTo>
                    <a:cubicBezTo>
                      <a:pt x="66219" y="37768"/>
                      <a:pt x="66219" y="37964"/>
                      <a:pt x="66154" y="38029"/>
                    </a:cubicBezTo>
                    <a:cubicBezTo>
                      <a:pt x="65958" y="39008"/>
                      <a:pt x="66154" y="39725"/>
                      <a:pt x="66284" y="40313"/>
                    </a:cubicBezTo>
                    <a:cubicBezTo>
                      <a:pt x="66676" y="41552"/>
                      <a:pt x="67785" y="42270"/>
                      <a:pt x="68894" y="43248"/>
                    </a:cubicBezTo>
                    <a:cubicBezTo>
                      <a:pt x="69285" y="43575"/>
                      <a:pt x="69807" y="44031"/>
                      <a:pt x="70264" y="44292"/>
                    </a:cubicBezTo>
                    <a:cubicBezTo>
                      <a:pt x="70394" y="44423"/>
                      <a:pt x="70460" y="44423"/>
                      <a:pt x="70525" y="44423"/>
                    </a:cubicBezTo>
                    <a:cubicBezTo>
                      <a:pt x="70851" y="44423"/>
                      <a:pt x="71243" y="44162"/>
                      <a:pt x="71895" y="43770"/>
                    </a:cubicBezTo>
                    <a:cubicBezTo>
                      <a:pt x="72221" y="43575"/>
                      <a:pt x="72808" y="43183"/>
                      <a:pt x="73330" y="43118"/>
                    </a:cubicBezTo>
                    <a:cubicBezTo>
                      <a:pt x="73461" y="43118"/>
                      <a:pt x="73656" y="43118"/>
                      <a:pt x="73852" y="43183"/>
                    </a:cubicBezTo>
                    <a:cubicBezTo>
                      <a:pt x="74048" y="43248"/>
                      <a:pt x="74113" y="43444"/>
                      <a:pt x="74178" y="43575"/>
                    </a:cubicBezTo>
                    <a:cubicBezTo>
                      <a:pt x="74309" y="43836"/>
                      <a:pt x="74309" y="44162"/>
                      <a:pt x="74309" y="44488"/>
                    </a:cubicBezTo>
                    <a:cubicBezTo>
                      <a:pt x="73983" y="47098"/>
                      <a:pt x="71243" y="49968"/>
                      <a:pt x="69416" y="51925"/>
                    </a:cubicBezTo>
                    <a:cubicBezTo>
                      <a:pt x="68894" y="52447"/>
                      <a:pt x="68242" y="52773"/>
                      <a:pt x="67654" y="52969"/>
                    </a:cubicBezTo>
                    <a:cubicBezTo>
                      <a:pt x="67279" y="53076"/>
                      <a:pt x="66889" y="53120"/>
                      <a:pt x="66500" y="53120"/>
                    </a:cubicBezTo>
                    <a:cubicBezTo>
                      <a:pt x="65470" y="53120"/>
                      <a:pt x="64450" y="52814"/>
                      <a:pt x="63740" y="52578"/>
                    </a:cubicBezTo>
                    <a:cubicBezTo>
                      <a:pt x="63022" y="52317"/>
                      <a:pt x="62631" y="52251"/>
                      <a:pt x="62370" y="52251"/>
                    </a:cubicBezTo>
                    <a:cubicBezTo>
                      <a:pt x="60935" y="53295"/>
                      <a:pt x="59434" y="53752"/>
                      <a:pt x="58129" y="53752"/>
                    </a:cubicBezTo>
                    <a:cubicBezTo>
                      <a:pt x="56172" y="53752"/>
                      <a:pt x="54541" y="52969"/>
                      <a:pt x="53497" y="51925"/>
                    </a:cubicBezTo>
                    <a:cubicBezTo>
                      <a:pt x="52845" y="51273"/>
                      <a:pt x="52193" y="51012"/>
                      <a:pt x="51801" y="50947"/>
                    </a:cubicBezTo>
                    <a:cubicBezTo>
                      <a:pt x="51475" y="50947"/>
                      <a:pt x="51149" y="50947"/>
                      <a:pt x="50823" y="51077"/>
                    </a:cubicBezTo>
                    <a:cubicBezTo>
                      <a:pt x="50040" y="51403"/>
                      <a:pt x="49518" y="52251"/>
                      <a:pt x="49061" y="52969"/>
                    </a:cubicBezTo>
                    <a:cubicBezTo>
                      <a:pt x="48670" y="53882"/>
                      <a:pt x="48213" y="54535"/>
                      <a:pt x="47626" y="54926"/>
                    </a:cubicBezTo>
                    <a:cubicBezTo>
                      <a:pt x="47300" y="55187"/>
                      <a:pt x="46973" y="55318"/>
                      <a:pt x="46582" y="55383"/>
                    </a:cubicBezTo>
                    <a:cubicBezTo>
                      <a:pt x="46370" y="55444"/>
                      <a:pt x="46161" y="55469"/>
                      <a:pt x="45960" y="55469"/>
                    </a:cubicBezTo>
                    <a:cubicBezTo>
                      <a:pt x="45296" y="55469"/>
                      <a:pt x="44714" y="55192"/>
                      <a:pt x="44364" y="54992"/>
                    </a:cubicBezTo>
                    <a:cubicBezTo>
                      <a:pt x="43972" y="54861"/>
                      <a:pt x="43646" y="54665"/>
                      <a:pt x="43320" y="54665"/>
                    </a:cubicBezTo>
                    <a:cubicBezTo>
                      <a:pt x="43124" y="54665"/>
                      <a:pt x="42863" y="54535"/>
                      <a:pt x="42798" y="54339"/>
                    </a:cubicBezTo>
                    <a:cubicBezTo>
                      <a:pt x="42733" y="54209"/>
                      <a:pt x="42733" y="53948"/>
                      <a:pt x="42798" y="53752"/>
                    </a:cubicBezTo>
                    <a:cubicBezTo>
                      <a:pt x="42994" y="53426"/>
                      <a:pt x="42994" y="53230"/>
                      <a:pt x="42863" y="53034"/>
                    </a:cubicBezTo>
                    <a:cubicBezTo>
                      <a:pt x="42668" y="52447"/>
                      <a:pt x="41754" y="52121"/>
                      <a:pt x="40449" y="51664"/>
                    </a:cubicBezTo>
                    <a:cubicBezTo>
                      <a:pt x="39275" y="51273"/>
                      <a:pt x="37644" y="50751"/>
                      <a:pt x="37188" y="49642"/>
                    </a:cubicBezTo>
                    <a:cubicBezTo>
                      <a:pt x="36992" y="49185"/>
                      <a:pt x="36992" y="48729"/>
                      <a:pt x="37188" y="48141"/>
                    </a:cubicBezTo>
                    <a:cubicBezTo>
                      <a:pt x="37448" y="47358"/>
                      <a:pt x="38166" y="46380"/>
                      <a:pt x="39275" y="45206"/>
                    </a:cubicBezTo>
                    <a:lnTo>
                      <a:pt x="39275" y="45206"/>
                    </a:lnTo>
                    <a:cubicBezTo>
                      <a:pt x="37514" y="45467"/>
                      <a:pt x="35557" y="45467"/>
                      <a:pt x="33730" y="45532"/>
                    </a:cubicBezTo>
                    <a:cubicBezTo>
                      <a:pt x="29359" y="45728"/>
                      <a:pt x="25183" y="45923"/>
                      <a:pt x="21595" y="48011"/>
                    </a:cubicBezTo>
                    <a:cubicBezTo>
                      <a:pt x="19964" y="48859"/>
                      <a:pt x="18529" y="50164"/>
                      <a:pt x="17094" y="51991"/>
                    </a:cubicBezTo>
                    <a:cubicBezTo>
                      <a:pt x="15006" y="54861"/>
                      <a:pt x="12788" y="57210"/>
                      <a:pt x="10765" y="59428"/>
                    </a:cubicBezTo>
                    <a:cubicBezTo>
                      <a:pt x="10244" y="59950"/>
                      <a:pt x="9787" y="60472"/>
                      <a:pt x="9265" y="60928"/>
                    </a:cubicBezTo>
                    <a:cubicBezTo>
                      <a:pt x="6199" y="64451"/>
                      <a:pt x="3393" y="67909"/>
                      <a:pt x="1762" y="72802"/>
                    </a:cubicBezTo>
                    <a:cubicBezTo>
                      <a:pt x="1371" y="74107"/>
                      <a:pt x="980" y="75477"/>
                      <a:pt x="719" y="76912"/>
                    </a:cubicBezTo>
                    <a:lnTo>
                      <a:pt x="719" y="77043"/>
                    </a:lnTo>
                    <a:cubicBezTo>
                      <a:pt x="1" y="81479"/>
                      <a:pt x="1" y="87220"/>
                      <a:pt x="1371" y="94657"/>
                    </a:cubicBezTo>
                    <a:cubicBezTo>
                      <a:pt x="1632" y="96027"/>
                      <a:pt x="2219" y="97267"/>
                      <a:pt x="3067" y="98311"/>
                    </a:cubicBezTo>
                    <a:cubicBezTo>
                      <a:pt x="4046" y="99550"/>
                      <a:pt x="5285" y="100398"/>
                      <a:pt x="6655" y="100986"/>
                    </a:cubicBezTo>
                    <a:cubicBezTo>
                      <a:pt x="7768" y="101469"/>
                      <a:pt x="8953" y="101738"/>
                      <a:pt x="10129" y="101738"/>
                    </a:cubicBezTo>
                    <a:cubicBezTo>
                      <a:pt x="10539" y="101738"/>
                      <a:pt x="10948" y="101705"/>
                      <a:pt x="11353" y="101638"/>
                    </a:cubicBezTo>
                    <a:cubicBezTo>
                      <a:pt x="12527" y="101507"/>
                      <a:pt x="13767" y="100986"/>
                      <a:pt x="14941" y="100203"/>
                    </a:cubicBezTo>
                    <a:cubicBezTo>
                      <a:pt x="16459" y="99049"/>
                      <a:pt x="17807" y="98630"/>
                      <a:pt x="18986" y="98630"/>
                    </a:cubicBezTo>
                    <a:cubicBezTo>
                      <a:pt x="19074" y="98630"/>
                      <a:pt x="19161" y="98632"/>
                      <a:pt x="19247" y="98637"/>
                    </a:cubicBezTo>
                    <a:cubicBezTo>
                      <a:pt x="21204" y="98767"/>
                      <a:pt x="22248" y="100398"/>
                      <a:pt x="23226" y="101638"/>
                    </a:cubicBezTo>
                    <a:cubicBezTo>
                      <a:pt x="24074" y="102812"/>
                      <a:pt x="24792" y="103660"/>
                      <a:pt x="25705" y="103987"/>
                    </a:cubicBezTo>
                    <a:cubicBezTo>
                      <a:pt x="25954" y="104111"/>
                      <a:pt x="26175" y="104156"/>
                      <a:pt x="26421" y="104156"/>
                    </a:cubicBezTo>
                    <a:cubicBezTo>
                      <a:pt x="26563" y="104156"/>
                      <a:pt x="26713" y="104141"/>
                      <a:pt x="26880" y="104117"/>
                    </a:cubicBezTo>
                    <a:cubicBezTo>
                      <a:pt x="27141" y="104117"/>
                      <a:pt x="27336" y="104117"/>
                      <a:pt x="27467" y="104248"/>
                    </a:cubicBezTo>
                    <a:cubicBezTo>
                      <a:pt x="27663" y="104443"/>
                      <a:pt x="27728" y="104574"/>
                      <a:pt x="27728" y="104835"/>
                    </a:cubicBezTo>
                    <a:cubicBezTo>
                      <a:pt x="27336" y="110380"/>
                      <a:pt x="29359" y="115012"/>
                      <a:pt x="31577" y="119840"/>
                    </a:cubicBezTo>
                    <a:cubicBezTo>
                      <a:pt x="33860" y="124798"/>
                      <a:pt x="36209" y="130017"/>
                      <a:pt x="36013" y="136411"/>
                    </a:cubicBezTo>
                    <a:cubicBezTo>
                      <a:pt x="35948" y="140390"/>
                      <a:pt x="39275" y="144239"/>
                      <a:pt x="42863" y="148284"/>
                    </a:cubicBezTo>
                    <a:cubicBezTo>
                      <a:pt x="44494" y="150111"/>
                      <a:pt x="46125" y="151938"/>
                      <a:pt x="47430" y="153830"/>
                    </a:cubicBezTo>
                    <a:cubicBezTo>
                      <a:pt x="49844" y="157157"/>
                      <a:pt x="51997" y="160223"/>
                      <a:pt x="55128" y="161006"/>
                    </a:cubicBezTo>
                    <a:cubicBezTo>
                      <a:pt x="55676" y="161132"/>
                      <a:pt x="56258" y="161204"/>
                      <a:pt x="56880" y="161204"/>
                    </a:cubicBezTo>
                    <a:cubicBezTo>
                      <a:pt x="58185" y="161204"/>
                      <a:pt x="59669" y="160888"/>
                      <a:pt x="61391" y="160093"/>
                    </a:cubicBezTo>
                    <a:cubicBezTo>
                      <a:pt x="61783" y="159962"/>
                      <a:pt x="62109" y="159767"/>
                      <a:pt x="62435" y="159701"/>
                    </a:cubicBezTo>
                    <a:cubicBezTo>
                      <a:pt x="63610" y="159701"/>
                      <a:pt x="64523" y="159375"/>
                      <a:pt x="65175" y="158592"/>
                    </a:cubicBezTo>
                    <a:cubicBezTo>
                      <a:pt x="65306" y="158397"/>
                      <a:pt x="65501" y="158201"/>
                      <a:pt x="65632" y="157940"/>
                    </a:cubicBezTo>
                    <a:cubicBezTo>
                      <a:pt x="68307" y="154743"/>
                      <a:pt x="70786" y="151807"/>
                      <a:pt x="70786" y="148611"/>
                    </a:cubicBezTo>
                    <a:cubicBezTo>
                      <a:pt x="70786" y="146914"/>
                      <a:pt x="70068" y="144957"/>
                      <a:pt x="67981" y="142739"/>
                    </a:cubicBezTo>
                    <a:lnTo>
                      <a:pt x="67785" y="142282"/>
                    </a:lnTo>
                    <a:cubicBezTo>
                      <a:pt x="67785" y="142021"/>
                      <a:pt x="67785" y="141891"/>
                      <a:pt x="67850" y="141695"/>
                    </a:cubicBezTo>
                    <a:cubicBezTo>
                      <a:pt x="67981" y="141369"/>
                      <a:pt x="68242" y="141238"/>
                      <a:pt x="68503" y="140978"/>
                    </a:cubicBezTo>
                    <a:cubicBezTo>
                      <a:pt x="68959" y="140586"/>
                      <a:pt x="69612" y="140129"/>
                      <a:pt x="70394" y="139738"/>
                    </a:cubicBezTo>
                    <a:cubicBezTo>
                      <a:pt x="72417" y="138498"/>
                      <a:pt x="75092" y="136998"/>
                      <a:pt x="76592" y="134714"/>
                    </a:cubicBezTo>
                    <a:cubicBezTo>
                      <a:pt x="77245" y="133736"/>
                      <a:pt x="77636" y="132496"/>
                      <a:pt x="77636" y="131192"/>
                    </a:cubicBezTo>
                    <a:cubicBezTo>
                      <a:pt x="77636" y="129561"/>
                      <a:pt x="76984" y="127603"/>
                      <a:pt x="75418" y="125320"/>
                    </a:cubicBezTo>
                    <a:cubicBezTo>
                      <a:pt x="74896" y="124472"/>
                      <a:pt x="74766" y="123363"/>
                      <a:pt x="74700" y="122449"/>
                    </a:cubicBezTo>
                    <a:cubicBezTo>
                      <a:pt x="74635" y="121667"/>
                      <a:pt x="74570" y="121014"/>
                      <a:pt x="74374" y="120688"/>
                    </a:cubicBezTo>
                    <a:cubicBezTo>
                      <a:pt x="74309" y="120557"/>
                      <a:pt x="74244" y="120492"/>
                      <a:pt x="74244" y="120427"/>
                    </a:cubicBezTo>
                    <a:cubicBezTo>
                      <a:pt x="73135" y="119579"/>
                      <a:pt x="72417" y="118796"/>
                      <a:pt x="72286" y="118078"/>
                    </a:cubicBezTo>
                    <a:cubicBezTo>
                      <a:pt x="72091" y="117556"/>
                      <a:pt x="72156" y="117100"/>
                      <a:pt x="72352" y="116643"/>
                    </a:cubicBezTo>
                    <a:cubicBezTo>
                      <a:pt x="72743" y="115599"/>
                      <a:pt x="73917" y="114816"/>
                      <a:pt x="74700" y="114229"/>
                    </a:cubicBezTo>
                    <a:cubicBezTo>
                      <a:pt x="75287" y="113838"/>
                      <a:pt x="75679" y="113577"/>
                      <a:pt x="75940" y="113251"/>
                    </a:cubicBezTo>
                    <a:cubicBezTo>
                      <a:pt x="78093" y="110576"/>
                      <a:pt x="80246" y="108162"/>
                      <a:pt x="81942" y="106205"/>
                    </a:cubicBezTo>
                    <a:cubicBezTo>
                      <a:pt x="93489" y="93157"/>
                      <a:pt x="93489" y="93418"/>
                      <a:pt x="95642" y="87481"/>
                    </a:cubicBezTo>
                    <a:cubicBezTo>
                      <a:pt x="95903" y="86829"/>
                      <a:pt x="96164" y="86111"/>
                      <a:pt x="96490" y="85263"/>
                    </a:cubicBezTo>
                    <a:lnTo>
                      <a:pt x="96490" y="85263"/>
                    </a:lnTo>
                    <a:cubicBezTo>
                      <a:pt x="89966" y="87611"/>
                      <a:pt x="88270" y="88460"/>
                      <a:pt x="87422" y="88851"/>
                    </a:cubicBezTo>
                    <a:cubicBezTo>
                      <a:pt x="86835" y="89112"/>
                      <a:pt x="86639" y="89242"/>
                      <a:pt x="85726" y="89503"/>
                    </a:cubicBezTo>
                    <a:cubicBezTo>
                      <a:pt x="85470" y="89580"/>
                      <a:pt x="85184" y="89607"/>
                      <a:pt x="84891" y="89607"/>
                    </a:cubicBezTo>
                    <a:cubicBezTo>
                      <a:pt x="84438" y="89607"/>
                      <a:pt x="83969" y="89543"/>
                      <a:pt x="83573" y="89503"/>
                    </a:cubicBezTo>
                    <a:cubicBezTo>
                      <a:pt x="83181" y="89438"/>
                      <a:pt x="82725" y="89373"/>
                      <a:pt x="82464" y="89177"/>
                    </a:cubicBezTo>
                    <a:cubicBezTo>
                      <a:pt x="82399" y="89177"/>
                      <a:pt x="82268" y="89112"/>
                      <a:pt x="82203" y="89047"/>
                    </a:cubicBezTo>
                    <a:cubicBezTo>
                      <a:pt x="82203" y="88916"/>
                      <a:pt x="82072" y="88851"/>
                      <a:pt x="82072" y="88786"/>
                    </a:cubicBezTo>
                    <a:cubicBezTo>
                      <a:pt x="82072" y="88720"/>
                      <a:pt x="81942" y="88590"/>
                      <a:pt x="81942" y="88525"/>
                    </a:cubicBezTo>
                    <a:cubicBezTo>
                      <a:pt x="82072" y="87611"/>
                      <a:pt x="81877" y="86894"/>
                      <a:pt x="81550" y="86437"/>
                    </a:cubicBezTo>
                    <a:cubicBezTo>
                      <a:pt x="80898" y="85263"/>
                      <a:pt x="79658" y="84610"/>
                      <a:pt x="78158" y="83828"/>
                    </a:cubicBezTo>
                    <a:cubicBezTo>
                      <a:pt x="76527" y="82979"/>
                      <a:pt x="74635" y="82001"/>
                      <a:pt x="73461" y="80109"/>
                    </a:cubicBezTo>
                    <a:cubicBezTo>
                      <a:pt x="72808" y="79065"/>
                      <a:pt x="72482" y="77760"/>
                      <a:pt x="72613" y="76064"/>
                    </a:cubicBezTo>
                    <a:cubicBezTo>
                      <a:pt x="72678" y="73715"/>
                      <a:pt x="71308" y="71236"/>
                      <a:pt x="69677" y="68366"/>
                    </a:cubicBezTo>
                    <a:cubicBezTo>
                      <a:pt x="67850" y="65299"/>
                      <a:pt x="65828" y="61776"/>
                      <a:pt x="65893" y="57732"/>
                    </a:cubicBezTo>
                    <a:cubicBezTo>
                      <a:pt x="65893" y="57471"/>
                      <a:pt x="66089" y="57210"/>
                      <a:pt x="66219" y="57079"/>
                    </a:cubicBezTo>
                    <a:cubicBezTo>
                      <a:pt x="66415" y="56932"/>
                      <a:pt x="66611" y="56859"/>
                      <a:pt x="66779" y="56859"/>
                    </a:cubicBezTo>
                    <a:cubicBezTo>
                      <a:pt x="66835" y="56859"/>
                      <a:pt x="66888" y="56867"/>
                      <a:pt x="66937" y="56883"/>
                    </a:cubicBezTo>
                    <a:cubicBezTo>
                      <a:pt x="67393" y="56949"/>
                      <a:pt x="67720" y="57144"/>
                      <a:pt x="68111" y="57210"/>
                    </a:cubicBezTo>
                    <a:cubicBezTo>
                      <a:pt x="69090" y="57471"/>
                      <a:pt x="70134" y="57732"/>
                      <a:pt x="70982" y="58514"/>
                    </a:cubicBezTo>
                    <a:cubicBezTo>
                      <a:pt x="71373" y="59036"/>
                      <a:pt x="71699" y="59558"/>
                      <a:pt x="71830" y="60406"/>
                    </a:cubicBezTo>
                    <a:cubicBezTo>
                      <a:pt x="72743" y="64973"/>
                      <a:pt x="75222" y="68627"/>
                      <a:pt x="77832" y="72476"/>
                    </a:cubicBezTo>
                    <a:cubicBezTo>
                      <a:pt x="80180" y="75868"/>
                      <a:pt x="82594" y="79456"/>
                      <a:pt x="83834" y="83697"/>
                    </a:cubicBezTo>
                    <a:cubicBezTo>
                      <a:pt x="83834" y="83828"/>
                      <a:pt x="83899" y="83958"/>
                      <a:pt x="84095" y="84154"/>
                    </a:cubicBezTo>
                    <a:cubicBezTo>
                      <a:pt x="84356" y="84349"/>
                      <a:pt x="84682" y="84610"/>
                      <a:pt x="85073" y="84676"/>
                    </a:cubicBezTo>
                    <a:cubicBezTo>
                      <a:pt x="85322" y="84800"/>
                      <a:pt x="85570" y="84845"/>
                      <a:pt x="85801" y="84845"/>
                    </a:cubicBezTo>
                    <a:cubicBezTo>
                      <a:pt x="85935" y="84845"/>
                      <a:pt x="86063" y="84830"/>
                      <a:pt x="86182" y="84806"/>
                    </a:cubicBezTo>
                    <a:cubicBezTo>
                      <a:pt x="86443" y="84676"/>
                      <a:pt x="86704" y="84610"/>
                      <a:pt x="86835" y="84480"/>
                    </a:cubicBezTo>
                    <a:cubicBezTo>
                      <a:pt x="88792" y="82979"/>
                      <a:pt x="91010" y="82066"/>
                      <a:pt x="93163" y="81283"/>
                    </a:cubicBezTo>
                    <a:cubicBezTo>
                      <a:pt x="95838" y="80239"/>
                      <a:pt x="98447" y="79261"/>
                      <a:pt x="100535" y="77108"/>
                    </a:cubicBezTo>
                    <a:cubicBezTo>
                      <a:pt x="101122" y="76521"/>
                      <a:pt x="101709" y="76064"/>
                      <a:pt x="102166" y="75542"/>
                    </a:cubicBezTo>
                    <a:cubicBezTo>
                      <a:pt x="104450" y="73454"/>
                      <a:pt x="106602" y="71432"/>
                      <a:pt x="108233" y="68888"/>
                    </a:cubicBezTo>
                    <a:cubicBezTo>
                      <a:pt x="107385" y="68300"/>
                      <a:pt x="106733" y="67387"/>
                      <a:pt x="106211" y="66669"/>
                    </a:cubicBezTo>
                    <a:cubicBezTo>
                      <a:pt x="105428" y="65626"/>
                      <a:pt x="104776" y="64778"/>
                      <a:pt x="104058" y="64582"/>
                    </a:cubicBezTo>
                    <a:cubicBezTo>
                      <a:pt x="103928" y="64517"/>
                      <a:pt x="103781" y="64484"/>
                      <a:pt x="103618" y="64484"/>
                    </a:cubicBezTo>
                    <a:cubicBezTo>
                      <a:pt x="103455" y="64484"/>
                      <a:pt x="103275" y="64517"/>
                      <a:pt x="103079" y="64582"/>
                    </a:cubicBezTo>
                    <a:cubicBezTo>
                      <a:pt x="102427" y="64712"/>
                      <a:pt x="101644" y="65104"/>
                      <a:pt x="100470" y="66213"/>
                    </a:cubicBezTo>
                    <a:cubicBezTo>
                      <a:pt x="100144" y="66539"/>
                      <a:pt x="99687" y="66669"/>
                      <a:pt x="99230" y="66735"/>
                    </a:cubicBezTo>
                    <a:cubicBezTo>
                      <a:pt x="99116" y="66773"/>
                      <a:pt x="98984" y="66789"/>
                      <a:pt x="98846" y="66789"/>
                    </a:cubicBezTo>
                    <a:cubicBezTo>
                      <a:pt x="98512" y="66789"/>
                      <a:pt x="98137" y="66696"/>
                      <a:pt x="97860" y="66604"/>
                    </a:cubicBezTo>
                    <a:cubicBezTo>
                      <a:pt x="97599" y="66539"/>
                      <a:pt x="97469" y="66343"/>
                      <a:pt x="97273" y="66082"/>
                    </a:cubicBezTo>
                    <a:cubicBezTo>
                      <a:pt x="97143" y="65887"/>
                      <a:pt x="97143" y="65626"/>
                      <a:pt x="97143" y="65299"/>
                    </a:cubicBezTo>
                    <a:cubicBezTo>
                      <a:pt x="97143" y="64712"/>
                      <a:pt x="97469" y="64060"/>
                      <a:pt x="97926" y="63407"/>
                    </a:cubicBezTo>
                    <a:cubicBezTo>
                      <a:pt x="98056" y="63342"/>
                      <a:pt x="97926" y="63081"/>
                      <a:pt x="97926" y="62494"/>
                    </a:cubicBezTo>
                    <a:cubicBezTo>
                      <a:pt x="96859" y="62951"/>
                      <a:pt x="95990" y="63211"/>
                      <a:pt x="95257" y="63211"/>
                    </a:cubicBezTo>
                    <a:cubicBezTo>
                      <a:pt x="95049" y="63211"/>
                      <a:pt x="94851" y="63190"/>
                      <a:pt x="94664" y="63147"/>
                    </a:cubicBezTo>
                    <a:cubicBezTo>
                      <a:pt x="94207" y="63081"/>
                      <a:pt x="93685" y="62820"/>
                      <a:pt x="93489" y="62625"/>
                    </a:cubicBezTo>
                    <a:cubicBezTo>
                      <a:pt x="92641" y="61842"/>
                      <a:pt x="92576" y="60406"/>
                      <a:pt x="92511" y="59428"/>
                    </a:cubicBezTo>
                    <a:cubicBezTo>
                      <a:pt x="92380" y="58123"/>
                      <a:pt x="92250" y="57275"/>
                      <a:pt x="91858" y="56883"/>
                    </a:cubicBezTo>
                    <a:lnTo>
                      <a:pt x="91728" y="56818"/>
                    </a:lnTo>
                    <a:lnTo>
                      <a:pt x="91663" y="56753"/>
                    </a:lnTo>
                    <a:cubicBezTo>
                      <a:pt x="91532" y="56492"/>
                      <a:pt x="91597" y="56231"/>
                      <a:pt x="91597" y="56231"/>
                    </a:cubicBezTo>
                    <a:cubicBezTo>
                      <a:pt x="91597" y="55905"/>
                      <a:pt x="91924" y="55448"/>
                      <a:pt x="92054" y="55122"/>
                    </a:cubicBezTo>
                    <a:cubicBezTo>
                      <a:pt x="92250" y="54796"/>
                      <a:pt x="92641" y="54209"/>
                      <a:pt x="92967" y="53948"/>
                    </a:cubicBezTo>
                    <a:cubicBezTo>
                      <a:pt x="93033" y="53882"/>
                      <a:pt x="93228" y="53817"/>
                      <a:pt x="93489" y="53817"/>
                    </a:cubicBezTo>
                    <a:cubicBezTo>
                      <a:pt x="94207" y="53817"/>
                      <a:pt x="95251" y="53948"/>
                      <a:pt x="95903" y="54274"/>
                    </a:cubicBezTo>
                    <a:cubicBezTo>
                      <a:pt x="96164" y="54470"/>
                      <a:pt x="96425" y="54600"/>
                      <a:pt x="96490" y="54926"/>
                    </a:cubicBezTo>
                    <a:cubicBezTo>
                      <a:pt x="97534" y="57536"/>
                      <a:pt x="99361" y="59167"/>
                      <a:pt x="101383" y="60211"/>
                    </a:cubicBezTo>
                    <a:cubicBezTo>
                      <a:pt x="103715" y="61377"/>
                      <a:pt x="106418" y="61798"/>
                      <a:pt x="108985" y="61798"/>
                    </a:cubicBezTo>
                    <a:cubicBezTo>
                      <a:pt x="110440" y="61798"/>
                      <a:pt x="111852" y="61663"/>
                      <a:pt x="113126" y="61450"/>
                    </a:cubicBezTo>
                    <a:cubicBezTo>
                      <a:pt x="114441" y="61250"/>
                      <a:pt x="115650" y="61148"/>
                      <a:pt x="116765" y="61148"/>
                    </a:cubicBezTo>
                    <a:cubicBezTo>
                      <a:pt x="118913" y="61148"/>
                      <a:pt x="120714" y="61525"/>
                      <a:pt x="122260" y="62298"/>
                    </a:cubicBezTo>
                    <a:cubicBezTo>
                      <a:pt x="124869" y="63473"/>
                      <a:pt x="126631" y="65691"/>
                      <a:pt x="128197" y="68561"/>
                    </a:cubicBezTo>
                    <a:lnTo>
                      <a:pt x="128197" y="68627"/>
                    </a:lnTo>
                    <a:cubicBezTo>
                      <a:pt x="128392" y="68953"/>
                      <a:pt x="128523" y="69018"/>
                      <a:pt x="128719" y="69149"/>
                    </a:cubicBezTo>
                    <a:cubicBezTo>
                      <a:pt x="128914" y="69214"/>
                      <a:pt x="129175" y="69246"/>
                      <a:pt x="129477" y="69246"/>
                    </a:cubicBezTo>
                    <a:cubicBezTo>
                      <a:pt x="129779" y="69246"/>
                      <a:pt x="130121" y="69214"/>
                      <a:pt x="130480" y="69149"/>
                    </a:cubicBezTo>
                    <a:cubicBezTo>
                      <a:pt x="130767" y="69053"/>
                      <a:pt x="131193" y="68992"/>
                      <a:pt x="131606" y="68992"/>
                    </a:cubicBezTo>
                    <a:cubicBezTo>
                      <a:pt x="131757" y="68992"/>
                      <a:pt x="131906" y="69001"/>
                      <a:pt x="132046" y="69018"/>
                    </a:cubicBezTo>
                    <a:cubicBezTo>
                      <a:pt x="132307" y="69149"/>
                      <a:pt x="132503" y="69279"/>
                      <a:pt x="132698" y="69540"/>
                    </a:cubicBezTo>
                    <a:cubicBezTo>
                      <a:pt x="132959" y="69866"/>
                      <a:pt x="132959" y="70192"/>
                      <a:pt x="132959" y="70584"/>
                    </a:cubicBezTo>
                    <a:cubicBezTo>
                      <a:pt x="132633" y="75020"/>
                      <a:pt x="134590" y="78413"/>
                      <a:pt x="136678" y="82001"/>
                    </a:cubicBezTo>
                    <a:cubicBezTo>
                      <a:pt x="137852" y="83958"/>
                      <a:pt x="139026" y="86111"/>
                      <a:pt x="139875" y="88264"/>
                    </a:cubicBezTo>
                    <a:cubicBezTo>
                      <a:pt x="140005" y="88590"/>
                      <a:pt x="140136" y="88786"/>
                      <a:pt x="140005" y="88786"/>
                    </a:cubicBezTo>
                    <a:cubicBezTo>
                      <a:pt x="140136" y="88786"/>
                      <a:pt x="140266" y="88720"/>
                      <a:pt x="140657" y="88329"/>
                    </a:cubicBezTo>
                    <a:cubicBezTo>
                      <a:pt x="140788" y="88264"/>
                      <a:pt x="140918" y="88199"/>
                      <a:pt x="141114" y="88133"/>
                    </a:cubicBezTo>
                    <a:cubicBezTo>
                      <a:pt x="141767" y="87742"/>
                      <a:pt x="142223" y="87155"/>
                      <a:pt x="142549" y="86633"/>
                    </a:cubicBezTo>
                    <a:cubicBezTo>
                      <a:pt x="143267" y="85524"/>
                      <a:pt x="143528" y="84023"/>
                      <a:pt x="143854" y="82392"/>
                    </a:cubicBezTo>
                    <a:cubicBezTo>
                      <a:pt x="144180" y="80174"/>
                      <a:pt x="144702" y="77695"/>
                      <a:pt x="146986" y="75803"/>
                    </a:cubicBezTo>
                    <a:cubicBezTo>
                      <a:pt x="147442" y="75412"/>
                      <a:pt x="148030" y="75020"/>
                      <a:pt x="148486" y="74563"/>
                    </a:cubicBezTo>
                    <a:cubicBezTo>
                      <a:pt x="151552" y="72280"/>
                      <a:pt x="154553" y="69997"/>
                      <a:pt x="155793" y="66278"/>
                    </a:cubicBezTo>
                    <a:cubicBezTo>
                      <a:pt x="155793" y="66082"/>
                      <a:pt x="155858" y="66017"/>
                      <a:pt x="155924" y="66017"/>
                    </a:cubicBezTo>
                    <a:cubicBezTo>
                      <a:pt x="155989" y="65887"/>
                      <a:pt x="156184" y="65887"/>
                      <a:pt x="156250" y="65756"/>
                    </a:cubicBezTo>
                    <a:cubicBezTo>
                      <a:pt x="156511" y="65691"/>
                      <a:pt x="156772" y="65626"/>
                      <a:pt x="156967" y="65626"/>
                    </a:cubicBezTo>
                    <a:cubicBezTo>
                      <a:pt x="157318" y="65564"/>
                      <a:pt x="157754" y="65521"/>
                      <a:pt x="158242" y="65521"/>
                    </a:cubicBezTo>
                    <a:cubicBezTo>
                      <a:pt x="159295" y="65521"/>
                      <a:pt x="160591" y="65719"/>
                      <a:pt x="161795" y="66343"/>
                    </a:cubicBezTo>
                    <a:cubicBezTo>
                      <a:pt x="162447" y="66669"/>
                      <a:pt x="163100" y="67191"/>
                      <a:pt x="163752" y="67713"/>
                    </a:cubicBezTo>
                    <a:cubicBezTo>
                      <a:pt x="163165" y="64647"/>
                      <a:pt x="162382" y="61646"/>
                      <a:pt x="161469" y="58580"/>
                    </a:cubicBezTo>
                    <a:cubicBezTo>
                      <a:pt x="158272" y="47750"/>
                      <a:pt x="152988" y="37703"/>
                      <a:pt x="145681" y="28700"/>
                    </a:cubicBezTo>
                    <a:cubicBezTo>
                      <a:pt x="138048" y="19240"/>
                      <a:pt x="128914" y="11803"/>
                      <a:pt x="118933" y="6323"/>
                    </a:cubicBezTo>
                    <a:cubicBezTo>
                      <a:pt x="116127" y="4887"/>
                      <a:pt x="113322" y="3452"/>
                      <a:pt x="110452" y="2343"/>
                    </a:cubicBezTo>
                    <a:cubicBezTo>
                      <a:pt x="107516" y="2995"/>
                      <a:pt x="104058" y="3452"/>
                      <a:pt x="101122" y="3583"/>
                    </a:cubicBezTo>
                    <a:cubicBezTo>
                      <a:pt x="100843" y="3589"/>
                      <a:pt x="100564" y="3592"/>
                      <a:pt x="100287" y="3592"/>
                    </a:cubicBezTo>
                    <a:cubicBezTo>
                      <a:pt x="97589" y="3592"/>
                      <a:pt x="95070" y="3284"/>
                      <a:pt x="93946" y="2278"/>
                    </a:cubicBezTo>
                    <a:cubicBezTo>
                      <a:pt x="92576" y="973"/>
                      <a:pt x="90749" y="190"/>
                      <a:pt x="88727" y="60"/>
                    </a:cubicBezTo>
                    <a:cubicBezTo>
                      <a:pt x="88302" y="20"/>
                      <a:pt x="87867" y="1"/>
                      <a:pt x="874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49"/>
            <p:cNvGrpSpPr/>
            <p:nvPr/>
          </p:nvGrpSpPr>
          <p:grpSpPr>
            <a:xfrm>
              <a:off x="-641805" y="995873"/>
              <a:ext cx="4690234" cy="2889582"/>
              <a:chOff x="1411000" y="1120475"/>
              <a:chExt cx="4784000" cy="2947350"/>
            </a:xfrm>
          </p:grpSpPr>
          <p:sp>
            <p:nvSpPr>
              <p:cNvPr id="1448" name="Google Shape;1448;p49"/>
              <p:cNvSpPr/>
              <p:nvPr/>
            </p:nvSpPr>
            <p:spPr>
              <a:xfrm>
                <a:off x="1414225" y="1120475"/>
                <a:ext cx="4555225" cy="1509675"/>
              </a:xfrm>
              <a:custGeom>
                <a:avLst/>
                <a:gdLst/>
                <a:ahLst/>
                <a:cxnLst/>
                <a:rect l="l" t="t" r="r" b="b"/>
                <a:pathLst>
                  <a:path w="182209" h="60387" extrusionOk="0">
                    <a:moveTo>
                      <a:pt x="162375" y="1"/>
                    </a:moveTo>
                    <a:lnTo>
                      <a:pt x="162375" y="1"/>
                    </a:lnTo>
                    <a:cubicBezTo>
                      <a:pt x="168182" y="2741"/>
                      <a:pt x="171509" y="7047"/>
                      <a:pt x="171509" y="9982"/>
                    </a:cubicBezTo>
                    <a:cubicBezTo>
                      <a:pt x="171509" y="11287"/>
                      <a:pt x="172487" y="11874"/>
                      <a:pt x="172814" y="12527"/>
                    </a:cubicBezTo>
                    <a:cubicBezTo>
                      <a:pt x="173270" y="13310"/>
                      <a:pt x="172814" y="14353"/>
                      <a:pt x="168377" y="17289"/>
                    </a:cubicBezTo>
                    <a:cubicBezTo>
                      <a:pt x="164137" y="20160"/>
                      <a:pt x="160157" y="21399"/>
                      <a:pt x="155656" y="21660"/>
                    </a:cubicBezTo>
                    <a:cubicBezTo>
                      <a:pt x="155004" y="21695"/>
                      <a:pt x="154339" y="21711"/>
                      <a:pt x="153658" y="21711"/>
                    </a:cubicBezTo>
                    <a:cubicBezTo>
                      <a:pt x="150452" y="21711"/>
                      <a:pt x="146904" y="21350"/>
                      <a:pt x="142869" y="20812"/>
                    </a:cubicBezTo>
                    <a:cubicBezTo>
                      <a:pt x="140155" y="20450"/>
                      <a:pt x="138067" y="20329"/>
                      <a:pt x="136361" y="20329"/>
                    </a:cubicBezTo>
                    <a:cubicBezTo>
                      <a:pt x="132887" y="20329"/>
                      <a:pt x="130995" y="20832"/>
                      <a:pt x="128619" y="20832"/>
                    </a:cubicBezTo>
                    <a:cubicBezTo>
                      <a:pt x="127534" y="20832"/>
                      <a:pt x="126347" y="20727"/>
                      <a:pt x="124863" y="20421"/>
                    </a:cubicBezTo>
                    <a:cubicBezTo>
                      <a:pt x="122840" y="19999"/>
                      <a:pt x="121232" y="19816"/>
                      <a:pt x="120033" y="19816"/>
                    </a:cubicBezTo>
                    <a:cubicBezTo>
                      <a:pt x="117519" y="19816"/>
                      <a:pt x="116801" y="20621"/>
                      <a:pt x="117817" y="21726"/>
                    </a:cubicBezTo>
                    <a:cubicBezTo>
                      <a:pt x="118365" y="22274"/>
                      <a:pt x="118058" y="22409"/>
                      <a:pt x="117391" y="22409"/>
                    </a:cubicBezTo>
                    <a:cubicBezTo>
                      <a:pt x="116741" y="22409"/>
                      <a:pt x="115751" y="22281"/>
                      <a:pt x="114878" y="22281"/>
                    </a:cubicBezTo>
                    <a:cubicBezTo>
                      <a:pt x="113981" y="22281"/>
                      <a:pt x="113208" y="22417"/>
                      <a:pt x="113054" y="22965"/>
                    </a:cubicBezTo>
                    <a:cubicBezTo>
                      <a:pt x="112980" y="23171"/>
                      <a:pt x="112681" y="23262"/>
                      <a:pt x="112212" y="23262"/>
                    </a:cubicBezTo>
                    <a:cubicBezTo>
                      <a:pt x="108960" y="23262"/>
                      <a:pt x="97534" y="18862"/>
                      <a:pt x="96222" y="17550"/>
                    </a:cubicBezTo>
                    <a:cubicBezTo>
                      <a:pt x="94787" y="16115"/>
                      <a:pt x="108292" y="10961"/>
                      <a:pt x="102485" y="9917"/>
                    </a:cubicBezTo>
                    <a:cubicBezTo>
                      <a:pt x="96810" y="8808"/>
                      <a:pt x="85458" y="7764"/>
                      <a:pt x="79652" y="6981"/>
                    </a:cubicBezTo>
                    <a:cubicBezTo>
                      <a:pt x="78238" y="6773"/>
                      <a:pt x="76611" y="6674"/>
                      <a:pt x="75039" y="6674"/>
                    </a:cubicBezTo>
                    <a:cubicBezTo>
                      <a:pt x="70227" y="6674"/>
                      <a:pt x="65932" y="7594"/>
                      <a:pt x="69866" y="9069"/>
                    </a:cubicBezTo>
                    <a:cubicBezTo>
                      <a:pt x="73880" y="10625"/>
                      <a:pt x="73610" y="12026"/>
                      <a:pt x="71817" y="12026"/>
                    </a:cubicBezTo>
                    <a:cubicBezTo>
                      <a:pt x="71279" y="12026"/>
                      <a:pt x="70604" y="11900"/>
                      <a:pt x="69866" y="11613"/>
                    </a:cubicBezTo>
                    <a:cubicBezTo>
                      <a:pt x="69430" y="11437"/>
                      <a:pt x="69032" y="11365"/>
                      <a:pt x="68652" y="11365"/>
                    </a:cubicBezTo>
                    <a:cubicBezTo>
                      <a:pt x="66922" y="11365"/>
                      <a:pt x="65568" y="12857"/>
                      <a:pt x="62834" y="12857"/>
                    </a:cubicBezTo>
                    <a:cubicBezTo>
                      <a:pt x="61934" y="12857"/>
                      <a:pt x="60885" y="12696"/>
                      <a:pt x="59623" y="12266"/>
                    </a:cubicBezTo>
                    <a:cubicBezTo>
                      <a:pt x="53686" y="10243"/>
                      <a:pt x="53164" y="11026"/>
                      <a:pt x="47684" y="8286"/>
                    </a:cubicBezTo>
                    <a:cubicBezTo>
                      <a:pt x="46083" y="7437"/>
                      <a:pt x="44670" y="7090"/>
                      <a:pt x="43563" y="7090"/>
                    </a:cubicBezTo>
                    <a:cubicBezTo>
                      <a:pt x="40928" y="7090"/>
                      <a:pt x="40030" y="9058"/>
                      <a:pt x="42465" y="10896"/>
                    </a:cubicBezTo>
                    <a:cubicBezTo>
                      <a:pt x="45988" y="13505"/>
                      <a:pt x="43378" y="14353"/>
                      <a:pt x="41030" y="14353"/>
                    </a:cubicBezTo>
                    <a:cubicBezTo>
                      <a:pt x="38681" y="14353"/>
                      <a:pt x="34832" y="16833"/>
                      <a:pt x="38746" y="20747"/>
                    </a:cubicBezTo>
                    <a:cubicBezTo>
                      <a:pt x="42661" y="24661"/>
                      <a:pt x="53686" y="31316"/>
                      <a:pt x="48598" y="31316"/>
                    </a:cubicBezTo>
                    <a:cubicBezTo>
                      <a:pt x="46470" y="31316"/>
                      <a:pt x="43968" y="31526"/>
                      <a:pt x="41478" y="31526"/>
                    </a:cubicBezTo>
                    <a:cubicBezTo>
                      <a:pt x="38089" y="31526"/>
                      <a:pt x="34722" y="31136"/>
                      <a:pt x="32353" y="29293"/>
                    </a:cubicBezTo>
                    <a:cubicBezTo>
                      <a:pt x="28373" y="26227"/>
                      <a:pt x="25438" y="24596"/>
                      <a:pt x="23480" y="22704"/>
                    </a:cubicBezTo>
                    <a:cubicBezTo>
                      <a:pt x="23139" y="22362"/>
                      <a:pt x="22918" y="22219"/>
                      <a:pt x="22798" y="22219"/>
                    </a:cubicBezTo>
                    <a:cubicBezTo>
                      <a:pt x="22253" y="22219"/>
                      <a:pt x="23769" y="25176"/>
                      <a:pt x="25372" y="26031"/>
                    </a:cubicBezTo>
                    <a:cubicBezTo>
                      <a:pt x="25792" y="26255"/>
                      <a:pt x="25849" y="26353"/>
                      <a:pt x="25662" y="26353"/>
                    </a:cubicBezTo>
                    <a:cubicBezTo>
                      <a:pt x="24980" y="26353"/>
                      <a:pt x="21043" y="25043"/>
                      <a:pt x="19762" y="23813"/>
                    </a:cubicBezTo>
                    <a:cubicBezTo>
                      <a:pt x="18196" y="22313"/>
                      <a:pt x="15586" y="20421"/>
                      <a:pt x="14282" y="19181"/>
                    </a:cubicBezTo>
                    <a:cubicBezTo>
                      <a:pt x="13042" y="17942"/>
                      <a:pt x="11150" y="13179"/>
                      <a:pt x="12390" y="8612"/>
                    </a:cubicBezTo>
                    <a:lnTo>
                      <a:pt x="12390" y="8612"/>
                    </a:lnTo>
                    <a:cubicBezTo>
                      <a:pt x="9715" y="12853"/>
                      <a:pt x="11020" y="19377"/>
                      <a:pt x="13303" y="21660"/>
                    </a:cubicBezTo>
                    <a:cubicBezTo>
                      <a:pt x="15586" y="23944"/>
                      <a:pt x="17152" y="29163"/>
                      <a:pt x="22828" y="32751"/>
                    </a:cubicBezTo>
                    <a:cubicBezTo>
                      <a:pt x="28569" y="36339"/>
                      <a:pt x="36267" y="38166"/>
                      <a:pt x="34114" y="38623"/>
                    </a:cubicBezTo>
                    <a:cubicBezTo>
                      <a:pt x="31896" y="38949"/>
                      <a:pt x="25698" y="40058"/>
                      <a:pt x="26677" y="41036"/>
                    </a:cubicBezTo>
                    <a:cubicBezTo>
                      <a:pt x="27315" y="41674"/>
                      <a:pt x="27426" y="42173"/>
                      <a:pt x="26579" y="42173"/>
                    </a:cubicBezTo>
                    <a:cubicBezTo>
                      <a:pt x="26125" y="42173"/>
                      <a:pt x="25397" y="42030"/>
                      <a:pt x="24328" y="41689"/>
                    </a:cubicBezTo>
                    <a:cubicBezTo>
                      <a:pt x="23583" y="41451"/>
                      <a:pt x="23045" y="41344"/>
                      <a:pt x="22730" y="41344"/>
                    </a:cubicBezTo>
                    <a:cubicBezTo>
                      <a:pt x="21751" y="41344"/>
                      <a:pt x="22925" y="42378"/>
                      <a:pt x="26677" y="43711"/>
                    </a:cubicBezTo>
                    <a:cubicBezTo>
                      <a:pt x="27590" y="44038"/>
                      <a:pt x="28373" y="44364"/>
                      <a:pt x="29026" y="44820"/>
                    </a:cubicBezTo>
                    <a:cubicBezTo>
                      <a:pt x="32027" y="46321"/>
                      <a:pt x="33201" y="48082"/>
                      <a:pt x="36789" y="48539"/>
                    </a:cubicBezTo>
                    <a:cubicBezTo>
                      <a:pt x="39651" y="48923"/>
                      <a:pt x="36585" y="49308"/>
                      <a:pt x="32808" y="49308"/>
                    </a:cubicBezTo>
                    <a:cubicBezTo>
                      <a:pt x="30816" y="49308"/>
                      <a:pt x="28625" y="49201"/>
                      <a:pt x="27003" y="48930"/>
                    </a:cubicBezTo>
                    <a:cubicBezTo>
                      <a:pt x="22241" y="48213"/>
                      <a:pt x="13564" y="47169"/>
                      <a:pt x="9715" y="45669"/>
                    </a:cubicBezTo>
                    <a:cubicBezTo>
                      <a:pt x="5931" y="44168"/>
                      <a:pt x="3582" y="42080"/>
                      <a:pt x="1364" y="40319"/>
                    </a:cubicBezTo>
                    <a:cubicBezTo>
                      <a:pt x="1026" y="39929"/>
                      <a:pt x="782" y="39765"/>
                      <a:pt x="626" y="39765"/>
                    </a:cubicBezTo>
                    <a:cubicBezTo>
                      <a:pt x="0" y="39765"/>
                      <a:pt x="814" y="42431"/>
                      <a:pt x="2799" y="43842"/>
                    </a:cubicBezTo>
                    <a:cubicBezTo>
                      <a:pt x="5213" y="45538"/>
                      <a:pt x="14412" y="53367"/>
                      <a:pt x="24785" y="55063"/>
                    </a:cubicBezTo>
                    <a:cubicBezTo>
                      <a:pt x="35158" y="56890"/>
                      <a:pt x="38029" y="55911"/>
                      <a:pt x="45597" y="58325"/>
                    </a:cubicBezTo>
                    <a:cubicBezTo>
                      <a:pt x="48579" y="59294"/>
                      <a:pt x="50287" y="59515"/>
                      <a:pt x="51712" y="59515"/>
                    </a:cubicBezTo>
                    <a:cubicBezTo>
                      <a:pt x="52914" y="59515"/>
                      <a:pt x="53915" y="59358"/>
                      <a:pt x="55311" y="59358"/>
                    </a:cubicBezTo>
                    <a:cubicBezTo>
                      <a:pt x="56495" y="59358"/>
                      <a:pt x="57963" y="59471"/>
                      <a:pt x="60080" y="59891"/>
                    </a:cubicBezTo>
                    <a:cubicBezTo>
                      <a:pt x="61882" y="60230"/>
                      <a:pt x="63521" y="60387"/>
                      <a:pt x="64943" y="60387"/>
                    </a:cubicBezTo>
                    <a:cubicBezTo>
                      <a:pt x="69542" y="60387"/>
                      <a:pt x="71871" y="58744"/>
                      <a:pt x="70127" y="56303"/>
                    </a:cubicBezTo>
                    <a:cubicBezTo>
                      <a:pt x="67908" y="53106"/>
                      <a:pt x="69931" y="51801"/>
                      <a:pt x="68822" y="49909"/>
                    </a:cubicBezTo>
                    <a:cubicBezTo>
                      <a:pt x="67713" y="48082"/>
                      <a:pt x="67060" y="47234"/>
                      <a:pt x="68887" y="46647"/>
                    </a:cubicBezTo>
                    <a:cubicBezTo>
                      <a:pt x="70779" y="46125"/>
                      <a:pt x="72997" y="44625"/>
                      <a:pt x="69539" y="42733"/>
                    </a:cubicBezTo>
                    <a:cubicBezTo>
                      <a:pt x="66788" y="41251"/>
                      <a:pt x="67427" y="39082"/>
                      <a:pt x="72294" y="39082"/>
                    </a:cubicBezTo>
                    <a:cubicBezTo>
                      <a:pt x="73426" y="39082"/>
                      <a:pt x="74788" y="39200"/>
                      <a:pt x="76390" y="39471"/>
                    </a:cubicBezTo>
                    <a:cubicBezTo>
                      <a:pt x="84871" y="40906"/>
                      <a:pt x="97592" y="44494"/>
                      <a:pt x="103007" y="45147"/>
                    </a:cubicBezTo>
                    <a:cubicBezTo>
                      <a:pt x="108357" y="45799"/>
                      <a:pt x="112598" y="46321"/>
                      <a:pt x="107117" y="48148"/>
                    </a:cubicBezTo>
                    <a:cubicBezTo>
                      <a:pt x="101703" y="49909"/>
                      <a:pt x="109336" y="53171"/>
                      <a:pt x="113902" y="53171"/>
                    </a:cubicBezTo>
                    <a:cubicBezTo>
                      <a:pt x="116405" y="53171"/>
                      <a:pt x="118065" y="53563"/>
                      <a:pt x="120095" y="53563"/>
                    </a:cubicBezTo>
                    <a:cubicBezTo>
                      <a:pt x="121771" y="53563"/>
                      <a:pt x="123698" y="53296"/>
                      <a:pt x="126559" y="52323"/>
                    </a:cubicBezTo>
                    <a:cubicBezTo>
                      <a:pt x="132297" y="50274"/>
                      <a:pt x="134514" y="50169"/>
                      <a:pt x="139388" y="50169"/>
                    </a:cubicBezTo>
                    <a:cubicBezTo>
                      <a:pt x="139945" y="50169"/>
                      <a:pt x="140537" y="50170"/>
                      <a:pt x="141173" y="50170"/>
                    </a:cubicBezTo>
                    <a:cubicBezTo>
                      <a:pt x="147370" y="50170"/>
                      <a:pt x="160157" y="48474"/>
                      <a:pt x="154938" y="46190"/>
                    </a:cubicBezTo>
                    <a:cubicBezTo>
                      <a:pt x="150009" y="44096"/>
                      <a:pt x="152063" y="44037"/>
                      <a:pt x="155494" y="44037"/>
                    </a:cubicBezTo>
                    <a:cubicBezTo>
                      <a:pt x="155696" y="44037"/>
                      <a:pt x="155902" y="44038"/>
                      <a:pt x="156112" y="44038"/>
                    </a:cubicBezTo>
                    <a:cubicBezTo>
                      <a:pt x="159831" y="44038"/>
                      <a:pt x="167007" y="42928"/>
                      <a:pt x="160875" y="40319"/>
                    </a:cubicBezTo>
                    <a:cubicBezTo>
                      <a:pt x="154808" y="37709"/>
                      <a:pt x="158200" y="34447"/>
                      <a:pt x="169486" y="30663"/>
                    </a:cubicBezTo>
                    <a:cubicBezTo>
                      <a:pt x="180642" y="26879"/>
                      <a:pt x="182208" y="21334"/>
                      <a:pt x="179468" y="16506"/>
                    </a:cubicBezTo>
                    <a:cubicBezTo>
                      <a:pt x="176989" y="11940"/>
                      <a:pt x="175554" y="12070"/>
                      <a:pt x="174053" y="9265"/>
                    </a:cubicBezTo>
                    <a:lnTo>
                      <a:pt x="173792" y="8743"/>
                    </a:lnTo>
                    <a:cubicBezTo>
                      <a:pt x="172161" y="5416"/>
                      <a:pt x="167268" y="1436"/>
                      <a:pt x="16237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chemeClr val="lt1"/>
                  </a:gs>
                  <a:gs pos="100000">
                    <a:srgbClr val="CCCCCC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9"/>
              <p:cNvSpPr/>
              <p:nvPr/>
            </p:nvSpPr>
            <p:spPr>
              <a:xfrm>
                <a:off x="2813650" y="2739475"/>
                <a:ext cx="2003075" cy="730775"/>
              </a:xfrm>
              <a:custGeom>
                <a:avLst/>
                <a:gdLst/>
                <a:ahLst/>
                <a:cxnLst/>
                <a:rect l="l" t="t" r="r" b="b"/>
                <a:pathLst>
                  <a:path w="80123" h="29231" extrusionOk="0">
                    <a:moveTo>
                      <a:pt x="38232" y="0"/>
                    </a:moveTo>
                    <a:cubicBezTo>
                      <a:pt x="37405" y="0"/>
                      <a:pt x="41668" y="3069"/>
                      <a:pt x="47618" y="4069"/>
                    </a:cubicBezTo>
                    <a:cubicBezTo>
                      <a:pt x="54841" y="5354"/>
                      <a:pt x="56838" y="8019"/>
                      <a:pt x="61800" y="8019"/>
                    </a:cubicBezTo>
                    <a:cubicBezTo>
                      <a:pt x="62126" y="8019"/>
                      <a:pt x="62465" y="8007"/>
                      <a:pt x="62818" y="7983"/>
                    </a:cubicBezTo>
                    <a:cubicBezTo>
                      <a:pt x="63220" y="7956"/>
                      <a:pt x="63544" y="7944"/>
                      <a:pt x="63797" y="7944"/>
                    </a:cubicBezTo>
                    <a:cubicBezTo>
                      <a:pt x="67027" y="7944"/>
                      <a:pt x="58697" y="9968"/>
                      <a:pt x="53388" y="9968"/>
                    </a:cubicBezTo>
                    <a:cubicBezTo>
                      <a:pt x="53037" y="9968"/>
                      <a:pt x="52700" y="9959"/>
                      <a:pt x="52380" y="9940"/>
                    </a:cubicBezTo>
                    <a:cubicBezTo>
                      <a:pt x="48568" y="9719"/>
                      <a:pt x="44816" y="9587"/>
                      <a:pt x="41615" y="9587"/>
                    </a:cubicBezTo>
                    <a:cubicBezTo>
                      <a:pt x="40106" y="9587"/>
                      <a:pt x="38718" y="9616"/>
                      <a:pt x="37505" y="9679"/>
                    </a:cubicBezTo>
                    <a:cubicBezTo>
                      <a:pt x="37167" y="9701"/>
                      <a:pt x="36796" y="9712"/>
                      <a:pt x="36400" y="9712"/>
                    </a:cubicBezTo>
                    <a:cubicBezTo>
                      <a:pt x="32140" y="9712"/>
                      <a:pt x="24932" y="8509"/>
                      <a:pt x="23022" y="7853"/>
                    </a:cubicBezTo>
                    <a:cubicBezTo>
                      <a:pt x="22721" y="7740"/>
                      <a:pt x="22476" y="7689"/>
                      <a:pt x="22290" y="7689"/>
                    </a:cubicBezTo>
                    <a:cubicBezTo>
                      <a:pt x="21187" y="7689"/>
                      <a:pt x="22180" y="9467"/>
                      <a:pt x="26088" y="10527"/>
                    </a:cubicBezTo>
                    <a:cubicBezTo>
                      <a:pt x="29765" y="11474"/>
                      <a:pt x="30778" y="12517"/>
                      <a:pt x="28965" y="12517"/>
                    </a:cubicBezTo>
                    <a:cubicBezTo>
                      <a:pt x="28654" y="12517"/>
                      <a:pt x="28261" y="12486"/>
                      <a:pt x="27785" y="12419"/>
                    </a:cubicBezTo>
                    <a:cubicBezTo>
                      <a:pt x="27353" y="12349"/>
                      <a:pt x="27008" y="12318"/>
                      <a:pt x="26738" y="12318"/>
                    </a:cubicBezTo>
                    <a:cubicBezTo>
                      <a:pt x="25008" y="12318"/>
                      <a:pt x="26347" y="13599"/>
                      <a:pt x="27589" y="14050"/>
                    </a:cubicBezTo>
                    <a:cubicBezTo>
                      <a:pt x="29055" y="14497"/>
                      <a:pt x="30460" y="17186"/>
                      <a:pt x="21570" y="17186"/>
                    </a:cubicBezTo>
                    <a:cubicBezTo>
                      <a:pt x="21364" y="17186"/>
                      <a:pt x="21152" y="17185"/>
                      <a:pt x="20935" y="17182"/>
                    </a:cubicBezTo>
                    <a:cubicBezTo>
                      <a:pt x="20352" y="17173"/>
                      <a:pt x="19807" y="17169"/>
                      <a:pt x="19297" y="17169"/>
                    </a:cubicBezTo>
                    <a:cubicBezTo>
                      <a:pt x="16155" y="17169"/>
                      <a:pt x="14341" y="17321"/>
                      <a:pt x="13106" y="17378"/>
                    </a:cubicBezTo>
                    <a:cubicBezTo>
                      <a:pt x="11743" y="17468"/>
                      <a:pt x="10855" y="17591"/>
                      <a:pt x="9385" y="17591"/>
                    </a:cubicBezTo>
                    <a:cubicBezTo>
                      <a:pt x="8743" y="17591"/>
                      <a:pt x="7990" y="17567"/>
                      <a:pt x="7039" y="17508"/>
                    </a:cubicBezTo>
                    <a:cubicBezTo>
                      <a:pt x="3750" y="17432"/>
                      <a:pt x="1156" y="17019"/>
                      <a:pt x="479" y="17019"/>
                    </a:cubicBezTo>
                    <a:cubicBezTo>
                      <a:pt x="1" y="17019"/>
                      <a:pt x="478" y="17224"/>
                      <a:pt x="2341" y="17899"/>
                    </a:cubicBezTo>
                    <a:cubicBezTo>
                      <a:pt x="6843" y="19596"/>
                      <a:pt x="10496" y="21944"/>
                      <a:pt x="17477" y="22531"/>
                    </a:cubicBezTo>
                    <a:cubicBezTo>
                      <a:pt x="23170" y="22957"/>
                      <a:pt x="24654" y="23860"/>
                      <a:pt x="27308" y="23860"/>
                    </a:cubicBezTo>
                    <a:cubicBezTo>
                      <a:pt x="27909" y="23860"/>
                      <a:pt x="28569" y="23814"/>
                      <a:pt x="29350" y="23706"/>
                    </a:cubicBezTo>
                    <a:cubicBezTo>
                      <a:pt x="29924" y="23619"/>
                      <a:pt x="30495" y="23581"/>
                      <a:pt x="31040" y="23581"/>
                    </a:cubicBezTo>
                    <a:cubicBezTo>
                      <a:pt x="34587" y="23581"/>
                      <a:pt x="37023" y="25202"/>
                      <a:pt x="31764" y="25598"/>
                    </a:cubicBezTo>
                    <a:cubicBezTo>
                      <a:pt x="25762" y="26120"/>
                      <a:pt x="26610" y="26772"/>
                      <a:pt x="30394" y="27163"/>
                    </a:cubicBezTo>
                    <a:cubicBezTo>
                      <a:pt x="34113" y="27555"/>
                      <a:pt x="25828" y="28338"/>
                      <a:pt x="32808" y="29055"/>
                    </a:cubicBezTo>
                    <a:cubicBezTo>
                      <a:pt x="34018" y="29179"/>
                      <a:pt x="35150" y="29231"/>
                      <a:pt x="36206" y="29231"/>
                    </a:cubicBezTo>
                    <a:cubicBezTo>
                      <a:pt x="41298" y="29231"/>
                      <a:pt x="44640" y="28021"/>
                      <a:pt x="46639" y="27751"/>
                    </a:cubicBezTo>
                    <a:cubicBezTo>
                      <a:pt x="48988" y="27424"/>
                      <a:pt x="49770" y="26185"/>
                      <a:pt x="45465" y="25206"/>
                    </a:cubicBezTo>
                    <a:cubicBezTo>
                      <a:pt x="41094" y="24293"/>
                      <a:pt x="39202" y="22140"/>
                      <a:pt x="37049" y="20509"/>
                    </a:cubicBezTo>
                    <a:cubicBezTo>
                      <a:pt x="36050" y="19760"/>
                      <a:pt x="36664" y="19578"/>
                      <a:pt x="38140" y="19578"/>
                    </a:cubicBezTo>
                    <a:cubicBezTo>
                      <a:pt x="39531" y="19578"/>
                      <a:pt x="41687" y="19739"/>
                      <a:pt x="43981" y="19739"/>
                    </a:cubicBezTo>
                    <a:cubicBezTo>
                      <a:pt x="44342" y="19739"/>
                      <a:pt x="44707" y="19735"/>
                      <a:pt x="45073" y="19726"/>
                    </a:cubicBezTo>
                    <a:cubicBezTo>
                      <a:pt x="50227" y="19661"/>
                      <a:pt x="61057" y="19335"/>
                      <a:pt x="54533" y="17899"/>
                    </a:cubicBezTo>
                    <a:cubicBezTo>
                      <a:pt x="48009" y="16399"/>
                      <a:pt x="53032" y="16986"/>
                      <a:pt x="59817" y="15486"/>
                    </a:cubicBezTo>
                    <a:cubicBezTo>
                      <a:pt x="66602" y="14050"/>
                      <a:pt x="63340" y="14181"/>
                      <a:pt x="67972" y="12289"/>
                    </a:cubicBezTo>
                    <a:cubicBezTo>
                      <a:pt x="72539" y="10462"/>
                      <a:pt x="74561" y="8505"/>
                      <a:pt x="77302" y="7853"/>
                    </a:cubicBezTo>
                    <a:cubicBezTo>
                      <a:pt x="79287" y="7368"/>
                      <a:pt x="80122" y="6632"/>
                      <a:pt x="78178" y="6632"/>
                    </a:cubicBezTo>
                    <a:cubicBezTo>
                      <a:pt x="77504" y="6632"/>
                      <a:pt x="76495" y="6721"/>
                      <a:pt x="75083" y="6939"/>
                    </a:cubicBezTo>
                    <a:cubicBezTo>
                      <a:pt x="74345" y="7031"/>
                      <a:pt x="73738" y="7124"/>
                      <a:pt x="73214" y="7124"/>
                    </a:cubicBezTo>
                    <a:cubicBezTo>
                      <a:pt x="72998" y="7124"/>
                      <a:pt x="72795" y="7108"/>
                      <a:pt x="72604" y="7070"/>
                    </a:cubicBezTo>
                    <a:cubicBezTo>
                      <a:pt x="70306" y="7009"/>
                      <a:pt x="70587" y="5940"/>
                      <a:pt x="67262" y="5940"/>
                    </a:cubicBezTo>
                    <a:cubicBezTo>
                      <a:pt x="67000" y="5940"/>
                      <a:pt x="66716" y="5946"/>
                      <a:pt x="66407" y="5961"/>
                    </a:cubicBezTo>
                    <a:cubicBezTo>
                      <a:pt x="65987" y="5982"/>
                      <a:pt x="65573" y="5991"/>
                      <a:pt x="65169" y="5991"/>
                    </a:cubicBezTo>
                    <a:cubicBezTo>
                      <a:pt x="60855" y="5991"/>
                      <a:pt x="57570" y="4899"/>
                      <a:pt x="58612" y="4899"/>
                    </a:cubicBezTo>
                    <a:cubicBezTo>
                      <a:pt x="58686" y="4899"/>
                      <a:pt x="58783" y="4905"/>
                      <a:pt x="58904" y="4917"/>
                    </a:cubicBezTo>
                    <a:cubicBezTo>
                      <a:pt x="58961" y="4921"/>
                      <a:pt x="59023" y="4923"/>
                      <a:pt x="59090" y="4923"/>
                    </a:cubicBezTo>
                    <a:cubicBezTo>
                      <a:pt x="61241" y="4923"/>
                      <a:pt x="68306" y="2946"/>
                      <a:pt x="70647" y="2503"/>
                    </a:cubicBezTo>
                    <a:cubicBezTo>
                      <a:pt x="72798" y="2220"/>
                      <a:pt x="72690" y="1397"/>
                      <a:pt x="69726" y="1397"/>
                    </a:cubicBezTo>
                    <a:cubicBezTo>
                      <a:pt x="69274" y="1397"/>
                      <a:pt x="68755" y="1416"/>
                      <a:pt x="68168" y="1459"/>
                    </a:cubicBezTo>
                    <a:cubicBezTo>
                      <a:pt x="63276" y="1841"/>
                      <a:pt x="56525" y="2649"/>
                      <a:pt x="50658" y="2649"/>
                    </a:cubicBezTo>
                    <a:cubicBezTo>
                      <a:pt x="46510" y="2649"/>
                      <a:pt x="42803" y="2245"/>
                      <a:pt x="40506" y="1002"/>
                    </a:cubicBezTo>
                    <a:cubicBezTo>
                      <a:pt x="39210" y="286"/>
                      <a:pt x="38485" y="0"/>
                      <a:pt x="3823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chemeClr val="lt1"/>
                  </a:gs>
                  <a:gs pos="100000">
                    <a:srgbClr val="CCCCCC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9"/>
              <p:cNvSpPr/>
              <p:nvPr/>
            </p:nvSpPr>
            <p:spPr>
              <a:xfrm>
                <a:off x="1411000" y="2499125"/>
                <a:ext cx="2247325" cy="1322575"/>
              </a:xfrm>
              <a:custGeom>
                <a:avLst/>
                <a:gdLst/>
                <a:ahLst/>
                <a:cxnLst/>
                <a:rect l="l" t="t" r="r" b="b"/>
                <a:pathLst>
                  <a:path w="89893" h="52903" extrusionOk="0">
                    <a:moveTo>
                      <a:pt x="3074" y="0"/>
                    </a:moveTo>
                    <a:cubicBezTo>
                      <a:pt x="2654" y="0"/>
                      <a:pt x="2060" y="2854"/>
                      <a:pt x="2406" y="5332"/>
                    </a:cubicBezTo>
                    <a:cubicBezTo>
                      <a:pt x="2928" y="8594"/>
                      <a:pt x="2994" y="13030"/>
                      <a:pt x="4037" y="15314"/>
                    </a:cubicBezTo>
                    <a:cubicBezTo>
                      <a:pt x="4792" y="16964"/>
                      <a:pt x="5989" y="18614"/>
                      <a:pt x="5610" y="18614"/>
                    </a:cubicBezTo>
                    <a:cubicBezTo>
                      <a:pt x="5465" y="18614"/>
                      <a:pt x="5087" y="18371"/>
                      <a:pt x="4364" y="17793"/>
                    </a:cubicBezTo>
                    <a:cubicBezTo>
                      <a:pt x="2356" y="16146"/>
                      <a:pt x="430" y="13240"/>
                      <a:pt x="91" y="13240"/>
                    </a:cubicBezTo>
                    <a:cubicBezTo>
                      <a:pt x="0" y="13240"/>
                      <a:pt x="23" y="13448"/>
                      <a:pt x="188" y="13944"/>
                    </a:cubicBezTo>
                    <a:cubicBezTo>
                      <a:pt x="1036" y="16423"/>
                      <a:pt x="4364" y="19880"/>
                      <a:pt x="5407" y="22425"/>
                    </a:cubicBezTo>
                    <a:cubicBezTo>
                      <a:pt x="6517" y="24969"/>
                      <a:pt x="13171" y="29862"/>
                      <a:pt x="14867" y="32863"/>
                    </a:cubicBezTo>
                    <a:cubicBezTo>
                      <a:pt x="16629" y="35864"/>
                      <a:pt x="23348" y="41083"/>
                      <a:pt x="28111" y="44019"/>
                    </a:cubicBezTo>
                    <a:cubicBezTo>
                      <a:pt x="32808" y="46955"/>
                      <a:pt x="44486" y="51326"/>
                      <a:pt x="48074" y="52435"/>
                    </a:cubicBezTo>
                    <a:cubicBezTo>
                      <a:pt x="49057" y="52757"/>
                      <a:pt x="49693" y="52902"/>
                      <a:pt x="50018" y="52902"/>
                    </a:cubicBezTo>
                    <a:cubicBezTo>
                      <a:pt x="50880" y="52902"/>
                      <a:pt x="49564" y="51881"/>
                      <a:pt x="46769" y="50413"/>
                    </a:cubicBezTo>
                    <a:cubicBezTo>
                      <a:pt x="42920" y="48390"/>
                      <a:pt x="41094" y="45976"/>
                      <a:pt x="35287" y="42323"/>
                    </a:cubicBezTo>
                    <a:cubicBezTo>
                      <a:pt x="30914" y="39571"/>
                      <a:pt x="28650" y="36635"/>
                      <a:pt x="29946" y="36635"/>
                    </a:cubicBezTo>
                    <a:cubicBezTo>
                      <a:pt x="30370" y="36635"/>
                      <a:pt x="31177" y="36950"/>
                      <a:pt x="32417" y="37691"/>
                    </a:cubicBezTo>
                    <a:cubicBezTo>
                      <a:pt x="37505" y="40692"/>
                      <a:pt x="51858" y="45650"/>
                      <a:pt x="58839" y="46172"/>
                    </a:cubicBezTo>
                    <a:cubicBezTo>
                      <a:pt x="64289" y="46626"/>
                      <a:pt x="70441" y="47744"/>
                      <a:pt x="76602" y="47744"/>
                    </a:cubicBezTo>
                    <a:cubicBezTo>
                      <a:pt x="78406" y="47744"/>
                      <a:pt x="80211" y="47648"/>
                      <a:pt x="81999" y="47412"/>
                    </a:cubicBezTo>
                    <a:cubicBezTo>
                      <a:pt x="89893" y="46302"/>
                      <a:pt x="79585" y="46955"/>
                      <a:pt x="75540" y="45911"/>
                    </a:cubicBezTo>
                    <a:cubicBezTo>
                      <a:pt x="74170" y="45520"/>
                      <a:pt x="72148" y="44867"/>
                      <a:pt x="69799" y="43954"/>
                    </a:cubicBezTo>
                    <a:cubicBezTo>
                      <a:pt x="65232" y="42258"/>
                      <a:pt x="59752" y="40039"/>
                      <a:pt x="57403" y="38604"/>
                    </a:cubicBezTo>
                    <a:cubicBezTo>
                      <a:pt x="56353" y="37943"/>
                      <a:pt x="56172" y="37711"/>
                      <a:pt x="56515" y="37711"/>
                    </a:cubicBezTo>
                    <a:cubicBezTo>
                      <a:pt x="57320" y="37711"/>
                      <a:pt x="61019" y="38996"/>
                      <a:pt x="63079" y="38996"/>
                    </a:cubicBezTo>
                    <a:cubicBezTo>
                      <a:pt x="66015" y="38996"/>
                      <a:pt x="65754" y="38930"/>
                      <a:pt x="62427" y="38017"/>
                    </a:cubicBezTo>
                    <a:cubicBezTo>
                      <a:pt x="59516" y="37218"/>
                      <a:pt x="57703" y="35420"/>
                      <a:pt x="60923" y="35420"/>
                    </a:cubicBezTo>
                    <a:cubicBezTo>
                      <a:pt x="61383" y="35420"/>
                      <a:pt x="61946" y="35456"/>
                      <a:pt x="62623" y="35538"/>
                    </a:cubicBezTo>
                    <a:cubicBezTo>
                      <a:pt x="63514" y="35668"/>
                      <a:pt x="64409" y="35725"/>
                      <a:pt x="65240" y="35725"/>
                    </a:cubicBezTo>
                    <a:cubicBezTo>
                      <a:pt x="69391" y="35725"/>
                      <a:pt x="71919" y="34320"/>
                      <a:pt x="64254" y="33776"/>
                    </a:cubicBezTo>
                    <a:cubicBezTo>
                      <a:pt x="51206" y="32863"/>
                      <a:pt x="47813" y="30319"/>
                      <a:pt x="42464" y="27252"/>
                    </a:cubicBezTo>
                    <a:cubicBezTo>
                      <a:pt x="40230" y="25929"/>
                      <a:pt x="38858" y="25316"/>
                      <a:pt x="38286" y="25316"/>
                    </a:cubicBezTo>
                    <a:cubicBezTo>
                      <a:pt x="37504" y="25316"/>
                      <a:pt x="38212" y="26458"/>
                      <a:pt x="40245" y="28492"/>
                    </a:cubicBezTo>
                    <a:cubicBezTo>
                      <a:pt x="43249" y="31440"/>
                      <a:pt x="47580" y="34672"/>
                      <a:pt x="45477" y="34672"/>
                    </a:cubicBezTo>
                    <a:cubicBezTo>
                      <a:pt x="45114" y="34672"/>
                      <a:pt x="44557" y="34575"/>
                      <a:pt x="43768" y="34364"/>
                    </a:cubicBezTo>
                    <a:cubicBezTo>
                      <a:pt x="38484" y="32798"/>
                      <a:pt x="29089" y="28362"/>
                      <a:pt x="20869" y="23469"/>
                    </a:cubicBezTo>
                    <a:cubicBezTo>
                      <a:pt x="12584" y="18576"/>
                      <a:pt x="8539" y="11530"/>
                      <a:pt x="6321" y="9312"/>
                    </a:cubicBezTo>
                    <a:lnTo>
                      <a:pt x="6256" y="9246"/>
                    </a:lnTo>
                    <a:cubicBezTo>
                      <a:pt x="4103" y="7028"/>
                      <a:pt x="3646" y="3831"/>
                      <a:pt x="3385" y="961"/>
                    </a:cubicBezTo>
                    <a:cubicBezTo>
                      <a:pt x="3322" y="286"/>
                      <a:pt x="3207" y="0"/>
                      <a:pt x="307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chemeClr val="lt1"/>
                  </a:gs>
                  <a:gs pos="100000">
                    <a:srgbClr val="CCCCCC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9"/>
              <p:cNvSpPr/>
              <p:nvPr/>
            </p:nvSpPr>
            <p:spPr>
              <a:xfrm>
                <a:off x="4211200" y="2751950"/>
                <a:ext cx="1983800" cy="1315875"/>
              </a:xfrm>
              <a:custGeom>
                <a:avLst/>
                <a:gdLst/>
                <a:ahLst/>
                <a:cxnLst/>
                <a:rect l="l" t="t" r="r" b="b"/>
                <a:pathLst>
                  <a:path w="79352" h="52635" extrusionOk="0">
                    <a:moveTo>
                      <a:pt x="57347" y="20662"/>
                    </a:moveTo>
                    <a:lnTo>
                      <a:pt x="57347" y="20662"/>
                    </a:lnTo>
                    <a:cubicBezTo>
                      <a:pt x="57346" y="20662"/>
                      <a:pt x="57216" y="20662"/>
                      <a:pt x="57151" y="20728"/>
                    </a:cubicBezTo>
                    <a:cubicBezTo>
                      <a:pt x="57099" y="20762"/>
                      <a:pt x="57047" y="20799"/>
                      <a:pt x="56996" y="20839"/>
                    </a:cubicBezTo>
                    <a:lnTo>
                      <a:pt x="56996" y="20839"/>
                    </a:lnTo>
                    <a:cubicBezTo>
                      <a:pt x="57189" y="20734"/>
                      <a:pt x="57313" y="20671"/>
                      <a:pt x="57347" y="20662"/>
                    </a:cubicBezTo>
                    <a:close/>
                    <a:moveTo>
                      <a:pt x="79110" y="1"/>
                    </a:moveTo>
                    <a:cubicBezTo>
                      <a:pt x="78556" y="1"/>
                      <a:pt x="76740" y="5007"/>
                      <a:pt x="75157" y="7288"/>
                    </a:cubicBezTo>
                    <a:cubicBezTo>
                      <a:pt x="73852" y="9115"/>
                      <a:pt x="70525" y="14138"/>
                      <a:pt x="64914" y="18770"/>
                    </a:cubicBezTo>
                    <a:cubicBezTo>
                      <a:pt x="61000" y="22032"/>
                      <a:pt x="55911" y="25229"/>
                      <a:pt x="49713" y="26991"/>
                    </a:cubicBezTo>
                    <a:cubicBezTo>
                      <a:pt x="54671" y="24229"/>
                      <a:pt x="55705" y="21830"/>
                      <a:pt x="56996" y="20839"/>
                    </a:cubicBezTo>
                    <a:lnTo>
                      <a:pt x="56996" y="20839"/>
                    </a:lnTo>
                    <a:cubicBezTo>
                      <a:pt x="55705" y="21539"/>
                      <a:pt x="51331" y="24080"/>
                      <a:pt x="50366" y="24251"/>
                    </a:cubicBezTo>
                    <a:cubicBezTo>
                      <a:pt x="50305" y="24261"/>
                      <a:pt x="50258" y="24266"/>
                      <a:pt x="50222" y="24266"/>
                    </a:cubicBezTo>
                    <a:cubicBezTo>
                      <a:pt x="49573" y="24266"/>
                      <a:pt x="53045" y="22561"/>
                      <a:pt x="55520" y="19097"/>
                    </a:cubicBezTo>
                    <a:cubicBezTo>
                      <a:pt x="58304" y="15075"/>
                      <a:pt x="63860" y="4817"/>
                      <a:pt x="62749" y="4817"/>
                    </a:cubicBezTo>
                    <a:cubicBezTo>
                      <a:pt x="62454" y="4817"/>
                      <a:pt x="61691" y="5538"/>
                      <a:pt x="60282" y="7288"/>
                    </a:cubicBezTo>
                    <a:cubicBezTo>
                      <a:pt x="49909" y="20075"/>
                      <a:pt x="32229" y="27513"/>
                      <a:pt x="16115" y="27578"/>
                    </a:cubicBezTo>
                    <a:cubicBezTo>
                      <a:pt x="1" y="27643"/>
                      <a:pt x="3263" y="31557"/>
                      <a:pt x="12331" y="32536"/>
                    </a:cubicBezTo>
                    <a:cubicBezTo>
                      <a:pt x="21400" y="33515"/>
                      <a:pt x="21791" y="34232"/>
                      <a:pt x="19247" y="34689"/>
                    </a:cubicBezTo>
                    <a:cubicBezTo>
                      <a:pt x="16637" y="35146"/>
                      <a:pt x="26162" y="35015"/>
                      <a:pt x="20943" y="36646"/>
                    </a:cubicBezTo>
                    <a:cubicBezTo>
                      <a:pt x="15724" y="38277"/>
                      <a:pt x="10700" y="38081"/>
                      <a:pt x="14745" y="38473"/>
                    </a:cubicBezTo>
                    <a:cubicBezTo>
                      <a:pt x="18766" y="38920"/>
                      <a:pt x="20164" y="41739"/>
                      <a:pt x="11916" y="41739"/>
                    </a:cubicBezTo>
                    <a:cubicBezTo>
                      <a:pt x="11733" y="41739"/>
                      <a:pt x="11545" y="41738"/>
                      <a:pt x="11353" y="41735"/>
                    </a:cubicBezTo>
                    <a:cubicBezTo>
                      <a:pt x="9200" y="41735"/>
                      <a:pt x="7438" y="41735"/>
                      <a:pt x="5938" y="41865"/>
                    </a:cubicBezTo>
                    <a:cubicBezTo>
                      <a:pt x="1240" y="42061"/>
                      <a:pt x="262" y="42713"/>
                      <a:pt x="5872" y="43888"/>
                    </a:cubicBezTo>
                    <a:cubicBezTo>
                      <a:pt x="12049" y="45080"/>
                      <a:pt x="16965" y="45732"/>
                      <a:pt x="22154" y="45732"/>
                    </a:cubicBezTo>
                    <a:cubicBezTo>
                      <a:pt x="23213" y="45732"/>
                      <a:pt x="24284" y="45705"/>
                      <a:pt x="25379" y="45649"/>
                    </a:cubicBezTo>
                    <a:cubicBezTo>
                      <a:pt x="25524" y="45646"/>
                      <a:pt x="25664" y="45645"/>
                      <a:pt x="25797" y="45645"/>
                    </a:cubicBezTo>
                    <a:cubicBezTo>
                      <a:pt x="31417" y="45645"/>
                      <a:pt x="26654" y="48272"/>
                      <a:pt x="19899" y="48846"/>
                    </a:cubicBezTo>
                    <a:cubicBezTo>
                      <a:pt x="16998" y="49092"/>
                      <a:pt x="14591" y="49247"/>
                      <a:pt x="12494" y="49247"/>
                    </a:cubicBezTo>
                    <a:cubicBezTo>
                      <a:pt x="9593" y="49247"/>
                      <a:pt x="7286" y="48951"/>
                      <a:pt x="5090" y="48194"/>
                    </a:cubicBezTo>
                    <a:cubicBezTo>
                      <a:pt x="4685" y="48056"/>
                      <a:pt x="4361" y="47995"/>
                      <a:pt x="4117" y="47995"/>
                    </a:cubicBezTo>
                    <a:cubicBezTo>
                      <a:pt x="2042" y="47995"/>
                      <a:pt x="5833" y="52455"/>
                      <a:pt x="16050" y="52630"/>
                    </a:cubicBezTo>
                    <a:cubicBezTo>
                      <a:pt x="16321" y="52633"/>
                      <a:pt x="16593" y="52635"/>
                      <a:pt x="16864" y="52635"/>
                    </a:cubicBezTo>
                    <a:cubicBezTo>
                      <a:pt x="27914" y="52635"/>
                      <a:pt x="38377" y="50049"/>
                      <a:pt x="49648" y="45910"/>
                    </a:cubicBezTo>
                    <a:cubicBezTo>
                      <a:pt x="58119" y="42799"/>
                      <a:pt x="59568" y="40742"/>
                      <a:pt x="57757" y="40742"/>
                    </a:cubicBezTo>
                    <a:cubicBezTo>
                      <a:pt x="57098" y="40742"/>
                      <a:pt x="56010" y="41013"/>
                      <a:pt x="54672" y="41604"/>
                    </a:cubicBezTo>
                    <a:cubicBezTo>
                      <a:pt x="52830" y="42394"/>
                      <a:pt x="51742" y="42692"/>
                      <a:pt x="51226" y="42692"/>
                    </a:cubicBezTo>
                    <a:cubicBezTo>
                      <a:pt x="50333" y="42692"/>
                      <a:pt x="51144" y="41802"/>
                      <a:pt x="52715" y="41017"/>
                    </a:cubicBezTo>
                    <a:cubicBezTo>
                      <a:pt x="54371" y="40235"/>
                      <a:pt x="54665" y="39420"/>
                      <a:pt x="53755" y="39420"/>
                    </a:cubicBezTo>
                    <a:cubicBezTo>
                      <a:pt x="53375" y="39420"/>
                      <a:pt x="52785" y="39562"/>
                      <a:pt x="51997" y="39908"/>
                    </a:cubicBezTo>
                    <a:cubicBezTo>
                      <a:pt x="51536" y="40109"/>
                      <a:pt x="51214" y="40194"/>
                      <a:pt x="51009" y="40194"/>
                    </a:cubicBezTo>
                    <a:cubicBezTo>
                      <a:pt x="50082" y="40194"/>
                      <a:pt x="51539" y="38450"/>
                      <a:pt x="53302" y="37755"/>
                    </a:cubicBezTo>
                    <a:cubicBezTo>
                      <a:pt x="53865" y="37567"/>
                      <a:pt x="53854" y="37518"/>
                      <a:pt x="53582" y="37518"/>
                    </a:cubicBezTo>
                    <a:cubicBezTo>
                      <a:pt x="53287" y="37518"/>
                      <a:pt x="52685" y="37576"/>
                      <a:pt x="52176" y="37576"/>
                    </a:cubicBezTo>
                    <a:cubicBezTo>
                      <a:pt x="51198" y="37576"/>
                      <a:pt x="50562" y="37364"/>
                      <a:pt x="53106" y="36124"/>
                    </a:cubicBezTo>
                    <a:cubicBezTo>
                      <a:pt x="58129" y="33710"/>
                      <a:pt x="65501" y="24316"/>
                      <a:pt x="69090" y="20467"/>
                    </a:cubicBezTo>
                    <a:cubicBezTo>
                      <a:pt x="72678" y="16618"/>
                      <a:pt x="78027" y="10355"/>
                      <a:pt x="79071" y="2917"/>
                    </a:cubicBezTo>
                    <a:cubicBezTo>
                      <a:pt x="79351" y="806"/>
                      <a:pt x="79332" y="1"/>
                      <a:pt x="7911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chemeClr val="lt1"/>
                  </a:gs>
                  <a:gs pos="100000">
                    <a:srgbClr val="CCCCCC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49"/>
            <p:cNvSpPr/>
            <p:nvPr/>
          </p:nvSpPr>
          <p:spPr>
            <a:xfrm flipH="1">
              <a:off x="7648325" y="44284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9"/>
            <p:cNvSpPr/>
            <p:nvPr/>
          </p:nvSpPr>
          <p:spPr>
            <a:xfrm flipH="1">
              <a:off x="4270025" y="38292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9"/>
            <p:cNvSpPr/>
            <p:nvPr/>
          </p:nvSpPr>
          <p:spPr>
            <a:xfrm flipH="1">
              <a:off x="4404813" y="179372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9"/>
            <p:cNvSpPr/>
            <p:nvPr/>
          </p:nvSpPr>
          <p:spPr>
            <a:xfrm flipH="1">
              <a:off x="8189550" y="3301950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9"/>
            <p:cNvSpPr/>
            <p:nvPr/>
          </p:nvSpPr>
          <p:spPr>
            <a:xfrm flipH="1">
              <a:off x="7600625" y="13351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9"/>
            <p:cNvSpPr/>
            <p:nvPr/>
          </p:nvSpPr>
          <p:spPr>
            <a:xfrm flipH="1">
              <a:off x="7791350" y="733500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9"/>
            <p:cNvSpPr/>
            <p:nvPr/>
          </p:nvSpPr>
          <p:spPr>
            <a:xfrm flipH="1">
              <a:off x="7839050" y="216580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9"/>
            <p:cNvSpPr/>
            <p:nvPr/>
          </p:nvSpPr>
          <p:spPr>
            <a:xfrm flipH="1">
              <a:off x="2659425" y="78120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9"/>
            <p:cNvSpPr/>
            <p:nvPr/>
          </p:nvSpPr>
          <p:spPr>
            <a:xfrm flipH="1">
              <a:off x="1685675" y="7992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9"/>
            <p:cNvSpPr/>
            <p:nvPr/>
          </p:nvSpPr>
          <p:spPr>
            <a:xfrm flipH="1">
              <a:off x="4904100" y="9813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9"/>
            <p:cNvSpPr/>
            <p:nvPr/>
          </p:nvSpPr>
          <p:spPr>
            <a:xfrm flipH="1">
              <a:off x="4803050" y="2571750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121;p41">
            <a:extLst>
              <a:ext uri="{FF2B5EF4-FFF2-40B4-BE49-F238E27FC236}">
                <a16:creationId xmlns:a16="http://schemas.microsoft.com/office/drawing/2014/main" id="{F0A33CB6-B80E-9877-930C-9C889F52AD0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46425" y="1269436"/>
            <a:ext cx="5151547" cy="2627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The </a:t>
            </a: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atmosphere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object is another sphere mesh that is used to create a glowing effect around the Earth, and it uses another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ShaderMaterial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with the two shader programs: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atmosphereVertexShader</a:t>
            </a:r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atmosphereFragmentShader</a:t>
            </a:r>
            <a:endParaRPr b="1" dirty="0">
              <a:solidFill>
                <a:schemeClr val="bg2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1" name="Google Shape;1491;p50"/>
          <p:cNvGrpSpPr/>
          <p:nvPr/>
        </p:nvGrpSpPr>
        <p:grpSpPr>
          <a:xfrm>
            <a:off x="1310000" y="913900"/>
            <a:ext cx="6581675" cy="3420300"/>
            <a:chOff x="1310000" y="913900"/>
            <a:chExt cx="6581675" cy="3420300"/>
          </a:xfrm>
        </p:grpSpPr>
        <p:sp>
          <p:nvSpPr>
            <p:cNvPr id="1492" name="Google Shape;1492;p50"/>
            <p:cNvSpPr/>
            <p:nvPr/>
          </p:nvSpPr>
          <p:spPr>
            <a:xfrm flipH="1">
              <a:off x="1310000" y="91390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0"/>
            <p:cNvSpPr/>
            <p:nvPr/>
          </p:nvSpPr>
          <p:spPr>
            <a:xfrm flipH="1">
              <a:off x="7291525" y="9139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0"/>
            <p:cNvSpPr/>
            <p:nvPr/>
          </p:nvSpPr>
          <p:spPr>
            <a:xfrm flipH="1">
              <a:off x="7843975" y="1443000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0"/>
            <p:cNvSpPr/>
            <p:nvPr/>
          </p:nvSpPr>
          <p:spPr>
            <a:xfrm flipH="1">
              <a:off x="3338650" y="42388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0"/>
            <p:cNvSpPr/>
            <p:nvPr/>
          </p:nvSpPr>
          <p:spPr>
            <a:xfrm flipH="1">
              <a:off x="5529475" y="42865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9" name="Google Shape;1499;p50"/>
          <p:cNvSpPr txBox="1">
            <a:spLocks noGrp="1"/>
          </p:cNvSpPr>
          <p:nvPr>
            <p:ph type="subTitle" idx="1"/>
          </p:nvPr>
        </p:nvSpPr>
        <p:spPr>
          <a:xfrm>
            <a:off x="86054" y="1066257"/>
            <a:ext cx="8971891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In our project, the sphere is textured using an image of the Earth's UV map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00" name="Google Shape;1500;p5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TEXTURING</a:t>
            </a:r>
            <a:endParaRPr dirty="0"/>
          </a:p>
        </p:txBody>
      </p:sp>
      <p:sp>
        <p:nvSpPr>
          <p:cNvPr id="14" name="Google Shape;1121;p41">
            <a:extLst>
              <a:ext uri="{FF2B5EF4-FFF2-40B4-BE49-F238E27FC236}">
                <a16:creationId xmlns:a16="http://schemas.microsoft.com/office/drawing/2014/main" id="{1A436811-9A7C-DEFB-12B3-4D916FBD3944}"/>
              </a:ext>
            </a:extLst>
          </p:cNvPr>
          <p:cNvSpPr txBox="1">
            <a:spLocks/>
          </p:cNvSpPr>
          <p:nvPr/>
        </p:nvSpPr>
        <p:spPr>
          <a:xfrm>
            <a:off x="564347" y="1605314"/>
            <a:ext cx="8015303" cy="250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2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The texture is loaded from the file </a:t>
            </a:r>
            <a:r>
              <a:rPr lang="en-US" sz="16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“./images/EarthUVMap.jpg”.</a:t>
            </a: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This is done using a </a:t>
            </a:r>
            <a:r>
              <a:rPr lang="en-US" sz="16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ShaderMaterial</a:t>
            </a:r>
            <a:r>
              <a:rPr lang="en-US" sz="1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 which is a material that uses </a:t>
            </a:r>
            <a:r>
              <a:rPr lang="en-US" sz="1400" b="1" i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custom shaders </a:t>
            </a:r>
            <a:r>
              <a:rPr lang="en-US" sz="1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 determine how an object is </a:t>
            </a:r>
            <a:r>
              <a:rPr lang="en-US" sz="1400" b="1" i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rendered</a:t>
            </a:r>
            <a:r>
              <a:rPr lang="en-US" sz="1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marL="0" indent="0" algn="l">
              <a:lnSpc>
                <a:spcPct val="200000"/>
              </a:lnSpc>
            </a:pPr>
            <a:r>
              <a:rPr lang="en-US" sz="1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- The </a:t>
            </a:r>
            <a:r>
              <a:rPr lang="en-US" sz="16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globeTexture</a:t>
            </a:r>
            <a:r>
              <a:rPr lang="en-US" sz="1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uniform is used to pass the texture to the shader.</a:t>
            </a:r>
          </a:p>
        </p:txBody>
      </p:sp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1" name="Google Shape;1491;p50"/>
          <p:cNvGrpSpPr/>
          <p:nvPr/>
        </p:nvGrpSpPr>
        <p:grpSpPr>
          <a:xfrm>
            <a:off x="1310000" y="913900"/>
            <a:ext cx="6581675" cy="3420300"/>
            <a:chOff x="1310000" y="913900"/>
            <a:chExt cx="6581675" cy="3420300"/>
          </a:xfrm>
        </p:grpSpPr>
        <p:sp>
          <p:nvSpPr>
            <p:cNvPr id="1492" name="Google Shape;1492;p50"/>
            <p:cNvSpPr/>
            <p:nvPr/>
          </p:nvSpPr>
          <p:spPr>
            <a:xfrm flipH="1">
              <a:off x="1310000" y="91390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0"/>
            <p:cNvSpPr/>
            <p:nvPr/>
          </p:nvSpPr>
          <p:spPr>
            <a:xfrm flipH="1">
              <a:off x="7291525" y="9139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0"/>
            <p:cNvSpPr/>
            <p:nvPr/>
          </p:nvSpPr>
          <p:spPr>
            <a:xfrm flipH="1">
              <a:off x="7843975" y="1443000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0"/>
            <p:cNvSpPr/>
            <p:nvPr/>
          </p:nvSpPr>
          <p:spPr>
            <a:xfrm flipH="1">
              <a:off x="3338650" y="42388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0"/>
            <p:cNvSpPr/>
            <p:nvPr/>
          </p:nvSpPr>
          <p:spPr>
            <a:xfrm flipH="1">
              <a:off x="5529475" y="42865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9" name="Google Shape;1499;p50"/>
          <p:cNvSpPr txBox="1">
            <a:spLocks noGrp="1"/>
          </p:cNvSpPr>
          <p:nvPr>
            <p:ph type="subTitle" idx="1"/>
          </p:nvPr>
        </p:nvSpPr>
        <p:spPr>
          <a:xfrm>
            <a:off x="86054" y="1066257"/>
            <a:ext cx="8971891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In our project, the stars are colored white using the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Söhne"/>
              </a:rPr>
              <a:t>PointsMaterial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material.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00" name="Google Shape;1500;p5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COLORING</a:t>
            </a:r>
            <a:endParaRPr dirty="0"/>
          </a:p>
        </p:txBody>
      </p:sp>
      <p:sp>
        <p:nvSpPr>
          <p:cNvPr id="14" name="Google Shape;1121;p41">
            <a:extLst>
              <a:ext uri="{FF2B5EF4-FFF2-40B4-BE49-F238E27FC236}">
                <a16:creationId xmlns:a16="http://schemas.microsoft.com/office/drawing/2014/main" id="{1A436811-9A7C-DEFB-12B3-4D916FBD3944}"/>
              </a:ext>
            </a:extLst>
          </p:cNvPr>
          <p:cNvSpPr txBox="1">
            <a:spLocks/>
          </p:cNvSpPr>
          <p:nvPr/>
        </p:nvSpPr>
        <p:spPr>
          <a:xfrm>
            <a:off x="651058" y="1443000"/>
            <a:ext cx="8015303" cy="948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2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The atmosphere is also colored using a </a:t>
            </a:r>
            <a:r>
              <a:rPr lang="en-US" sz="16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ShaderMaterial</a:t>
            </a:r>
            <a:r>
              <a:rPr lang="en-US" sz="1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 which uses a custom fragment shader to determine the color of the atmosphere.</a:t>
            </a:r>
          </a:p>
        </p:txBody>
      </p:sp>
      <p:sp>
        <p:nvSpPr>
          <p:cNvPr id="3" name="Google Shape;1500;p50">
            <a:extLst>
              <a:ext uri="{FF2B5EF4-FFF2-40B4-BE49-F238E27FC236}">
                <a16:creationId xmlns:a16="http://schemas.microsoft.com/office/drawing/2014/main" id="{EEF21535-B6C9-F31B-361A-BACF0CE83957}"/>
              </a:ext>
            </a:extLst>
          </p:cNvPr>
          <p:cNvSpPr txBox="1">
            <a:spLocks/>
          </p:cNvSpPr>
          <p:nvPr/>
        </p:nvSpPr>
        <p:spPr>
          <a:xfrm>
            <a:off x="775442" y="2605252"/>
            <a:ext cx="77175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 dirty="0"/>
              <a:t>BLENDING</a:t>
            </a:r>
          </a:p>
        </p:txBody>
      </p:sp>
      <p:sp>
        <p:nvSpPr>
          <p:cNvPr id="4" name="Google Shape;1121;p41">
            <a:extLst>
              <a:ext uri="{FF2B5EF4-FFF2-40B4-BE49-F238E27FC236}">
                <a16:creationId xmlns:a16="http://schemas.microsoft.com/office/drawing/2014/main" id="{73419D54-0EA4-3E28-69A5-860B2BE5452F}"/>
              </a:ext>
            </a:extLst>
          </p:cNvPr>
          <p:cNvSpPr txBox="1">
            <a:spLocks/>
          </p:cNvSpPr>
          <p:nvPr/>
        </p:nvSpPr>
        <p:spPr>
          <a:xfrm>
            <a:off x="713250" y="3393537"/>
            <a:ext cx="8015303" cy="948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2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It is set to </a:t>
            </a:r>
            <a:r>
              <a:rPr lang="en-US" sz="16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THREE.AdditiveBlending</a:t>
            </a:r>
            <a:r>
              <a:rPr lang="en-US" sz="16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 create a glowing effect</a:t>
            </a: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The </a:t>
            </a:r>
            <a:r>
              <a:rPr lang="en-US" sz="16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side </a:t>
            </a:r>
            <a:r>
              <a:rPr lang="en-US" sz="1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property is set to </a:t>
            </a:r>
            <a:r>
              <a:rPr lang="en-US" sz="16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THREE.BackSide</a:t>
            </a:r>
            <a:r>
              <a:rPr lang="en-US" sz="16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 make an atmosphere visible from inside the sphere</a:t>
            </a:r>
          </a:p>
        </p:txBody>
      </p:sp>
    </p:spTree>
    <p:extLst>
      <p:ext uri="{BB962C8B-B14F-4D97-AF65-F5344CB8AC3E}">
        <p14:creationId xmlns:p14="http://schemas.microsoft.com/office/powerpoint/2010/main" val="2484617000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0"/>
          <p:cNvSpPr/>
          <p:nvPr/>
        </p:nvSpPr>
        <p:spPr>
          <a:xfrm rot="5400000">
            <a:off x="2269425" y="2060550"/>
            <a:ext cx="751800" cy="32082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27B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54" name="Google Shape;1054;p40"/>
          <p:cNvGrpSpPr/>
          <p:nvPr/>
        </p:nvGrpSpPr>
        <p:grpSpPr>
          <a:xfrm>
            <a:off x="5236556" y="1115573"/>
            <a:ext cx="2909656" cy="2912269"/>
            <a:chOff x="4702350" y="630000"/>
            <a:chExt cx="2060225" cy="2062075"/>
          </a:xfrm>
        </p:grpSpPr>
        <p:sp>
          <p:nvSpPr>
            <p:cNvPr id="1055" name="Google Shape;1055;p40"/>
            <p:cNvSpPr/>
            <p:nvPr/>
          </p:nvSpPr>
          <p:spPr>
            <a:xfrm>
              <a:off x="4702350" y="630000"/>
              <a:ext cx="2060225" cy="2062075"/>
            </a:xfrm>
            <a:custGeom>
              <a:avLst/>
              <a:gdLst/>
              <a:ahLst/>
              <a:cxnLst/>
              <a:rect l="l" t="t" r="r" b="b"/>
              <a:pathLst>
                <a:path w="82409" h="82483" extrusionOk="0">
                  <a:moveTo>
                    <a:pt x="81706" y="33644"/>
                  </a:moveTo>
                  <a:cubicBezTo>
                    <a:pt x="81225" y="31056"/>
                    <a:pt x="80449" y="28468"/>
                    <a:pt x="79451" y="25917"/>
                  </a:cubicBezTo>
                  <a:cubicBezTo>
                    <a:pt x="78933" y="24734"/>
                    <a:pt x="78379" y="23514"/>
                    <a:pt x="77787" y="22368"/>
                  </a:cubicBezTo>
                  <a:cubicBezTo>
                    <a:pt x="77159" y="21111"/>
                    <a:pt x="76419" y="19854"/>
                    <a:pt x="75606" y="18671"/>
                  </a:cubicBezTo>
                  <a:cubicBezTo>
                    <a:pt x="74090" y="16342"/>
                    <a:pt x="72389" y="14234"/>
                    <a:pt x="70430" y="12275"/>
                  </a:cubicBezTo>
                  <a:cubicBezTo>
                    <a:pt x="68507" y="10352"/>
                    <a:pt x="66400" y="8652"/>
                    <a:pt x="64256" y="7173"/>
                  </a:cubicBezTo>
                  <a:cubicBezTo>
                    <a:pt x="63258" y="6507"/>
                    <a:pt x="62259" y="5916"/>
                    <a:pt x="61224" y="5324"/>
                  </a:cubicBezTo>
                  <a:cubicBezTo>
                    <a:pt x="60004" y="4622"/>
                    <a:pt x="58710" y="3956"/>
                    <a:pt x="57416" y="3402"/>
                  </a:cubicBezTo>
                  <a:cubicBezTo>
                    <a:pt x="56381" y="2995"/>
                    <a:pt x="55383" y="2589"/>
                    <a:pt x="54385" y="2256"/>
                  </a:cubicBezTo>
                  <a:cubicBezTo>
                    <a:pt x="53054" y="1775"/>
                    <a:pt x="51760" y="1442"/>
                    <a:pt x="50429" y="1147"/>
                  </a:cubicBezTo>
                  <a:cubicBezTo>
                    <a:pt x="49874" y="999"/>
                    <a:pt x="49283" y="925"/>
                    <a:pt x="48728" y="777"/>
                  </a:cubicBezTo>
                  <a:cubicBezTo>
                    <a:pt x="48100" y="703"/>
                    <a:pt x="47545" y="592"/>
                    <a:pt x="46954" y="518"/>
                  </a:cubicBezTo>
                  <a:cubicBezTo>
                    <a:pt x="45770" y="333"/>
                    <a:pt x="44550" y="222"/>
                    <a:pt x="43293" y="148"/>
                  </a:cubicBezTo>
                  <a:cubicBezTo>
                    <a:pt x="40816" y="1"/>
                    <a:pt x="38265" y="75"/>
                    <a:pt x="35677" y="444"/>
                  </a:cubicBezTo>
                  <a:cubicBezTo>
                    <a:pt x="33200" y="777"/>
                    <a:pt x="30686" y="1332"/>
                    <a:pt x="28246" y="2182"/>
                  </a:cubicBezTo>
                  <a:cubicBezTo>
                    <a:pt x="28135" y="2219"/>
                    <a:pt x="28025" y="2256"/>
                    <a:pt x="27914" y="2256"/>
                  </a:cubicBezTo>
                  <a:cubicBezTo>
                    <a:pt x="25363" y="3143"/>
                    <a:pt x="22886" y="4252"/>
                    <a:pt x="20483" y="5620"/>
                  </a:cubicBezTo>
                  <a:cubicBezTo>
                    <a:pt x="20298" y="5768"/>
                    <a:pt x="20076" y="5879"/>
                    <a:pt x="19891" y="5990"/>
                  </a:cubicBezTo>
                  <a:cubicBezTo>
                    <a:pt x="17747" y="7284"/>
                    <a:pt x="15713" y="8763"/>
                    <a:pt x="13828" y="10426"/>
                  </a:cubicBezTo>
                  <a:cubicBezTo>
                    <a:pt x="13643" y="10611"/>
                    <a:pt x="13421" y="10796"/>
                    <a:pt x="13236" y="10981"/>
                  </a:cubicBezTo>
                  <a:cubicBezTo>
                    <a:pt x="11425" y="12645"/>
                    <a:pt x="9761" y="14493"/>
                    <a:pt x="8319" y="16416"/>
                  </a:cubicBezTo>
                  <a:cubicBezTo>
                    <a:pt x="6692" y="18523"/>
                    <a:pt x="5325" y="20778"/>
                    <a:pt x="4215" y="23070"/>
                  </a:cubicBezTo>
                  <a:cubicBezTo>
                    <a:pt x="3106" y="25362"/>
                    <a:pt x="2182" y="27692"/>
                    <a:pt x="1517" y="30021"/>
                  </a:cubicBezTo>
                  <a:cubicBezTo>
                    <a:pt x="1332" y="30649"/>
                    <a:pt x="1221" y="31204"/>
                    <a:pt x="1073" y="31795"/>
                  </a:cubicBezTo>
                  <a:cubicBezTo>
                    <a:pt x="925" y="32387"/>
                    <a:pt x="777" y="32941"/>
                    <a:pt x="703" y="33496"/>
                  </a:cubicBezTo>
                  <a:cubicBezTo>
                    <a:pt x="592" y="34088"/>
                    <a:pt x="481" y="34642"/>
                    <a:pt x="407" y="35271"/>
                  </a:cubicBezTo>
                  <a:cubicBezTo>
                    <a:pt x="333" y="35862"/>
                    <a:pt x="296" y="36454"/>
                    <a:pt x="186" y="37045"/>
                  </a:cubicBezTo>
                  <a:cubicBezTo>
                    <a:pt x="38" y="38265"/>
                    <a:pt x="1" y="39522"/>
                    <a:pt x="1" y="40742"/>
                  </a:cubicBezTo>
                  <a:lnTo>
                    <a:pt x="1" y="42184"/>
                  </a:lnTo>
                  <a:cubicBezTo>
                    <a:pt x="1" y="42961"/>
                    <a:pt x="38" y="43774"/>
                    <a:pt x="149" y="44550"/>
                  </a:cubicBezTo>
                  <a:lnTo>
                    <a:pt x="296" y="45807"/>
                  </a:lnTo>
                  <a:cubicBezTo>
                    <a:pt x="407" y="47138"/>
                    <a:pt x="666" y="48469"/>
                    <a:pt x="925" y="49874"/>
                  </a:cubicBezTo>
                  <a:cubicBezTo>
                    <a:pt x="1110" y="50687"/>
                    <a:pt x="1295" y="51538"/>
                    <a:pt x="1517" y="52314"/>
                  </a:cubicBezTo>
                  <a:cubicBezTo>
                    <a:pt x="2256" y="54902"/>
                    <a:pt x="3254" y="57453"/>
                    <a:pt x="4474" y="59893"/>
                  </a:cubicBezTo>
                  <a:cubicBezTo>
                    <a:pt x="5731" y="62333"/>
                    <a:pt x="7210" y="64662"/>
                    <a:pt x="8911" y="66807"/>
                  </a:cubicBezTo>
                  <a:cubicBezTo>
                    <a:pt x="9096" y="67065"/>
                    <a:pt x="9280" y="67287"/>
                    <a:pt x="9539" y="67546"/>
                  </a:cubicBezTo>
                  <a:cubicBezTo>
                    <a:pt x="11092" y="69395"/>
                    <a:pt x="12793" y="71169"/>
                    <a:pt x="14604" y="72685"/>
                  </a:cubicBezTo>
                  <a:cubicBezTo>
                    <a:pt x="16638" y="74460"/>
                    <a:pt x="18856" y="75938"/>
                    <a:pt x="21111" y="77232"/>
                  </a:cubicBezTo>
                  <a:cubicBezTo>
                    <a:pt x="23403" y="78452"/>
                    <a:pt x="25695" y="79488"/>
                    <a:pt x="28061" y="80264"/>
                  </a:cubicBezTo>
                  <a:cubicBezTo>
                    <a:pt x="29208" y="80634"/>
                    <a:pt x="30354" y="81003"/>
                    <a:pt x="31537" y="81299"/>
                  </a:cubicBezTo>
                  <a:lnTo>
                    <a:pt x="31537" y="81299"/>
                  </a:lnTo>
                  <a:lnTo>
                    <a:pt x="31537" y="81299"/>
                  </a:lnTo>
                  <a:cubicBezTo>
                    <a:pt x="32683" y="81558"/>
                    <a:pt x="33829" y="81780"/>
                    <a:pt x="34975" y="81965"/>
                  </a:cubicBezTo>
                  <a:cubicBezTo>
                    <a:pt x="37341" y="82334"/>
                    <a:pt x="39855" y="82482"/>
                    <a:pt x="42369" y="82445"/>
                  </a:cubicBezTo>
                  <a:cubicBezTo>
                    <a:pt x="44920" y="82408"/>
                    <a:pt x="47508" y="82076"/>
                    <a:pt x="50096" y="81484"/>
                  </a:cubicBezTo>
                  <a:cubicBezTo>
                    <a:pt x="52684" y="80929"/>
                    <a:pt x="55272" y="80042"/>
                    <a:pt x="57786" y="78970"/>
                  </a:cubicBezTo>
                  <a:cubicBezTo>
                    <a:pt x="60263" y="77861"/>
                    <a:pt x="62666" y="76530"/>
                    <a:pt x="64921" y="74940"/>
                  </a:cubicBezTo>
                  <a:cubicBezTo>
                    <a:pt x="67213" y="73387"/>
                    <a:pt x="69284" y="71576"/>
                    <a:pt x="71132" y="69579"/>
                  </a:cubicBezTo>
                  <a:cubicBezTo>
                    <a:pt x="72981" y="67620"/>
                    <a:pt x="74645" y="65476"/>
                    <a:pt x="76013" y="63257"/>
                  </a:cubicBezTo>
                  <a:cubicBezTo>
                    <a:pt x="76530" y="62444"/>
                    <a:pt x="77048" y="61557"/>
                    <a:pt x="77491" y="60706"/>
                  </a:cubicBezTo>
                  <a:cubicBezTo>
                    <a:pt x="78231" y="59302"/>
                    <a:pt x="78933" y="57860"/>
                    <a:pt x="79488" y="56418"/>
                  </a:cubicBezTo>
                  <a:cubicBezTo>
                    <a:pt x="80412" y="54126"/>
                    <a:pt x="81078" y="51760"/>
                    <a:pt x="81558" y="49430"/>
                  </a:cubicBezTo>
                  <a:lnTo>
                    <a:pt x="81558" y="49393"/>
                  </a:lnTo>
                  <a:cubicBezTo>
                    <a:pt x="81817" y="48247"/>
                    <a:pt x="82002" y="47027"/>
                    <a:pt x="82113" y="45844"/>
                  </a:cubicBezTo>
                  <a:cubicBezTo>
                    <a:pt x="82261" y="44772"/>
                    <a:pt x="82298" y="43663"/>
                    <a:pt x="82371" y="42517"/>
                  </a:cubicBezTo>
                  <a:lnTo>
                    <a:pt x="82371" y="41297"/>
                  </a:lnTo>
                  <a:cubicBezTo>
                    <a:pt x="82408" y="38820"/>
                    <a:pt x="82187" y="36232"/>
                    <a:pt x="81706" y="33644"/>
                  </a:cubicBezTo>
                  <a:close/>
                  <a:moveTo>
                    <a:pt x="74977" y="54237"/>
                  </a:moveTo>
                  <a:cubicBezTo>
                    <a:pt x="72463" y="56196"/>
                    <a:pt x="69654" y="57749"/>
                    <a:pt x="66733" y="59006"/>
                  </a:cubicBezTo>
                  <a:cubicBezTo>
                    <a:pt x="63110" y="60596"/>
                    <a:pt x="59265" y="61705"/>
                    <a:pt x="55383" y="62481"/>
                  </a:cubicBezTo>
                  <a:cubicBezTo>
                    <a:pt x="50725" y="63405"/>
                    <a:pt x="45955" y="63849"/>
                    <a:pt x="41186" y="63849"/>
                  </a:cubicBezTo>
                  <a:cubicBezTo>
                    <a:pt x="36417" y="63849"/>
                    <a:pt x="31685" y="63405"/>
                    <a:pt x="26989" y="62481"/>
                  </a:cubicBezTo>
                  <a:cubicBezTo>
                    <a:pt x="26546" y="62370"/>
                    <a:pt x="26139" y="62296"/>
                    <a:pt x="25695" y="62185"/>
                  </a:cubicBezTo>
                  <a:cubicBezTo>
                    <a:pt x="24586" y="61964"/>
                    <a:pt x="23588" y="61705"/>
                    <a:pt x="22516" y="61409"/>
                  </a:cubicBezTo>
                  <a:cubicBezTo>
                    <a:pt x="21444" y="61150"/>
                    <a:pt x="20483" y="60817"/>
                    <a:pt x="19484" y="60485"/>
                  </a:cubicBezTo>
                  <a:cubicBezTo>
                    <a:pt x="18930" y="60300"/>
                    <a:pt x="18375" y="60115"/>
                    <a:pt x="17858" y="59893"/>
                  </a:cubicBezTo>
                  <a:cubicBezTo>
                    <a:pt x="16970" y="59560"/>
                    <a:pt x="16083" y="59191"/>
                    <a:pt x="15233" y="58821"/>
                  </a:cubicBezTo>
                  <a:cubicBezTo>
                    <a:pt x="13828" y="58229"/>
                    <a:pt x="12571" y="57564"/>
                    <a:pt x="11388" y="56899"/>
                  </a:cubicBezTo>
                  <a:lnTo>
                    <a:pt x="10685" y="56455"/>
                  </a:lnTo>
                  <a:lnTo>
                    <a:pt x="10685" y="56455"/>
                  </a:lnTo>
                  <a:cubicBezTo>
                    <a:pt x="10648" y="56418"/>
                    <a:pt x="10611" y="56418"/>
                    <a:pt x="10537" y="56381"/>
                  </a:cubicBezTo>
                  <a:cubicBezTo>
                    <a:pt x="10537" y="56381"/>
                    <a:pt x="10500" y="56381"/>
                    <a:pt x="10500" y="56344"/>
                  </a:cubicBezTo>
                  <a:cubicBezTo>
                    <a:pt x="10316" y="56196"/>
                    <a:pt x="10094" y="56085"/>
                    <a:pt x="9909" y="55974"/>
                  </a:cubicBezTo>
                  <a:cubicBezTo>
                    <a:pt x="9761" y="55863"/>
                    <a:pt x="9576" y="55715"/>
                    <a:pt x="9428" y="55642"/>
                  </a:cubicBezTo>
                  <a:cubicBezTo>
                    <a:pt x="9169" y="55457"/>
                    <a:pt x="8874" y="55272"/>
                    <a:pt x="8652" y="55087"/>
                  </a:cubicBezTo>
                  <a:lnTo>
                    <a:pt x="8097" y="54680"/>
                  </a:lnTo>
                  <a:cubicBezTo>
                    <a:pt x="7099" y="53867"/>
                    <a:pt x="6101" y="53091"/>
                    <a:pt x="5288" y="52203"/>
                  </a:cubicBezTo>
                  <a:cubicBezTo>
                    <a:pt x="4437" y="51390"/>
                    <a:pt x="3661" y="50503"/>
                    <a:pt x="3032" y="49615"/>
                  </a:cubicBezTo>
                  <a:cubicBezTo>
                    <a:pt x="2404" y="48765"/>
                    <a:pt x="1849" y="47878"/>
                    <a:pt x="1443" y="46990"/>
                  </a:cubicBezTo>
                  <a:cubicBezTo>
                    <a:pt x="1443" y="46547"/>
                    <a:pt x="1443" y="46066"/>
                    <a:pt x="1480" y="45622"/>
                  </a:cubicBezTo>
                  <a:cubicBezTo>
                    <a:pt x="1553" y="44624"/>
                    <a:pt x="1627" y="43663"/>
                    <a:pt x="1775" y="42665"/>
                  </a:cubicBezTo>
                  <a:cubicBezTo>
                    <a:pt x="1923" y="41667"/>
                    <a:pt x="2108" y="40742"/>
                    <a:pt x="2330" y="39818"/>
                  </a:cubicBezTo>
                  <a:lnTo>
                    <a:pt x="2330" y="39744"/>
                  </a:lnTo>
                  <a:cubicBezTo>
                    <a:pt x="2700" y="38265"/>
                    <a:pt x="3106" y="36823"/>
                    <a:pt x="3661" y="35345"/>
                  </a:cubicBezTo>
                  <a:cubicBezTo>
                    <a:pt x="4215" y="33903"/>
                    <a:pt x="4881" y="32424"/>
                    <a:pt x="5620" y="31056"/>
                  </a:cubicBezTo>
                  <a:lnTo>
                    <a:pt x="6729" y="29097"/>
                  </a:lnTo>
                  <a:cubicBezTo>
                    <a:pt x="6803" y="28912"/>
                    <a:pt x="6914" y="28801"/>
                    <a:pt x="7025" y="28616"/>
                  </a:cubicBezTo>
                  <a:lnTo>
                    <a:pt x="8134" y="26952"/>
                  </a:lnTo>
                  <a:cubicBezTo>
                    <a:pt x="8282" y="26767"/>
                    <a:pt x="8430" y="26509"/>
                    <a:pt x="8541" y="26324"/>
                  </a:cubicBezTo>
                  <a:cubicBezTo>
                    <a:pt x="9354" y="25289"/>
                    <a:pt x="10168" y="24216"/>
                    <a:pt x="11055" y="23255"/>
                  </a:cubicBezTo>
                  <a:cubicBezTo>
                    <a:pt x="11092" y="23181"/>
                    <a:pt x="11129" y="23107"/>
                    <a:pt x="11240" y="23070"/>
                  </a:cubicBezTo>
                  <a:cubicBezTo>
                    <a:pt x="11979" y="22220"/>
                    <a:pt x="12756" y="21407"/>
                    <a:pt x="13532" y="20593"/>
                  </a:cubicBezTo>
                  <a:cubicBezTo>
                    <a:pt x="14345" y="19817"/>
                    <a:pt x="15196" y="19041"/>
                    <a:pt x="16083" y="18301"/>
                  </a:cubicBezTo>
                  <a:cubicBezTo>
                    <a:pt x="16970" y="17562"/>
                    <a:pt x="17895" y="16822"/>
                    <a:pt x="18819" y="16157"/>
                  </a:cubicBezTo>
                  <a:cubicBezTo>
                    <a:pt x="19743" y="15491"/>
                    <a:pt x="20704" y="14826"/>
                    <a:pt x="21740" y="14234"/>
                  </a:cubicBezTo>
                  <a:cubicBezTo>
                    <a:pt x="22701" y="13643"/>
                    <a:pt x="23773" y="13014"/>
                    <a:pt x="24771" y="12460"/>
                  </a:cubicBezTo>
                  <a:cubicBezTo>
                    <a:pt x="25806" y="11905"/>
                    <a:pt x="26841" y="11425"/>
                    <a:pt x="27914" y="10907"/>
                  </a:cubicBezTo>
                  <a:cubicBezTo>
                    <a:pt x="28135" y="10796"/>
                    <a:pt x="28320" y="10722"/>
                    <a:pt x="28579" y="10611"/>
                  </a:cubicBezTo>
                  <a:cubicBezTo>
                    <a:pt x="29392" y="10241"/>
                    <a:pt x="30317" y="9872"/>
                    <a:pt x="31167" y="9576"/>
                  </a:cubicBezTo>
                  <a:cubicBezTo>
                    <a:pt x="32276" y="9132"/>
                    <a:pt x="33385" y="8763"/>
                    <a:pt x="34494" y="8467"/>
                  </a:cubicBezTo>
                  <a:cubicBezTo>
                    <a:pt x="35604" y="8134"/>
                    <a:pt x="36750" y="7838"/>
                    <a:pt x="37859" y="7580"/>
                  </a:cubicBezTo>
                  <a:cubicBezTo>
                    <a:pt x="38968" y="7358"/>
                    <a:pt x="40151" y="7099"/>
                    <a:pt x="41260" y="6988"/>
                  </a:cubicBezTo>
                  <a:cubicBezTo>
                    <a:pt x="41741" y="7062"/>
                    <a:pt x="42147" y="7173"/>
                    <a:pt x="42554" y="7247"/>
                  </a:cubicBezTo>
                  <a:cubicBezTo>
                    <a:pt x="43663" y="7543"/>
                    <a:pt x="44735" y="7801"/>
                    <a:pt x="45844" y="8134"/>
                  </a:cubicBezTo>
                  <a:lnTo>
                    <a:pt x="47508" y="8689"/>
                  </a:lnTo>
                  <a:lnTo>
                    <a:pt x="49024" y="9243"/>
                  </a:lnTo>
                  <a:cubicBezTo>
                    <a:pt x="50651" y="9872"/>
                    <a:pt x="52203" y="10537"/>
                    <a:pt x="53756" y="11351"/>
                  </a:cubicBezTo>
                  <a:cubicBezTo>
                    <a:pt x="55309" y="12164"/>
                    <a:pt x="56825" y="13014"/>
                    <a:pt x="58267" y="13939"/>
                  </a:cubicBezTo>
                  <a:cubicBezTo>
                    <a:pt x="59745" y="14937"/>
                    <a:pt x="61187" y="15898"/>
                    <a:pt x="62555" y="17007"/>
                  </a:cubicBezTo>
                  <a:cubicBezTo>
                    <a:pt x="63923" y="18116"/>
                    <a:pt x="65217" y="19225"/>
                    <a:pt x="66474" y="20482"/>
                  </a:cubicBezTo>
                  <a:cubicBezTo>
                    <a:pt x="67731" y="21665"/>
                    <a:pt x="68877" y="22959"/>
                    <a:pt x="69986" y="24253"/>
                  </a:cubicBezTo>
                  <a:cubicBezTo>
                    <a:pt x="71095" y="25547"/>
                    <a:pt x="72094" y="26952"/>
                    <a:pt x="73018" y="28357"/>
                  </a:cubicBezTo>
                  <a:cubicBezTo>
                    <a:pt x="73831" y="29577"/>
                    <a:pt x="74608" y="30871"/>
                    <a:pt x="75236" y="32128"/>
                  </a:cubicBezTo>
                  <a:cubicBezTo>
                    <a:pt x="75347" y="32313"/>
                    <a:pt x="75421" y="32498"/>
                    <a:pt x="75569" y="32720"/>
                  </a:cubicBezTo>
                  <a:cubicBezTo>
                    <a:pt x="76308" y="34162"/>
                    <a:pt x="77011" y="35714"/>
                    <a:pt x="77565" y="37193"/>
                  </a:cubicBezTo>
                  <a:cubicBezTo>
                    <a:pt x="77935" y="38154"/>
                    <a:pt x="78268" y="39227"/>
                    <a:pt x="78527" y="40188"/>
                  </a:cubicBezTo>
                  <a:cubicBezTo>
                    <a:pt x="78822" y="41223"/>
                    <a:pt x="79044" y="42221"/>
                    <a:pt x="79229" y="43256"/>
                  </a:cubicBezTo>
                  <a:cubicBezTo>
                    <a:pt x="79303" y="43700"/>
                    <a:pt x="79414" y="44218"/>
                    <a:pt x="79451" y="44735"/>
                  </a:cubicBezTo>
                  <a:cubicBezTo>
                    <a:pt x="79562" y="45253"/>
                    <a:pt x="79599" y="45807"/>
                    <a:pt x="79636" y="46288"/>
                  </a:cubicBezTo>
                  <a:cubicBezTo>
                    <a:pt x="79673" y="46769"/>
                    <a:pt x="79747" y="47212"/>
                    <a:pt x="79747" y="47693"/>
                  </a:cubicBezTo>
                  <a:cubicBezTo>
                    <a:pt x="79784" y="48247"/>
                    <a:pt x="79784" y="48765"/>
                    <a:pt x="79784" y="49320"/>
                  </a:cubicBezTo>
                  <a:cubicBezTo>
                    <a:pt x="78527" y="51094"/>
                    <a:pt x="76826" y="52795"/>
                    <a:pt x="74977" y="5423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2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6" name="Google Shape;1056;p40"/>
            <p:cNvGrpSpPr/>
            <p:nvPr/>
          </p:nvGrpSpPr>
          <p:grpSpPr>
            <a:xfrm>
              <a:off x="4704200" y="869375"/>
              <a:ext cx="1978875" cy="1748750"/>
              <a:chOff x="4704200" y="869375"/>
              <a:chExt cx="1978875" cy="1748750"/>
            </a:xfrm>
          </p:grpSpPr>
          <p:sp>
            <p:nvSpPr>
              <p:cNvPr id="1057" name="Google Shape;1057;p40"/>
              <p:cNvSpPr/>
              <p:nvPr/>
            </p:nvSpPr>
            <p:spPr>
              <a:xfrm>
                <a:off x="5078525" y="889725"/>
                <a:ext cx="311500" cy="184875"/>
              </a:xfrm>
              <a:custGeom>
                <a:avLst/>
                <a:gdLst/>
                <a:ahLst/>
                <a:cxnLst/>
                <a:rect l="l" t="t" r="r" b="b"/>
                <a:pathLst>
                  <a:path w="12460" h="7395" extrusionOk="0">
                    <a:moveTo>
                      <a:pt x="12238" y="888"/>
                    </a:moveTo>
                    <a:cubicBezTo>
                      <a:pt x="11905" y="148"/>
                      <a:pt x="10279" y="0"/>
                      <a:pt x="7876" y="555"/>
                    </a:cubicBezTo>
                    <a:cubicBezTo>
                      <a:pt x="7284" y="1701"/>
                      <a:pt x="5990" y="2108"/>
                      <a:pt x="5731" y="1923"/>
                    </a:cubicBezTo>
                    <a:cubicBezTo>
                      <a:pt x="5731" y="1812"/>
                      <a:pt x="5805" y="1664"/>
                      <a:pt x="6471" y="1294"/>
                    </a:cubicBezTo>
                    <a:cubicBezTo>
                      <a:pt x="7025" y="962"/>
                      <a:pt x="7210" y="851"/>
                      <a:pt x="7099" y="703"/>
                    </a:cubicBezTo>
                    <a:cubicBezTo>
                      <a:pt x="6729" y="555"/>
                      <a:pt x="5768" y="888"/>
                      <a:pt x="4659" y="1516"/>
                    </a:cubicBezTo>
                    <a:cubicBezTo>
                      <a:pt x="4363" y="1664"/>
                      <a:pt x="4068" y="1923"/>
                      <a:pt x="3809" y="2071"/>
                    </a:cubicBezTo>
                    <a:cubicBezTo>
                      <a:pt x="3772" y="2145"/>
                      <a:pt x="3735" y="2182"/>
                      <a:pt x="3698" y="2182"/>
                    </a:cubicBezTo>
                    <a:lnTo>
                      <a:pt x="3698" y="2219"/>
                    </a:lnTo>
                    <a:cubicBezTo>
                      <a:pt x="3032" y="2736"/>
                      <a:pt x="2663" y="3550"/>
                      <a:pt x="2034" y="4104"/>
                    </a:cubicBezTo>
                    <a:cubicBezTo>
                      <a:pt x="1554" y="4548"/>
                      <a:pt x="925" y="4141"/>
                      <a:pt x="444" y="4585"/>
                    </a:cubicBezTo>
                    <a:cubicBezTo>
                      <a:pt x="223" y="4807"/>
                      <a:pt x="75" y="5028"/>
                      <a:pt x="38" y="5213"/>
                    </a:cubicBezTo>
                    <a:cubicBezTo>
                      <a:pt x="1" y="5583"/>
                      <a:pt x="481" y="5694"/>
                      <a:pt x="444" y="6064"/>
                    </a:cubicBezTo>
                    <a:cubicBezTo>
                      <a:pt x="407" y="6396"/>
                      <a:pt x="75" y="6618"/>
                      <a:pt x="112" y="6951"/>
                    </a:cubicBezTo>
                    <a:lnTo>
                      <a:pt x="112" y="7025"/>
                    </a:lnTo>
                    <a:cubicBezTo>
                      <a:pt x="186" y="7173"/>
                      <a:pt x="223" y="7394"/>
                      <a:pt x="1369" y="5768"/>
                    </a:cubicBezTo>
                    <a:lnTo>
                      <a:pt x="1480" y="5879"/>
                    </a:lnTo>
                    <a:cubicBezTo>
                      <a:pt x="2145" y="6470"/>
                      <a:pt x="3032" y="5398"/>
                      <a:pt x="3069" y="5398"/>
                    </a:cubicBezTo>
                    <a:cubicBezTo>
                      <a:pt x="3402" y="5028"/>
                      <a:pt x="3550" y="4844"/>
                      <a:pt x="3920" y="4733"/>
                    </a:cubicBezTo>
                    <a:cubicBezTo>
                      <a:pt x="4696" y="4437"/>
                      <a:pt x="5583" y="4474"/>
                      <a:pt x="6360" y="4252"/>
                    </a:cubicBezTo>
                    <a:cubicBezTo>
                      <a:pt x="7247" y="4030"/>
                      <a:pt x="8023" y="3623"/>
                      <a:pt x="8874" y="3328"/>
                    </a:cubicBezTo>
                    <a:cubicBezTo>
                      <a:pt x="9428" y="3143"/>
                      <a:pt x="10057" y="3328"/>
                      <a:pt x="10611" y="3106"/>
                    </a:cubicBezTo>
                    <a:cubicBezTo>
                      <a:pt x="11536" y="2736"/>
                      <a:pt x="12460" y="1701"/>
                      <a:pt x="12238" y="8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0"/>
              <p:cNvSpPr/>
              <p:nvPr/>
            </p:nvSpPr>
            <p:spPr>
              <a:xfrm>
                <a:off x="4704200" y="898050"/>
                <a:ext cx="370650" cy="809675"/>
              </a:xfrm>
              <a:custGeom>
                <a:avLst/>
                <a:gdLst/>
                <a:ahLst/>
                <a:cxnLst/>
                <a:rect l="l" t="t" r="r" b="b"/>
                <a:pathLst>
                  <a:path w="14826" h="32387" extrusionOk="0">
                    <a:moveTo>
                      <a:pt x="14826" y="0"/>
                    </a:moveTo>
                    <a:cubicBezTo>
                      <a:pt x="14826" y="74"/>
                      <a:pt x="14752" y="259"/>
                      <a:pt x="14715" y="370"/>
                    </a:cubicBezTo>
                    <a:cubicBezTo>
                      <a:pt x="14234" y="1109"/>
                      <a:pt x="13421" y="1553"/>
                      <a:pt x="12940" y="2292"/>
                    </a:cubicBezTo>
                    <a:cubicBezTo>
                      <a:pt x="12793" y="2477"/>
                      <a:pt x="12127" y="3956"/>
                      <a:pt x="12127" y="3956"/>
                    </a:cubicBezTo>
                    <a:cubicBezTo>
                      <a:pt x="11942" y="4474"/>
                      <a:pt x="11942" y="4584"/>
                      <a:pt x="12423" y="5028"/>
                    </a:cubicBezTo>
                    <a:cubicBezTo>
                      <a:pt x="12756" y="5361"/>
                      <a:pt x="12682" y="5768"/>
                      <a:pt x="12460" y="6803"/>
                    </a:cubicBezTo>
                    <a:cubicBezTo>
                      <a:pt x="8393" y="8947"/>
                      <a:pt x="8763" y="10167"/>
                      <a:pt x="8911" y="10574"/>
                    </a:cubicBezTo>
                    <a:cubicBezTo>
                      <a:pt x="8948" y="10574"/>
                      <a:pt x="8985" y="10611"/>
                      <a:pt x="9058" y="10611"/>
                    </a:cubicBezTo>
                    <a:cubicBezTo>
                      <a:pt x="9465" y="10352"/>
                      <a:pt x="9613" y="10278"/>
                      <a:pt x="10242" y="9095"/>
                    </a:cubicBezTo>
                    <a:cubicBezTo>
                      <a:pt x="12016" y="5952"/>
                      <a:pt x="12682" y="7912"/>
                      <a:pt x="12497" y="8429"/>
                    </a:cubicBezTo>
                    <a:cubicBezTo>
                      <a:pt x="12275" y="9132"/>
                      <a:pt x="11683" y="9576"/>
                      <a:pt x="11462" y="10241"/>
                    </a:cubicBezTo>
                    <a:lnTo>
                      <a:pt x="10907" y="12459"/>
                    </a:lnTo>
                    <a:lnTo>
                      <a:pt x="9539" y="17894"/>
                    </a:lnTo>
                    <a:cubicBezTo>
                      <a:pt x="8800" y="17265"/>
                      <a:pt x="8800" y="17265"/>
                      <a:pt x="8726" y="17228"/>
                    </a:cubicBezTo>
                    <a:cubicBezTo>
                      <a:pt x="7765" y="17894"/>
                      <a:pt x="8134" y="19299"/>
                      <a:pt x="7210" y="20001"/>
                    </a:cubicBezTo>
                    <a:cubicBezTo>
                      <a:pt x="7136" y="20001"/>
                      <a:pt x="7062" y="19964"/>
                      <a:pt x="7025" y="19964"/>
                    </a:cubicBezTo>
                    <a:cubicBezTo>
                      <a:pt x="6951" y="19816"/>
                      <a:pt x="6840" y="19077"/>
                      <a:pt x="6840" y="17820"/>
                    </a:cubicBezTo>
                    <a:cubicBezTo>
                      <a:pt x="6840" y="17228"/>
                      <a:pt x="6840" y="16489"/>
                      <a:pt x="6914" y="15676"/>
                    </a:cubicBezTo>
                    <a:cubicBezTo>
                      <a:pt x="8578" y="16119"/>
                      <a:pt x="8948" y="13642"/>
                      <a:pt x="8800" y="13383"/>
                    </a:cubicBezTo>
                    <a:cubicBezTo>
                      <a:pt x="8578" y="13088"/>
                      <a:pt x="8023" y="13273"/>
                      <a:pt x="7469" y="13420"/>
                    </a:cubicBezTo>
                    <a:cubicBezTo>
                      <a:pt x="7395" y="13494"/>
                      <a:pt x="7247" y="13531"/>
                      <a:pt x="7136" y="13568"/>
                    </a:cubicBezTo>
                    <a:cubicBezTo>
                      <a:pt x="6655" y="13790"/>
                      <a:pt x="6360" y="14345"/>
                      <a:pt x="5805" y="14640"/>
                    </a:cubicBezTo>
                    <a:cubicBezTo>
                      <a:pt x="5398" y="14825"/>
                      <a:pt x="4881" y="14604"/>
                      <a:pt x="4511" y="14862"/>
                    </a:cubicBezTo>
                    <a:cubicBezTo>
                      <a:pt x="4178" y="15084"/>
                      <a:pt x="3513" y="16378"/>
                      <a:pt x="3365" y="17672"/>
                    </a:cubicBezTo>
                    <a:cubicBezTo>
                      <a:pt x="2847" y="21480"/>
                      <a:pt x="2847" y="21480"/>
                      <a:pt x="2958" y="21702"/>
                    </a:cubicBezTo>
                    <a:cubicBezTo>
                      <a:pt x="2995" y="21702"/>
                      <a:pt x="3069" y="21739"/>
                      <a:pt x="3180" y="21739"/>
                    </a:cubicBezTo>
                    <a:cubicBezTo>
                      <a:pt x="3957" y="21184"/>
                      <a:pt x="4437" y="20186"/>
                      <a:pt x="4844" y="19225"/>
                    </a:cubicBezTo>
                    <a:cubicBezTo>
                      <a:pt x="5472" y="17746"/>
                      <a:pt x="5990" y="16859"/>
                      <a:pt x="6655" y="16748"/>
                    </a:cubicBezTo>
                    <a:cubicBezTo>
                      <a:pt x="6471" y="17302"/>
                      <a:pt x="6397" y="17598"/>
                      <a:pt x="6544" y="18227"/>
                    </a:cubicBezTo>
                    <a:cubicBezTo>
                      <a:pt x="6544" y="18338"/>
                      <a:pt x="6581" y="18412"/>
                      <a:pt x="6655" y="18559"/>
                    </a:cubicBezTo>
                    <a:cubicBezTo>
                      <a:pt x="7321" y="21184"/>
                      <a:pt x="5435" y="28468"/>
                      <a:pt x="5435" y="28505"/>
                    </a:cubicBezTo>
                    <a:cubicBezTo>
                      <a:pt x="5398" y="28652"/>
                      <a:pt x="5214" y="28726"/>
                      <a:pt x="5066" y="28837"/>
                    </a:cubicBezTo>
                    <a:cubicBezTo>
                      <a:pt x="4511" y="28689"/>
                      <a:pt x="4326" y="27654"/>
                      <a:pt x="3587" y="27950"/>
                    </a:cubicBezTo>
                    <a:cubicBezTo>
                      <a:pt x="3587" y="28837"/>
                      <a:pt x="3587" y="29392"/>
                      <a:pt x="3439" y="30057"/>
                    </a:cubicBezTo>
                    <a:cubicBezTo>
                      <a:pt x="3217" y="29577"/>
                      <a:pt x="3180" y="29392"/>
                      <a:pt x="3032" y="29022"/>
                    </a:cubicBezTo>
                    <a:cubicBezTo>
                      <a:pt x="2663" y="29022"/>
                      <a:pt x="2404" y="28948"/>
                      <a:pt x="2108" y="29022"/>
                    </a:cubicBezTo>
                    <a:cubicBezTo>
                      <a:pt x="925" y="29096"/>
                      <a:pt x="777" y="29798"/>
                      <a:pt x="259" y="32386"/>
                    </a:cubicBezTo>
                    <a:cubicBezTo>
                      <a:pt x="222" y="32165"/>
                      <a:pt x="112" y="31832"/>
                      <a:pt x="1" y="31462"/>
                    </a:cubicBezTo>
                    <a:lnTo>
                      <a:pt x="1" y="30020"/>
                    </a:lnTo>
                    <a:cubicBezTo>
                      <a:pt x="1" y="28763"/>
                      <a:pt x="75" y="27543"/>
                      <a:pt x="186" y="26323"/>
                    </a:cubicBezTo>
                    <a:cubicBezTo>
                      <a:pt x="222" y="25732"/>
                      <a:pt x="296" y="25140"/>
                      <a:pt x="407" y="24512"/>
                    </a:cubicBezTo>
                    <a:cubicBezTo>
                      <a:pt x="481" y="23920"/>
                      <a:pt x="592" y="23329"/>
                      <a:pt x="666" y="22774"/>
                    </a:cubicBezTo>
                    <a:cubicBezTo>
                      <a:pt x="777" y="22183"/>
                      <a:pt x="925" y="21628"/>
                      <a:pt x="1036" y="21073"/>
                    </a:cubicBezTo>
                    <a:cubicBezTo>
                      <a:pt x="1184" y="20519"/>
                      <a:pt x="1332" y="19890"/>
                      <a:pt x="1516" y="19299"/>
                    </a:cubicBezTo>
                    <a:cubicBezTo>
                      <a:pt x="2145" y="17007"/>
                      <a:pt x="3032" y="14640"/>
                      <a:pt x="4178" y="12311"/>
                    </a:cubicBezTo>
                    <a:cubicBezTo>
                      <a:pt x="5287" y="10019"/>
                      <a:pt x="6692" y="7801"/>
                      <a:pt x="8319" y="5657"/>
                    </a:cubicBezTo>
                    <a:cubicBezTo>
                      <a:pt x="9798" y="3734"/>
                      <a:pt x="11388" y="1923"/>
                      <a:pt x="13199" y="259"/>
                    </a:cubicBezTo>
                    <a:cubicBezTo>
                      <a:pt x="12016" y="1775"/>
                      <a:pt x="10833" y="3401"/>
                      <a:pt x="10759" y="3919"/>
                    </a:cubicBezTo>
                    <a:cubicBezTo>
                      <a:pt x="12127" y="2736"/>
                      <a:pt x="12682" y="555"/>
                      <a:pt x="1482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0"/>
              <p:cNvSpPr/>
              <p:nvPr/>
            </p:nvSpPr>
            <p:spPr>
              <a:xfrm>
                <a:off x="5043400" y="1051475"/>
                <a:ext cx="1636000" cy="1566650"/>
              </a:xfrm>
              <a:custGeom>
                <a:avLst/>
                <a:gdLst/>
                <a:ahLst/>
                <a:cxnLst/>
                <a:rect l="l" t="t" r="r" b="b"/>
                <a:pathLst>
                  <a:path w="65440" h="62666" extrusionOk="0">
                    <a:moveTo>
                      <a:pt x="62407" y="18670"/>
                    </a:moveTo>
                    <a:cubicBezTo>
                      <a:pt x="62777" y="14530"/>
                      <a:pt x="62888" y="12755"/>
                      <a:pt x="62999" y="9834"/>
                    </a:cubicBezTo>
                    <a:cubicBezTo>
                      <a:pt x="63923" y="11979"/>
                      <a:pt x="63923" y="14456"/>
                      <a:pt x="65439" y="16341"/>
                    </a:cubicBezTo>
                    <a:cubicBezTo>
                      <a:pt x="65439" y="16304"/>
                      <a:pt x="64626" y="7912"/>
                      <a:pt x="60485" y="1294"/>
                    </a:cubicBezTo>
                    <a:cubicBezTo>
                      <a:pt x="59856" y="444"/>
                      <a:pt x="59561" y="259"/>
                      <a:pt x="59043" y="0"/>
                    </a:cubicBezTo>
                    <a:cubicBezTo>
                      <a:pt x="58969" y="37"/>
                      <a:pt x="58784" y="74"/>
                      <a:pt x="58636" y="148"/>
                    </a:cubicBezTo>
                    <a:cubicBezTo>
                      <a:pt x="58304" y="1479"/>
                      <a:pt x="58821" y="2958"/>
                      <a:pt x="58193" y="4252"/>
                    </a:cubicBezTo>
                    <a:cubicBezTo>
                      <a:pt x="57527" y="5546"/>
                      <a:pt x="55901" y="4769"/>
                      <a:pt x="55124" y="5731"/>
                    </a:cubicBezTo>
                    <a:cubicBezTo>
                      <a:pt x="54311" y="6803"/>
                      <a:pt x="54976" y="8245"/>
                      <a:pt x="54126" y="9280"/>
                    </a:cubicBezTo>
                    <a:cubicBezTo>
                      <a:pt x="53387" y="10204"/>
                      <a:pt x="52721" y="8134"/>
                      <a:pt x="51723" y="8688"/>
                    </a:cubicBezTo>
                    <a:cubicBezTo>
                      <a:pt x="50281" y="9465"/>
                      <a:pt x="49911" y="11054"/>
                      <a:pt x="48876" y="12127"/>
                    </a:cubicBezTo>
                    <a:cubicBezTo>
                      <a:pt x="47693" y="10722"/>
                      <a:pt x="49135" y="6803"/>
                      <a:pt x="46658" y="7320"/>
                    </a:cubicBezTo>
                    <a:cubicBezTo>
                      <a:pt x="43885" y="7875"/>
                      <a:pt x="40891" y="12866"/>
                      <a:pt x="41038" y="13716"/>
                    </a:cubicBezTo>
                    <a:cubicBezTo>
                      <a:pt x="41260" y="15084"/>
                      <a:pt x="43626" y="15010"/>
                      <a:pt x="43146" y="16637"/>
                    </a:cubicBezTo>
                    <a:cubicBezTo>
                      <a:pt x="42702" y="18153"/>
                      <a:pt x="41038" y="17192"/>
                      <a:pt x="39966" y="17487"/>
                    </a:cubicBezTo>
                    <a:cubicBezTo>
                      <a:pt x="39707" y="18116"/>
                      <a:pt x="39634" y="18301"/>
                      <a:pt x="39375" y="18892"/>
                    </a:cubicBezTo>
                    <a:cubicBezTo>
                      <a:pt x="39042" y="18633"/>
                      <a:pt x="38783" y="18338"/>
                      <a:pt x="38820" y="16822"/>
                    </a:cubicBezTo>
                    <a:cubicBezTo>
                      <a:pt x="38044" y="16785"/>
                      <a:pt x="36787" y="17192"/>
                      <a:pt x="37489" y="20186"/>
                    </a:cubicBezTo>
                    <a:cubicBezTo>
                      <a:pt x="33459" y="21591"/>
                      <a:pt x="33053" y="18892"/>
                      <a:pt x="33903" y="17118"/>
                    </a:cubicBezTo>
                    <a:cubicBezTo>
                      <a:pt x="34606" y="15713"/>
                      <a:pt x="36084" y="14899"/>
                      <a:pt x="36491" y="13310"/>
                    </a:cubicBezTo>
                    <a:cubicBezTo>
                      <a:pt x="36491" y="13310"/>
                      <a:pt x="36972" y="11313"/>
                      <a:pt x="35382" y="11498"/>
                    </a:cubicBezTo>
                    <a:cubicBezTo>
                      <a:pt x="33090" y="12533"/>
                      <a:pt x="29651" y="20223"/>
                      <a:pt x="32757" y="21111"/>
                    </a:cubicBezTo>
                    <a:cubicBezTo>
                      <a:pt x="33053" y="21221"/>
                      <a:pt x="33422" y="21147"/>
                      <a:pt x="33681" y="21074"/>
                    </a:cubicBezTo>
                    <a:cubicBezTo>
                      <a:pt x="31648" y="22331"/>
                      <a:pt x="30650" y="22959"/>
                      <a:pt x="28320" y="24586"/>
                    </a:cubicBezTo>
                    <a:cubicBezTo>
                      <a:pt x="24439" y="17266"/>
                      <a:pt x="17562" y="19484"/>
                      <a:pt x="11979" y="29799"/>
                    </a:cubicBezTo>
                    <a:cubicBezTo>
                      <a:pt x="12793" y="30131"/>
                      <a:pt x="13532" y="29614"/>
                      <a:pt x="14383" y="29651"/>
                    </a:cubicBezTo>
                    <a:cubicBezTo>
                      <a:pt x="14937" y="30908"/>
                      <a:pt x="14087" y="31204"/>
                      <a:pt x="13754" y="31093"/>
                    </a:cubicBezTo>
                    <a:cubicBezTo>
                      <a:pt x="13569" y="31019"/>
                      <a:pt x="13384" y="30834"/>
                      <a:pt x="13310" y="30649"/>
                    </a:cubicBezTo>
                    <a:cubicBezTo>
                      <a:pt x="13199" y="31093"/>
                      <a:pt x="13199" y="31093"/>
                      <a:pt x="13162" y="32534"/>
                    </a:cubicBezTo>
                    <a:cubicBezTo>
                      <a:pt x="12164" y="32608"/>
                      <a:pt x="11905" y="32608"/>
                      <a:pt x="10870" y="32682"/>
                    </a:cubicBezTo>
                    <a:cubicBezTo>
                      <a:pt x="10168" y="31388"/>
                      <a:pt x="11979" y="28874"/>
                      <a:pt x="9983" y="28542"/>
                    </a:cubicBezTo>
                    <a:cubicBezTo>
                      <a:pt x="9946" y="28542"/>
                      <a:pt x="7173" y="28542"/>
                      <a:pt x="5879" y="31832"/>
                    </a:cubicBezTo>
                    <a:cubicBezTo>
                      <a:pt x="6545" y="32313"/>
                      <a:pt x="6804" y="32313"/>
                      <a:pt x="7395" y="32202"/>
                    </a:cubicBezTo>
                    <a:cubicBezTo>
                      <a:pt x="7839" y="32571"/>
                      <a:pt x="8171" y="33681"/>
                      <a:pt x="7950" y="34272"/>
                    </a:cubicBezTo>
                    <a:cubicBezTo>
                      <a:pt x="7728" y="34383"/>
                      <a:pt x="7395" y="34531"/>
                      <a:pt x="7173" y="34568"/>
                    </a:cubicBezTo>
                    <a:cubicBezTo>
                      <a:pt x="7395" y="34827"/>
                      <a:pt x="7469" y="34938"/>
                      <a:pt x="9835" y="36084"/>
                    </a:cubicBezTo>
                    <a:cubicBezTo>
                      <a:pt x="9613" y="36749"/>
                      <a:pt x="9318" y="37045"/>
                      <a:pt x="7062" y="36416"/>
                    </a:cubicBezTo>
                    <a:cubicBezTo>
                      <a:pt x="6693" y="36305"/>
                      <a:pt x="1628" y="37193"/>
                      <a:pt x="6730" y="38967"/>
                    </a:cubicBezTo>
                    <a:cubicBezTo>
                      <a:pt x="6656" y="39966"/>
                      <a:pt x="6434" y="40187"/>
                      <a:pt x="5140" y="40742"/>
                    </a:cubicBezTo>
                    <a:cubicBezTo>
                      <a:pt x="5066" y="40742"/>
                      <a:pt x="5029" y="40816"/>
                      <a:pt x="4992" y="40853"/>
                    </a:cubicBezTo>
                    <a:cubicBezTo>
                      <a:pt x="1" y="43256"/>
                      <a:pt x="2404" y="46768"/>
                      <a:pt x="3291" y="47766"/>
                    </a:cubicBezTo>
                    <a:cubicBezTo>
                      <a:pt x="5694" y="50539"/>
                      <a:pt x="9465" y="50243"/>
                      <a:pt x="12386" y="51944"/>
                    </a:cubicBezTo>
                    <a:cubicBezTo>
                      <a:pt x="12423" y="51944"/>
                      <a:pt x="16083" y="54717"/>
                      <a:pt x="15381" y="56713"/>
                    </a:cubicBezTo>
                    <a:cubicBezTo>
                      <a:pt x="15159" y="57453"/>
                      <a:pt x="15048" y="57748"/>
                      <a:pt x="18486" y="60669"/>
                    </a:cubicBezTo>
                    <a:cubicBezTo>
                      <a:pt x="19411" y="61446"/>
                      <a:pt x="19558" y="61556"/>
                      <a:pt x="19632" y="61556"/>
                    </a:cubicBezTo>
                    <a:cubicBezTo>
                      <a:pt x="20039" y="61778"/>
                      <a:pt x="22812" y="62666"/>
                      <a:pt x="25326" y="60706"/>
                    </a:cubicBezTo>
                    <a:cubicBezTo>
                      <a:pt x="25622" y="60484"/>
                      <a:pt x="26250" y="59967"/>
                      <a:pt x="27027" y="59116"/>
                    </a:cubicBezTo>
                    <a:cubicBezTo>
                      <a:pt x="27433" y="58636"/>
                      <a:pt x="27618" y="58007"/>
                      <a:pt x="27729" y="57379"/>
                    </a:cubicBezTo>
                    <a:cubicBezTo>
                      <a:pt x="27951" y="56344"/>
                      <a:pt x="28062" y="55271"/>
                      <a:pt x="29171" y="54680"/>
                    </a:cubicBezTo>
                    <a:cubicBezTo>
                      <a:pt x="32683" y="52757"/>
                      <a:pt x="32683" y="52757"/>
                      <a:pt x="33238" y="52166"/>
                    </a:cubicBezTo>
                    <a:cubicBezTo>
                      <a:pt x="33533" y="51796"/>
                      <a:pt x="33792" y="51168"/>
                      <a:pt x="33866" y="50983"/>
                    </a:cubicBezTo>
                    <a:cubicBezTo>
                      <a:pt x="32350" y="50835"/>
                      <a:pt x="30761" y="51722"/>
                      <a:pt x="29208" y="50872"/>
                    </a:cubicBezTo>
                    <a:cubicBezTo>
                      <a:pt x="28986" y="50798"/>
                      <a:pt x="27433" y="49356"/>
                      <a:pt x="24365" y="45881"/>
                    </a:cubicBezTo>
                    <a:cubicBezTo>
                      <a:pt x="27063" y="46583"/>
                      <a:pt x="27951" y="50096"/>
                      <a:pt x="31019" y="50317"/>
                    </a:cubicBezTo>
                    <a:cubicBezTo>
                      <a:pt x="34236" y="50539"/>
                      <a:pt x="36306" y="48062"/>
                      <a:pt x="37304" y="46842"/>
                    </a:cubicBezTo>
                    <a:cubicBezTo>
                      <a:pt x="35382" y="46398"/>
                      <a:pt x="34199" y="46029"/>
                      <a:pt x="32239" y="45363"/>
                    </a:cubicBezTo>
                    <a:cubicBezTo>
                      <a:pt x="44699" y="46953"/>
                      <a:pt x="44699" y="46953"/>
                      <a:pt x="46029" y="49023"/>
                    </a:cubicBezTo>
                    <a:cubicBezTo>
                      <a:pt x="47730" y="47692"/>
                      <a:pt x="48211" y="45326"/>
                      <a:pt x="50096" y="44180"/>
                    </a:cubicBezTo>
                    <a:cubicBezTo>
                      <a:pt x="51205" y="43515"/>
                      <a:pt x="51908" y="43663"/>
                      <a:pt x="54015" y="44180"/>
                    </a:cubicBezTo>
                    <a:cubicBezTo>
                      <a:pt x="60670" y="45733"/>
                      <a:pt x="59228" y="40261"/>
                      <a:pt x="59191" y="40187"/>
                    </a:cubicBezTo>
                    <a:cubicBezTo>
                      <a:pt x="58563" y="40003"/>
                      <a:pt x="58415" y="39966"/>
                      <a:pt x="57490" y="40446"/>
                    </a:cubicBezTo>
                    <a:cubicBezTo>
                      <a:pt x="60707" y="37784"/>
                      <a:pt x="61631" y="35677"/>
                      <a:pt x="61705" y="35566"/>
                    </a:cubicBezTo>
                    <a:cubicBezTo>
                      <a:pt x="62260" y="34272"/>
                      <a:pt x="61114" y="33348"/>
                      <a:pt x="60892" y="32239"/>
                    </a:cubicBezTo>
                    <a:cubicBezTo>
                      <a:pt x="64626" y="27765"/>
                      <a:pt x="65032" y="19077"/>
                      <a:pt x="62407" y="18670"/>
                    </a:cubicBezTo>
                    <a:close/>
                    <a:moveTo>
                      <a:pt x="15677" y="32202"/>
                    </a:moveTo>
                    <a:cubicBezTo>
                      <a:pt x="16231" y="31832"/>
                      <a:pt x="16934" y="32239"/>
                      <a:pt x="17414" y="31906"/>
                    </a:cubicBezTo>
                    <a:cubicBezTo>
                      <a:pt x="17525" y="31832"/>
                      <a:pt x="17562" y="31758"/>
                      <a:pt x="17599" y="31647"/>
                    </a:cubicBezTo>
                    <a:cubicBezTo>
                      <a:pt x="17858" y="31277"/>
                      <a:pt x="17969" y="30834"/>
                      <a:pt x="18264" y="30464"/>
                    </a:cubicBezTo>
                    <a:cubicBezTo>
                      <a:pt x="18597" y="30094"/>
                      <a:pt x="18671" y="29947"/>
                      <a:pt x="18523" y="28800"/>
                    </a:cubicBezTo>
                    <a:cubicBezTo>
                      <a:pt x="18449" y="27913"/>
                      <a:pt x="18523" y="27691"/>
                      <a:pt x="21481" y="25473"/>
                    </a:cubicBezTo>
                    <a:cubicBezTo>
                      <a:pt x="21592" y="26028"/>
                      <a:pt x="21407" y="26397"/>
                      <a:pt x="20852" y="27137"/>
                    </a:cubicBezTo>
                    <a:cubicBezTo>
                      <a:pt x="19411" y="29022"/>
                      <a:pt x="21074" y="29355"/>
                      <a:pt x="21074" y="29355"/>
                    </a:cubicBezTo>
                    <a:cubicBezTo>
                      <a:pt x="21444" y="29392"/>
                      <a:pt x="21851" y="29244"/>
                      <a:pt x="22294" y="29355"/>
                    </a:cubicBezTo>
                    <a:cubicBezTo>
                      <a:pt x="22701" y="29503"/>
                      <a:pt x="22775" y="29762"/>
                      <a:pt x="22738" y="29910"/>
                    </a:cubicBezTo>
                    <a:cubicBezTo>
                      <a:pt x="22738" y="29947"/>
                      <a:pt x="22701" y="29983"/>
                      <a:pt x="22664" y="29983"/>
                    </a:cubicBezTo>
                    <a:cubicBezTo>
                      <a:pt x="22553" y="30094"/>
                      <a:pt x="22479" y="30094"/>
                      <a:pt x="22146" y="30168"/>
                    </a:cubicBezTo>
                    <a:cubicBezTo>
                      <a:pt x="21555" y="30316"/>
                      <a:pt x="20926" y="30427"/>
                      <a:pt x="20557" y="30797"/>
                    </a:cubicBezTo>
                    <a:cubicBezTo>
                      <a:pt x="20335" y="31019"/>
                      <a:pt x="20113" y="31351"/>
                      <a:pt x="20261" y="31795"/>
                    </a:cubicBezTo>
                    <a:cubicBezTo>
                      <a:pt x="20335" y="32017"/>
                      <a:pt x="20446" y="32202"/>
                      <a:pt x="20187" y="32350"/>
                    </a:cubicBezTo>
                    <a:cubicBezTo>
                      <a:pt x="20002" y="32497"/>
                      <a:pt x="19558" y="32461"/>
                      <a:pt x="19411" y="32202"/>
                    </a:cubicBezTo>
                    <a:lnTo>
                      <a:pt x="19411" y="32165"/>
                    </a:lnTo>
                    <a:cubicBezTo>
                      <a:pt x="19041" y="32387"/>
                      <a:pt x="19004" y="32904"/>
                      <a:pt x="18523" y="32941"/>
                    </a:cubicBezTo>
                    <a:lnTo>
                      <a:pt x="18338" y="32941"/>
                    </a:lnTo>
                    <a:cubicBezTo>
                      <a:pt x="17969" y="32941"/>
                      <a:pt x="17710" y="32719"/>
                      <a:pt x="17340" y="32682"/>
                    </a:cubicBezTo>
                    <a:cubicBezTo>
                      <a:pt x="16823" y="32571"/>
                      <a:pt x="16416" y="32904"/>
                      <a:pt x="15898" y="32867"/>
                    </a:cubicBezTo>
                    <a:cubicBezTo>
                      <a:pt x="15455" y="32830"/>
                      <a:pt x="15344" y="32387"/>
                      <a:pt x="15677" y="32202"/>
                    </a:cubicBezTo>
                    <a:close/>
                    <a:moveTo>
                      <a:pt x="25991" y="42812"/>
                    </a:moveTo>
                    <a:cubicBezTo>
                      <a:pt x="25806" y="44291"/>
                      <a:pt x="24623" y="44476"/>
                      <a:pt x="23514" y="44402"/>
                    </a:cubicBezTo>
                    <a:cubicBezTo>
                      <a:pt x="22146" y="44365"/>
                      <a:pt x="20889" y="43995"/>
                      <a:pt x="19669" y="43626"/>
                    </a:cubicBezTo>
                    <a:cubicBezTo>
                      <a:pt x="18708" y="43367"/>
                      <a:pt x="18486" y="43589"/>
                      <a:pt x="18227" y="43847"/>
                    </a:cubicBezTo>
                    <a:cubicBezTo>
                      <a:pt x="18080" y="43958"/>
                      <a:pt x="17821" y="44180"/>
                      <a:pt x="17414" y="44106"/>
                    </a:cubicBezTo>
                    <a:cubicBezTo>
                      <a:pt x="17414" y="44106"/>
                      <a:pt x="15122" y="43478"/>
                      <a:pt x="14530" y="42480"/>
                    </a:cubicBezTo>
                    <a:cubicBezTo>
                      <a:pt x="14346" y="42147"/>
                      <a:pt x="14383" y="41777"/>
                      <a:pt x="14087" y="41444"/>
                    </a:cubicBezTo>
                    <a:cubicBezTo>
                      <a:pt x="14013" y="41370"/>
                      <a:pt x="13828" y="41186"/>
                      <a:pt x="13162" y="41075"/>
                    </a:cubicBezTo>
                    <a:cubicBezTo>
                      <a:pt x="8985" y="40483"/>
                      <a:pt x="8985" y="40483"/>
                      <a:pt x="8985" y="40409"/>
                    </a:cubicBezTo>
                    <a:cubicBezTo>
                      <a:pt x="8985" y="40409"/>
                      <a:pt x="10057" y="38487"/>
                      <a:pt x="10353" y="38413"/>
                    </a:cubicBezTo>
                    <a:cubicBezTo>
                      <a:pt x="10353" y="38413"/>
                      <a:pt x="11684" y="37932"/>
                      <a:pt x="14383" y="38413"/>
                    </a:cubicBezTo>
                    <a:cubicBezTo>
                      <a:pt x="14752" y="39226"/>
                      <a:pt x="15824" y="39374"/>
                      <a:pt x="16120" y="40224"/>
                    </a:cubicBezTo>
                    <a:cubicBezTo>
                      <a:pt x="16305" y="40668"/>
                      <a:pt x="15750" y="40964"/>
                      <a:pt x="15344" y="40816"/>
                    </a:cubicBezTo>
                    <a:cubicBezTo>
                      <a:pt x="15344" y="40816"/>
                      <a:pt x="15307" y="40779"/>
                      <a:pt x="15270" y="40779"/>
                    </a:cubicBezTo>
                    <a:cubicBezTo>
                      <a:pt x="15270" y="40816"/>
                      <a:pt x="15196" y="40816"/>
                      <a:pt x="15159" y="40853"/>
                    </a:cubicBezTo>
                    <a:cubicBezTo>
                      <a:pt x="15196" y="41370"/>
                      <a:pt x="16120" y="41999"/>
                      <a:pt x="16786" y="41223"/>
                    </a:cubicBezTo>
                    <a:cubicBezTo>
                      <a:pt x="17007" y="40964"/>
                      <a:pt x="17377" y="40483"/>
                      <a:pt x="17932" y="40779"/>
                    </a:cubicBezTo>
                    <a:cubicBezTo>
                      <a:pt x="15529" y="38450"/>
                      <a:pt x="15492" y="38376"/>
                      <a:pt x="16120" y="38302"/>
                    </a:cubicBezTo>
                    <a:cubicBezTo>
                      <a:pt x="16120" y="38302"/>
                      <a:pt x="17932" y="38228"/>
                      <a:pt x="18523" y="40594"/>
                    </a:cubicBezTo>
                    <a:cubicBezTo>
                      <a:pt x="18671" y="41075"/>
                      <a:pt x="18856" y="41888"/>
                      <a:pt x="19780" y="42184"/>
                    </a:cubicBezTo>
                    <a:cubicBezTo>
                      <a:pt x="20741" y="42517"/>
                      <a:pt x="21259" y="41814"/>
                      <a:pt x="20926" y="41444"/>
                    </a:cubicBezTo>
                    <a:lnTo>
                      <a:pt x="20815" y="41333"/>
                    </a:lnTo>
                    <a:cubicBezTo>
                      <a:pt x="20889" y="41260"/>
                      <a:pt x="21407" y="41001"/>
                      <a:pt x="21962" y="41777"/>
                    </a:cubicBezTo>
                    <a:cubicBezTo>
                      <a:pt x="22405" y="42443"/>
                      <a:pt x="23255" y="42997"/>
                      <a:pt x="25991" y="42627"/>
                    </a:cubicBezTo>
                    <a:close/>
                    <a:moveTo>
                      <a:pt x="29134" y="40409"/>
                    </a:moveTo>
                    <a:cubicBezTo>
                      <a:pt x="29060" y="40853"/>
                      <a:pt x="28579" y="41001"/>
                      <a:pt x="28394" y="41001"/>
                    </a:cubicBezTo>
                    <a:cubicBezTo>
                      <a:pt x="28247" y="41001"/>
                      <a:pt x="28247" y="41001"/>
                      <a:pt x="26953" y="40409"/>
                    </a:cubicBezTo>
                    <a:cubicBezTo>
                      <a:pt x="26657" y="40261"/>
                      <a:pt x="26287" y="40113"/>
                      <a:pt x="25843" y="40076"/>
                    </a:cubicBezTo>
                    <a:cubicBezTo>
                      <a:pt x="25141" y="40076"/>
                      <a:pt x="24513" y="40261"/>
                      <a:pt x="23810" y="40261"/>
                    </a:cubicBezTo>
                    <a:cubicBezTo>
                      <a:pt x="22146" y="40150"/>
                      <a:pt x="22183" y="39152"/>
                      <a:pt x="22479" y="38930"/>
                    </a:cubicBezTo>
                    <a:cubicBezTo>
                      <a:pt x="23255" y="38043"/>
                      <a:pt x="29208" y="38746"/>
                      <a:pt x="29171" y="40335"/>
                    </a:cubicBezTo>
                    <a:cubicBezTo>
                      <a:pt x="29134" y="40335"/>
                      <a:pt x="29134" y="40409"/>
                      <a:pt x="29134" y="40409"/>
                    </a:cubicBezTo>
                    <a:close/>
                    <a:moveTo>
                      <a:pt x="34495" y="42406"/>
                    </a:moveTo>
                    <a:cubicBezTo>
                      <a:pt x="33755" y="42517"/>
                      <a:pt x="32831" y="42480"/>
                      <a:pt x="32387" y="41962"/>
                    </a:cubicBezTo>
                    <a:cubicBezTo>
                      <a:pt x="31722" y="41186"/>
                      <a:pt x="33607" y="40372"/>
                      <a:pt x="32757" y="39781"/>
                    </a:cubicBezTo>
                    <a:cubicBezTo>
                      <a:pt x="32646" y="39707"/>
                      <a:pt x="32387" y="39633"/>
                      <a:pt x="32128" y="39596"/>
                    </a:cubicBezTo>
                    <a:cubicBezTo>
                      <a:pt x="31611" y="39559"/>
                      <a:pt x="31056" y="39411"/>
                      <a:pt x="30908" y="39041"/>
                    </a:cubicBezTo>
                    <a:cubicBezTo>
                      <a:pt x="30908" y="38967"/>
                      <a:pt x="30834" y="38783"/>
                      <a:pt x="31056" y="38487"/>
                    </a:cubicBezTo>
                    <a:cubicBezTo>
                      <a:pt x="31537" y="37858"/>
                      <a:pt x="33275" y="37156"/>
                      <a:pt x="33459" y="38376"/>
                    </a:cubicBezTo>
                    <a:cubicBezTo>
                      <a:pt x="33496" y="38635"/>
                      <a:pt x="33312" y="38930"/>
                      <a:pt x="33422" y="39152"/>
                    </a:cubicBezTo>
                    <a:cubicBezTo>
                      <a:pt x="33496" y="39374"/>
                      <a:pt x="33681" y="39448"/>
                      <a:pt x="33866" y="39633"/>
                    </a:cubicBezTo>
                    <a:cubicBezTo>
                      <a:pt x="34310" y="39929"/>
                      <a:pt x="34864" y="40298"/>
                      <a:pt x="34901" y="41777"/>
                    </a:cubicBezTo>
                    <a:cubicBezTo>
                      <a:pt x="34864" y="42332"/>
                      <a:pt x="34864" y="42406"/>
                      <a:pt x="34495" y="42406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0"/>
              <p:cNvSpPr/>
              <p:nvPr/>
            </p:nvSpPr>
            <p:spPr>
              <a:xfrm>
                <a:off x="6513000" y="2034900"/>
                <a:ext cx="85050" cy="144200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5768" extrusionOk="0">
                    <a:moveTo>
                      <a:pt x="2403" y="296"/>
                    </a:moveTo>
                    <a:cubicBezTo>
                      <a:pt x="2219" y="629"/>
                      <a:pt x="2219" y="961"/>
                      <a:pt x="2071" y="1294"/>
                    </a:cubicBezTo>
                    <a:cubicBezTo>
                      <a:pt x="1997" y="1590"/>
                      <a:pt x="1701" y="1775"/>
                      <a:pt x="1553" y="2107"/>
                    </a:cubicBezTo>
                    <a:cubicBezTo>
                      <a:pt x="1331" y="2662"/>
                      <a:pt x="1294" y="3290"/>
                      <a:pt x="1072" y="3771"/>
                    </a:cubicBezTo>
                    <a:cubicBezTo>
                      <a:pt x="925" y="4104"/>
                      <a:pt x="814" y="4252"/>
                      <a:pt x="518" y="4547"/>
                    </a:cubicBezTo>
                    <a:cubicBezTo>
                      <a:pt x="0" y="5176"/>
                      <a:pt x="185" y="5620"/>
                      <a:pt x="222" y="5768"/>
                    </a:cubicBezTo>
                    <a:cubicBezTo>
                      <a:pt x="740" y="5435"/>
                      <a:pt x="2219" y="2329"/>
                      <a:pt x="1923" y="2255"/>
                    </a:cubicBezTo>
                    <a:cubicBezTo>
                      <a:pt x="1886" y="2255"/>
                      <a:pt x="1849" y="2255"/>
                      <a:pt x="1812" y="2292"/>
                    </a:cubicBezTo>
                    <a:lnTo>
                      <a:pt x="1738" y="2292"/>
                    </a:lnTo>
                    <a:cubicBezTo>
                      <a:pt x="1738" y="2107"/>
                      <a:pt x="1886" y="1886"/>
                      <a:pt x="1997" y="1960"/>
                    </a:cubicBezTo>
                    <a:cubicBezTo>
                      <a:pt x="2034" y="2033"/>
                      <a:pt x="2034" y="2033"/>
                      <a:pt x="2108" y="1960"/>
                    </a:cubicBezTo>
                    <a:cubicBezTo>
                      <a:pt x="2366" y="1701"/>
                      <a:pt x="2293" y="1331"/>
                      <a:pt x="2551" y="1035"/>
                    </a:cubicBezTo>
                    <a:cubicBezTo>
                      <a:pt x="2736" y="813"/>
                      <a:pt x="3106" y="924"/>
                      <a:pt x="3291" y="666"/>
                    </a:cubicBezTo>
                    <a:cubicBezTo>
                      <a:pt x="3291" y="666"/>
                      <a:pt x="3402" y="481"/>
                      <a:pt x="3365" y="259"/>
                    </a:cubicBezTo>
                    <a:cubicBezTo>
                      <a:pt x="3365" y="222"/>
                      <a:pt x="3365" y="185"/>
                      <a:pt x="3291" y="185"/>
                    </a:cubicBezTo>
                    <a:cubicBezTo>
                      <a:pt x="3032" y="185"/>
                      <a:pt x="2995" y="555"/>
                      <a:pt x="2773" y="481"/>
                    </a:cubicBezTo>
                    <a:cubicBezTo>
                      <a:pt x="2736" y="481"/>
                      <a:pt x="2662" y="407"/>
                      <a:pt x="2625" y="296"/>
                    </a:cubicBezTo>
                    <a:cubicBezTo>
                      <a:pt x="2699" y="222"/>
                      <a:pt x="2625" y="0"/>
                      <a:pt x="2403" y="296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0"/>
              <p:cNvSpPr/>
              <p:nvPr/>
            </p:nvSpPr>
            <p:spPr>
              <a:xfrm>
                <a:off x="6381750" y="2145800"/>
                <a:ext cx="210750" cy="174725"/>
              </a:xfrm>
              <a:custGeom>
                <a:avLst/>
                <a:gdLst/>
                <a:ahLst/>
                <a:cxnLst/>
                <a:rect l="l" t="t" r="r" b="b"/>
                <a:pathLst>
                  <a:path w="8430" h="6989" extrusionOk="0">
                    <a:moveTo>
                      <a:pt x="8356" y="259"/>
                    </a:moveTo>
                    <a:cubicBezTo>
                      <a:pt x="7247" y="2736"/>
                      <a:pt x="962" y="6988"/>
                      <a:pt x="74" y="5324"/>
                    </a:cubicBezTo>
                    <a:cubicBezTo>
                      <a:pt x="1" y="5066"/>
                      <a:pt x="1" y="4400"/>
                      <a:pt x="555" y="4067"/>
                    </a:cubicBezTo>
                    <a:cubicBezTo>
                      <a:pt x="1147" y="3956"/>
                      <a:pt x="1775" y="4215"/>
                      <a:pt x="2404" y="4104"/>
                    </a:cubicBezTo>
                    <a:cubicBezTo>
                      <a:pt x="2662" y="4067"/>
                      <a:pt x="3254" y="3846"/>
                      <a:pt x="3698" y="3587"/>
                    </a:cubicBezTo>
                    <a:cubicBezTo>
                      <a:pt x="5546" y="2625"/>
                      <a:pt x="7136" y="1442"/>
                      <a:pt x="8430" y="1"/>
                    </a:cubicBezTo>
                    <a:cubicBezTo>
                      <a:pt x="8430" y="148"/>
                      <a:pt x="8393" y="222"/>
                      <a:pt x="8356" y="25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6573075" y="1998850"/>
                <a:ext cx="59175" cy="125725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5029" extrusionOk="0">
                    <a:moveTo>
                      <a:pt x="2256" y="1738"/>
                    </a:moveTo>
                    <a:cubicBezTo>
                      <a:pt x="1923" y="2921"/>
                      <a:pt x="296" y="5028"/>
                      <a:pt x="37" y="5028"/>
                    </a:cubicBezTo>
                    <a:cubicBezTo>
                      <a:pt x="0" y="4880"/>
                      <a:pt x="111" y="3956"/>
                      <a:pt x="148" y="3919"/>
                    </a:cubicBezTo>
                    <a:cubicBezTo>
                      <a:pt x="222" y="3475"/>
                      <a:pt x="666" y="3106"/>
                      <a:pt x="703" y="2625"/>
                    </a:cubicBezTo>
                    <a:cubicBezTo>
                      <a:pt x="740" y="2255"/>
                      <a:pt x="370" y="1997"/>
                      <a:pt x="481" y="1553"/>
                    </a:cubicBezTo>
                    <a:cubicBezTo>
                      <a:pt x="518" y="1368"/>
                      <a:pt x="592" y="1257"/>
                      <a:pt x="888" y="961"/>
                    </a:cubicBezTo>
                    <a:cubicBezTo>
                      <a:pt x="1886" y="0"/>
                      <a:pt x="2367" y="703"/>
                      <a:pt x="2330" y="1331"/>
                    </a:cubicBezTo>
                    <a:cubicBezTo>
                      <a:pt x="2330" y="1479"/>
                      <a:pt x="2256" y="1627"/>
                      <a:pt x="2256" y="173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6615600" y="1985900"/>
                <a:ext cx="67475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4216" extrusionOk="0">
                    <a:moveTo>
                      <a:pt x="2218" y="1332"/>
                    </a:moveTo>
                    <a:cubicBezTo>
                      <a:pt x="2218" y="1332"/>
                      <a:pt x="1183" y="3587"/>
                      <a:pt x="887" y="3809"/>
                    </a:cubicBezTo>
                    <a:lnTo>
                      <a:pt x="887" y="3772"/>
                    </a:lnTo>
                    <a:cubicBezTo>
                      <a:pt x="887" y="3661"/>
                      <a:pt x="887" y="3661"/>
                      <a:pt x="924" y="3587"/>
                    </a:cubicBezTo>
                    <a:cubicBezTo>
                      <a:pt x="998" y="3402"/>
                      <a:pt x="998" y="3328"/>
                      <a:pt x="998" y="3328"/>
                    </a:cubicBezTo>
                    <a:cubicBezTo>
                      <a:pt x="924" y="3328"/>
                      <a:pt x="887" y="3402"/>
                      <a:pt x="629" y="3698"/>
                    </a:cubicBezTo>
                    <a:cubicBezTo>
                      <a:pt x="296" y="4141"/>
                      <a:pt x="148" y="4215"/>
                      <a:pt x="74" y="4215"/>
                    </a:cubicBezTo>
                    <a:cubicBezTo>
                      <a:pt x="0" y="3956"/>
                      <a:pt x="555" y="3106"/>
                      <a:pt x="666" y="2921"/>
                    </a:cubicBezTo>
                    <a:cubicBezTo>
                      <a:pt x="2107" y="1073"/>
                      <a:pt x="2107" y="1073"/>
                      <a:pt x="2699" y="1"/>
                    </a:cubicBezTo>
                    <a:lnTo>
                      <a:pt x="26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4725450" y="1877775"/>
                <a:ext cx="244975" cy="442750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17710" extrusionOk="0">
                    <a:moveTo>
                      <a:pt x="8948" y="15195"/>
                    </a:moveTo>
                    <a:cubicBezTo>
                      <a:pt x="8837" y="15860"/>
                      <a:pt x="9798" y="16341"/>
                      <a:pt x="9244" y="17081"/>
                    </a:cubicBezTo>
                    <a:cubicBezTo>
                      <a:pt x="9059" y="17081"/>
                      <a:pt x="8948" y="17007"/>
                      <a:pt x="8800" y="17007"/>
                    </a:cubicBezTo>
                    <a:cubicBezTo>
                      <a:pt x="8689" y="17154"/>
                      <a:pt x="8652" y="17561"/>
                      <a:pt x="8615" y="17709"/>
                    </a:cubicBezTo>
                    <a:cubicBezTo>
                      <a:pt x="8430" y="17450"/>
                      <a:pt x="8245" y="17228"/>
                      <a:pt x="8024" y="16970"/>
                    </a:cubicBezTo>
                    <a:cubicBezTo>
                      <a:pt x="6286" y="14825"/>
                      <a:pt x="4807" y="12459"/>
                      <a:pt x="3587" y="10019"/>
                    </a:cubicBezTo>
                    <a:cubicBezTo>
                      <a:pt x="2330" y="7579"/>
                      <a:pt x="1369" y="5028"/>
                      <a:pt x="629" y="2440"/>
                    </a:cubicBezTo>
                    <a:cubicBezTo>
                      <a:pt x="371" y="1627"/>
                      <a:pt x="186" y="813"/>
                      <a:pt x="1" y="0"/>
                    </a:cubicBezTo>
                    <a:cubicBezTo>
                      <a:pt x="112" y="74"/>
                      <a:pt x="445" y="222"/>
                      <a:pt x="519" y="518"/>
                    </a:cubicBezTo>
                    <a:cubicBezTo>
                      <a:pt x="1997" y="4104"/>
                      <a:pt x="2404" y="4732"/>
                      <a:pt x="4696" y="8097"/>
                    </a:cubicBezTo>
                    <a:cubicBezTo>
                      <a:pt x="7506" y="12200"/>
                      <a:pt x="7506" y="12200"/>
                      <a:pt x="7913" y="12570"/>
                    </a:cubicBezTo>
                    <a:cubicBezTo>
                      <a:pt x="9207" y="13716"/>
                      <a:pt x="9502" y="14012"/>
                      <a:pt x="9539" y="14456"/>
                    </a:cubicBezTo>
                    <a:lnTo>
                      <a:pt x="9539" y="14530"/>
                    </a:lnTo>
                    <a:cubicBezTo>
                      <a:pt x="9576" y="15010"/>
                      <a:pt x="8985" y="14825"/>
                      <a:pt x="8948" y="1519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5090550" y="869375"/>
                <a:ext cx="5547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369" extrusionOk="0">
                    <a:moveTo>
                      <a:pt x="1110" y="1147"/>
                    </a:moveTo>
                    <a:cubicBezTo>
                      <a:pt x="925" y="1221"/>
                      <a:pt x="814" y="1295"/>
                      <a:pt x="555" y="1369"/>
                    </a:cubicBezTo>
                    <a:cubicBezTo>
                      <a:pt x="666" y="1184"/>
                      <a:pt x="703" y="1110"/>
                      <a:pt x="814" y="962"/>
                    </a:cubicBezTo>
                    <a:cubicBezTo>
                      <a:pt x="444" y="1110"/>
                      <a:pt x="0" y="1295"/>
                      <a:pt x="111" y="1110"/>
                    </a:cubicBezTo>
                    <a:cubicBezTo>
                      <a:pt x="111" y="1036"/>
                      <a:pt x="185" y="925"/>
                      <a:pt x="370" y="777"/>
                    </a:cubicBezTo>
                    <a:cubicBezTo>
                      <a:pt x="518" y="666"/>
                      <a:pt x="666" y="593"/>
                      <a:pt x="740" y="482"/>
                    </a:cubicBezTo>
                    <a:lnTo>
                      <a:pt x="888" y="371"/>
                    </a:lnTo>
                    <a:cubicBezTo>
                      <a:pt x="999" y="260"/>
                      <a:pt x="1183" y="186"/>
                      <a:pt x="1294" y="112"/>
                    </a:cubicBezTo>
                    <a:cubicBezTo>
                      <a:pt x="1775" y="1"/>
                      <a:pt x="2219" y="186"/>
                      <a:pt x="2108" y="482"/>
                    </a:cubicBezTo>
                    <a:cubicBezTo>
                      <a:pt x="1923" y="740"/>
                      <a:pt x="1442" y="999"/>
                      <a:pt x="1110" y="11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5107175" y="904500"/>
                <a:ext cx="69350" cy="5920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2368" extrusionOk="0">
                    <a:moveTo>
                      <a:pt x="260" y="2293"/>
                    </a:moveTo>
                    <a:cubicBezTo>
                      <a:pt x="186" y="2330"/>
                      <a:pt x="38" y="2367"/>
                      <a:pt x="1" y="2330"/>
                    </a:cubicBezTo>
                    <a:cubicBezTo>
                      <a:pt x="1" y="2293"/>
                      <a:pt x="1" y="2293"/>
                      <a:pt x="149" y="2182"/>
                    </a:cubicBezTo>
                    <a:cubicBezTo>
                      <a:pt x="223" y="2108"/>
                      <a:pt x="592" y="1812"/>
                      <a:pt x="629" y="1554"/>
                    </a:cubicBezTo>
                    <a:cubicBezTo>
                      <a:pt x="740" y="1184"/>
                      <a:pt x="740" y="1184"/>
                      <a:pt x="777" y="1110"/>
                    </a:cubicBezTo>
                    <a:cubicBezTo>
                      <a:pt x="777" y="1073"/>
                      <a:pt x="814" y="1073"/>
                      <a:pt x="814" y="1036"/>
                    </a:cubicBezTo>
                    <a:cubicBezTo>
                      <a:pt x="1110" y="666"/>
                      <a:pt x="1369" y="555"/>
                      <a:pt x="1480" y="518"/>
                    </a:cubicBezTo>
                    <a:cubicBezTo>
                      <a:pt x="1443" y="814"/>
                      <a:pt x="1739" y="629"/>
                      <a:pt x="1849" y="518"/>
                    </a:cubicBezTo>
                    <a:cubicBezTo>
                      <a:pt x="2034" y="371"/>
                      <a:pt x="2108" y="186"/>
                      <a:pt x="2293" y="112"/>
                    </a:cubicBezTo>
                    <a:cubicBezTo>
                      <a:pt x="2404" y="75"/>
                      <a:pt x="2589" y="1"/>
                      <a:pt x="2589" y="112"/>
                    </a:cubicBezTo>
                    <a:cubicBezTo>
                      <a:pt x="2589" y="149"/>
                      <a:pt x="2552" y="149"/>
                      <a:pt x="2552" y="186"/>
                    </a:cubicBezTo>
                    <a:cubicBezTo>
                      <a:pt x="2626" y="149"/>
                      <a:pt x="2737" y="112"/>
                      <a:pt x="2774" y="112"/>
                    </a:cubicBezTo>
                    <a:lnTo>
                      <a:pt x="2774" y="149"/>
                    </a:lnTo>
                    <a:cubicBezTo>
                      <a:pt x="2478" y="925"/>
                      <a:pt x="703" y="2034"/>
                      <a:pt x="260" y="22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5030475" y="906350"/>
                <a:ext cx="6842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3070" extrusionOk="0">
                    <a:moveTo>
                      <a:pt x="999" y="2700"/>
                    </a:moveTo>
                    <a:cubicBezTo>
                      <a:pt x="999" y="2700"/>
                      <a:pt x="259" y="3069"/>
                      <a:pt x="370" y="2626"/>
                    </a:cubicBezTo>
                    <a:cubicBezTo>
                      <a:pt x="444" y="2478"/>
                      <a:pt x="555" y="2330"/>
                      <a:pt x="629" y="2256"/>
                    </a:cubicBezTo>
                    <a:cubicBezTo>
                      <a:pt x="666" y="2145"/>
                      <a:pt x="777" y="2071"/>
                      <a:pt x="666" y="2071"/>
                    </a:cubicBezTo>
                    <a:cubicBezTo>
                      <a:pt x="629" y="2071"/>
                      <a:pt x="555" y="2071"/>
                      <a:pt x="518" y="2108"/>
                    </a:cubicBezTo>
                    <a:cubicBezTo>
                      <a:pt x="296" y="2219"/>
                      <a:pt x="148" y="2219"/>
                      <a:pt x="111" y="2108"/>
                    </a:cubicBezTo>
                    <a:cubicBezTo>
                      <a:pt x="0" y="1960"/>
                      <a:pt x="259" y="1738"/>
                      <a:pt x="333" y="1665"/>
                    </a:cubicBezTo>
                    <a:cubicBezTo>
                      <a:pt x="555" y="1369"/>
                      <a:pt x="2403" y="1"/>
                      <a:pt x="2514" y="186"/>
                    </a:cubicBezTo>
                    <a:cubicBezTo>
                      <a:pt x="2551" y="223"/>
                      <a:pt x="2551" y="223"/>
                      <a:pt x="1849" y="999"/>
                    </a:cubicBezTo>
                    <a:cubicBezTo>
                      <a:pt x="2108" y="962"/>
                      <a:pt x="2145" y="925"/>
                      <a:pt x="2514" y="740"/>
                    </a:cubicBezTo>
                    <a:cubicBezTo>
                      <a:pt x="2699" y="629"/>
                      <a:pt x="2699" y="629"/>
                      <a:pt x="2736" y="629"/>
                    </a:cubicBezTo>
                    <a:lnTo>
                      <a:pt x="2736" y="666"/>
                    </a:lnTo>
                    <a:cubicBezTo>
                      <a:pt x="2736" y="592"/>
                      <a:pt x="1775" y="2293"/>
                      <a:pt x="999" y="27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0"/>
              <p:cNvSpPr/>
              <p:nvPr/>
            </p:nvSpPr>
            <p:spPr>
              <a:xfrm>
                <a:off x="5024925" y="962750"/>
                <a:ext cx="58250" cy="57325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2293" extrusionOk="0">
                    <a:moveTo>
                      <a:pt x="740" y="2033"/>
                    </a:moveTo>
                    <a:cubicBezTo>
                      <a:pt x="333" y="2292"/>
                      <a:pt x="1" y="2292"/>
                      <a:pt x="37" y="2033"/>
                    </a:cubicBezTo>
                    <a:cubicBezTo>
                      <a:pt x="111" y="1886"/>
                      <a:pt x="185" y="1775"/>
                      <a:pt x="222" y="1701"/>
                    </a:cubicBezTo>
                    <a:lnTo>
                      <a:pt x="296" y="1664"/>
                    </a:lnTo>
                    <a:cubicBezTo>
                      <a:pt x="370" y="1553"/>
                      <a:pt x="481" y="1516"/>
                      <a:pt x="518" y="1479"/>
                    </a:cubicBezTo>
                    <a:cubicBezTo>
                      <a:pt x="666" y="1368"/>
                      <a:pt x="851" y="1294"/>
                      <a:pt x="1147" y="998"/>
                    </a:cubicBezTo>
                    <a:cubicBezTo>
                      <a:pt x="1442" y="739"/>
                      <a:pt x="1516" y="555"/>
                      <a:pt x="1553" y="444"/>
                    </a:cubicBezTo>
                    <a:cubicBezTo>
                      <a:pt x="1664" y="296"/>
                      <a:pt x="1664" y="259"/>
                      <a:pt x="1738" y="185"/>
                    </a:cubicBezTo>
                    <a:cubicBezTo>
                      <a:pt x="1886" y="74"/>
                      <a:pt x="2182" y="0"/>
                      <a:pt x="2256" y="111"/>
                    </a:cubicBezTo>
                    <a:cubicBezTo>
                      <a:pt x="2330" y="222"/>
                      <a:pt x="2330" y="296"/>
                      <a:pt x="2330" y="407"/>
                    </a:cubicBezTo>
                    <a:cubicBezTo>
                      <a:pt x="2330" y="481"/>
                      <a:pt x="2256" y="592"/>
                      <a:pt x="2219" y="776"/>
                    </a:cubicBezTo>
                    <a:cubicBezTo>
                      <a:pt x="2182" y="776"/>
                      <a:pt x="2071" y="813"/>
                      <a:pt x="2034" y="850"/>
                    </a:cubicBezTo>
                    <a:cubicBezTo>
                      <a:pt x="2034" y="924"/>
                      <a:pt x="1258" y="1701"/>
                      <a:pt x="740" y="2033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0"/>
              <p:cNvSpPr/>
              <p:nvPr/>
            </p:nvSpPr>
            <p:spPr>
              <a:xfrm>
                <a:off x="5018450" y="987700"/>
                <a:ext cx="70275" cy="1090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4363" extrusionOk="0">
                    <a:moveTo>
                      <a:pt x="1295" y="4141"/>
                    </a:moveTo>
                    <a:cubicBezTo>
                      <a:pt x="1849" y="3771"/>
                      <a:pt x="1775" y="3439"/>
                      <a:pt x="1738" y="3217"/>
                    </a:cubicBezTo>
                    <a:cubicBezTo>
                      <a:pt x="1590" y="2329"/>
                      <a:pt x="1664" y="2292"/>
                      <a:pt x="1775" y="2145"/>
                    </a:cubicBezTo>
                    <a:cubicBezTo>
                      <a:pt x="1701" y="2182"/>
                      <a:pt x="1590" y="2292"/>
                      <a:pt x="1553" y="2329"/>
                    </a:cubicBezTo>
                    <a:cubicBezTo>
                      <a:pt x="1406" y="1997"/>
                      <a:pt x="1664" y="1479"/>
                      <a:pt x="2256" y="851"/>
                    </a:cubicBezTo>
                    <a:cubicBezTo>
                      <a:pt x="2478" y="555"/>
                      <a:pt x="2810" y="259"/>
                      <a:pt x="2810" y="74"/>
                    </a:cubicBezTo>
                    <a:lnTo>
                      <a:pt x="2810" y="0"/>
                    </a:lnTo>
                    <a:cubicBezTo>
                      <a:pt x="260" y="1479"/>
                      <a:pt x="1" y="4178"/>
                      <a:pt x="814" y="4363"/>
                    </a:cubicBezTo>
                    <a:cubicBezTo>
                      <a:pt x="962" y="4326"/>
                      <a:pt x="1184" y="4178"/>
                      <a:pt x="1295" y="414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>
                <a:off x="5773575" y="2483150"/>
                <a:ext cx="970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3144" extrusionOk="0">
                    <a:moveTo>
                      <a:pt x="3439" y="38"/>
                    </a:moveTo>
                    <a:cubicBezTo>
                      <a:pt x="3069" y="75"/>
                      <a:pt x="2921" y="260"/>
                      <a:pt x="2811" y="371"/>
                    </a:cubicBezTo>
                    <a:cubicBezTo>
                      <a:pt x="2700" y="592"/>
                      <a:pt x="2552" y="777"/>
                      <a:pt x="1849" y="814"/>
                    </a:cubicBezTo>
                    <a:lnTo>
                      <a:pt x="1517" y="814"/>
                    </a:lnTo>
                    <a:cubicBezTo>
                      <a:pt x="1073" y="888"/>
                      <a:pt x="1036" y="888"/>
                      <a:pt x="740" y="962"/>
                    </a:cubicBezTo>
                    <a:cubicBezTo>
                      <a:pt x="740" y="962"/>
                      <a:pt x="703" y="962"/>
                      <a:pt x="703" y="999"/>
                    </a:cubicBezTo>
                    <a:cubicBezTo>
                      <a:pt x="629" y="999"/>
                      <a:pt x="629" y="1110"/>
                      <a:pt x="703" y="1147"/>
                    </a:cubicBezTo>
                    <a:cubicBezTo>
                      <a:pt x="740" y="1258"/>
                      <a:pt x="777" y="1369"/>
                      <a:pt x="703" y="1554"/>
                    </a:cubicBezTo>
                    <a:cubicBezTo>
                      <a:pt x="555" y="1886"/>
                      <a:pt x="186" y="2034"/>
                      <a:pt x="38" y="2367"/>
                    </a:cubicBezTo>
                    <a:cubicBezTo>
                      <a:pt x="38" y="2367"/>
                      <a:pt x="38" y="2404"/>
                      <a:pt x="1" y="2441"/>
                    </a:cubicBezTo>
                    <a:lnTo>
                      <a:pt x="1" y="2589"/>
                    </a:lnTo>
                    <a:cubicBezTo>
                      <a:pt x="112" y="2737"/>
                      <a:pt x="777" y="3143"/>
                      <a:pt x="1406" y="2811"/>
                    </a:cubicBezTo>
                    <a:cubicBezTo>
                      <a:pt x="1480" y="2774"/>
                      <a:pt x="2589" y="1849"/>
                      <a:pt x="3291" y="1147"/>
                    </a:cubicBezTo>
                    <a:cubicBezTo>
                      <a:pt x="3550" y="888"/>
                      <a:pt x="3809" y="592"/>
                      <a:pt x="3846" y="445"/>
                    </a:cubicBezTo>
                    <a:cubicBezTo>
                      <a:pt x="3883" y="186"/>
                      <a:pt x="3735" y="1"/>
                      <a:pt x="3439" y="3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E113"/>
                  </a:gs>
                  <a:gs pos="100000">
                    <a:srgbClr val="3F640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1" name="Google Shape;1071;p40"/>
            <p:cNvSpPr/>
            <p:nvPr/>
          </p:nvSpPr>
          <p:spPr>
            <a:xfrm>
              <a:off x="5736600" y="801000"/>
              <a:ext cx="962200" cy="1056450"/>
            </a:xfrm>
            <a:custGeom>
              <a:avLst/>
              <a:gdLst/>
              <a:ahLst/>
              <a:cxnLst/>
              <a:rect l="l" t="t" r="r" b="b"/>
              <a:pathLst>
                <a:path w="38488" h="42258" extrusionOk="0">
                  <a:moveTo>
                    <a:pt x="1" y="0"/>
                  </a:moveTo>
                  <a:lnTo>
                    <a:pt x="1" y="1479"/>
                  </a:lnTo>
                  <a:cubicBezTo>
                    <a:pt x="703" y="1627"/>
                    <a:pt x="1332" y="1738"/>
                    <a:pt x="2034" y="1923"/>
                  </a:cubicBezTo>
                  <a:cubicBezTo>
                    <a:pt x="3143" y="2181"/>
                    <a:pt x="4179" y="2477"/>
                    <a:pt x="5288" y="2847"/>
                  </a:cubicBezTo>
                  <a:cubicBezTo>
                    <a:pt x="6397" y="3217"/>
                    <a:pt x="7432" y="3586"/>
                    <a:pt x="8504" y="4067"/>
                  </a:cubicBezTo>
                  <a:cubicBezTo>
                    <a:pt x="9576" y="4511"/>
                    <a:pt x="10575" y="4991"/>
                    <a:pt x="11647" y="5509"/>
                  </a:cubicBezTo>
                  <a:cubicBezTo>
                    <a:pt x="11795" y="5583"/>
                    <a:pt x="11979" y="5620"/>
                    <a:pt x="12127" y="5731"/>
                  </a:cubicBezTo>
                  <a:lnTo>
                    <a:pt x="12164" y="5731"/>
                  </a:lnTo>
                  <a:cubicBezTo>
                    <a:pt x="12238" y="5805"/>
                    <a:pt x="12386" y="5879"/>
                    <a:pt x="12497" y="5915"/>
                  </a:cubicBezTo>
                  <a:cubicBezTo>
                    <a:pt x="13052" y="6174"/>
                    <a:pt x="13606" y="6470"/>
                    <a:pt x="14087" y="6803"/>
                  </a:cubicBezTo>
                  <a:cubicBezTo>
                    <a:pt x="14235" y="6914"/>
                    <a:pt x="14420" y="7025"/>
                    <a:pt x="14604" y="7099"/>
                  </a:cubicBezTo>
                  <a:cubicBezTo>
                    <a:pt x="14641" y="7099"/>
                    <a:pt x="14715" y="7172"/>
                    <a:pt x="14715" y="7172"/>
                  </a:cubicBezTo>
                  <a:cubicBezTo>
                    <a:pt x="15714" y="7764"/>
                    <a:pt x="16675" y="8393"/>
                    <a:pt x="17673" y="9058"/>
                  </a:cubicBezTo>
                  <a:cubicBezTo>
                    <a:pt x="18634" y="9686"/>
                    <a:pt x="19558" y="10389"/>
                    <a:pt x="20483" y="11128"/>
                  </a:cubicBezTo>
                  <a:cubicBezTo>
                    <a:pt x="21370" y="11868"/>
                    <a:pt x="22220" y="12607"/>
                    <a:pt x="23108" y="13384"/>
                  </a:cubicBezTo>
                  <a:cubicBezTo>
                    <a:pt x="23884" y="14086"/>
                    <a:pt x="24623" y="14825"/>
                    <a:pt x="25363" y="15602"/>
                  </a:cubicBezTo>
                  <a:cubicBezTo>
                    <a:pt x="25437" y="15713"/>
                    <a:pt x="25511" y="15787"/>
                    <a:pt x="25548" y="15861"/>
                  </a:cubicBezTo>
                  <a:cubicBezTo>
                    <a:pt x="26324" y="16674"/>
                    <a:pt x="27064" y="17561"/>
                    <a:pt x="27840" y="18449"/>
                  </a:cubicBezTo>
                  <a:cubicBezTo>
                    <a:pt x="28505" y="19299"/>
                    <a:pt x="29208" y="20223"/>
                    <a:pt x="29836" y="21147"/>
                  </a:cubicBezTo>
                  <a:cubicBezTo>
                    <a:pt x="30502" y="22072"/>
                    <a:pt x="31093" y="22996"/>
                    <a:pt x="31648" y="23994"/>
                  </a:cubicBezTo>
                  <a:cubicBezTo>
                    <a:pt x="32018" y="24623"/>
                    <a:pt x="32387" y="25214"/>
                    <a:pt x="32720" y="25880"/>
                  </a:cubicBezTo>
                  <a:cubicBezTo>
                    <a:pt x="32905" y="26212"/>
                    <a:pt x="33053" y="26582"/>
                    <a:pt x="33238" y="26878"/>
                  </a:cubicBezTo>
                  <a:cubicBezTo>
                    <a:pt x="33644" y="27765"/>
                    <a:pt x="34051" y="28689"/>
                    <a:pt x="34421" y="29614"/>
                  </a:cubicBezTo>
                  <a:cubicBezTo>
                    <a:pt x="34458" y="29725"/>
                    <a:pt x="34458" y="29762"/>
                    <a:pt x="34532" y="29836"/>
                  </a:cubicBezTo>
                  <a:cubicBezTo>
                    <a:pt x="34901" y="30834"/>
                    <a:pt x="35271" y="31832"/>
                    <a:pt x="35530" y="32867"/>
                  </a:cubicBezTo>
                  <a:cubicBezTo>
                    <a:pt x="35826" y="33865"/>
                    <a:pt x="36084" y="34901"/>
                    <a:pt x="36269" y="35899"/>
                  </a:cubicBezTo>
                  <a:cubicBezTo>
                    <a:pt x="36306" y="36194"/>
                    <a:pt x="36380" y="36490"/>
                    <a:pt x="36417" y="36786"/>
                  </a:cubicBezTo>
                  <a:cubicBezTo>
                    <a:pt x="36528" y="37525"/>
                    <a:pt x="36639" y="38265"/>
                    <a:pt x="36713" y="38967"/>
                  </a:cubicBezTo>
                  <a:cubicBezTo>
                    <a:pt x="36787" y="39966"/>
                    <a:pt x="36824" y="41001"/>
                    <a:pt x="36824" y="41962"/>
                  </a:cubicBezTo>
                  <a:lnTo>
                    <a:pt x="38487" y="42258"/>
                  </a:lnTo>
                  <a:cubicBezTo>
                    <a:pt x="38487" y="41296"/>
                    <a:pt x="38450" y="40298"/>
                    <a:pt x="38414" y="39374"/>
                  </a:cubicBezTo>
                  <a:cubicBezTo>
                    <a:pt x="38377" y="38856"/>
                    <a:pt x="38303" y="38302"/>
                    <a:pt x="38229" y="37784"/>
                  </a:cubicBezTo>
                  <a:cubicBezTo>
                    <a:pt x="38192" y="37304"/>
                    <a:pt x="38081" y="36786"/>
                    <a:pt x="38007" y="36305"/>
                  </a:cubicBezTo>
                  <a:cubicBezTo>
                    <a:pt x="37822" y="35307"/>
                    <a:pt x="37563" y="34272"/>
                    <a:pt x="37304" y="33274"/>
                  </a:cubicBezTo>
                  <a:cubicBezTo>
                    <a:pt x="37009" y="32313"/>
                    <a:pt x="36713" y="31240"/>
                    <a:pt x="36343" y="30279"/>
                  </a:cubicBezTo>
                  <a:cubicBezTo>
                    <a:pt x="35900" y="29170"/>
                    <a:pt x="35456" y="27987"/>
                    <a:pt x="34901" y="26878"/>
                  </a:cubicBezTo>
                  <a:lnTo>
                    <a:pt x="34347" y="25769"/>
                  </a:lnTo>
                  <a:cubicBezTo>
                    <a:pt x="34199" y="25547"/>
                    <a:pt x="34125" y="25362"/>
                    <a:pt x="34014" y="25177"/>
                  </a:cubicBezTo>
                  <a:cubicBezTo>
                    <a:pt x="33386" y="23920"/>
                    <a:pt x="32572" y="22626"/>
                    <a:pt x="31796" y="21443"/>
                  </a:cubicBezTo>
                  <a:cubicBezTo>
                    <a:pt x="30871" y="20001"/>
                    <a:pt x="29873" y="18633"/>
                    <a:pt x="28764" y="17339"/>
                  </a:cubicBezTo>
                  <a:cubicBezTo>
                    <a:pt x="28321" y="16785"/>
                    <a:pt x="27877" y="16267"/>
                    <a:pt x="27396" y="15750"/>
                  </a:cubicBezTo>
                  <a:cubicBezTo>
                    <a:pt x="26731" y="14973"/>
                    <a:pt x="25991" y="14234"/>
                    <a:pt x="25252" y="13494"/>
                  </a:cubicBezTo>
                  <a:cubicBezTo>
                    <a:pt x="23995" y="12237"/>
                    <a:pt x="22701" y="11128"/>
                    <a:pt x="21296" y="10019"/>
                  </a:cubicBezTo>
                  <a:cubicBezTo>
                    <a:pt x="19965" y="8910"/>
                    <a:pt x="18523" y="7949"/>
                    <a:pt x="17044" y="6988"/>
                  </a:cubicBezTo>
                  <a:cubicBezTo>
                    <a:pt x="15566" y="6063"/>
                    <a:pt x="14087" y="5176"/>
                    <a:pt x="12534" y="4400"/>
                  </a:cubicBezTo>
                  <a:cubicBezTo>
                    <a:pt x="10944" y="3549"/>
                    <a:pt x="9428" y="2921"/>
                    <a:pt x="7802" y="2255"/>
                  </a:cubicBezTo>
                  <a:cubicBezTo>
                    <a:pt x="6693" y="1849"/>
                    <a:pt x="5694" y="1479"/>
                    <a:pt x="4585" y="1146"/>
                  </a:cubicBezTo>
                  <a:cubicBezTo>
                    <a:pt x="3476" y="814"/>
                    <a:pt x="2404" y="555"/>
                    <a:pt x="1295" y="259"/>
                  </a:cubicBezTo>
                  <a:cubicBezTo>
                    <a:pt x="888" y="185"/>
                    <a:pt x="482" y="7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4738400" y="1800125"/>
              <a:ext cx="1960400" cy="426100"/>
            </a:xfrm>
            <a:custGeom>
              <a:avLst/>
              <a:gdLst/>
              <a:ahLst/>
              <a:cxnLst/>
              <a:rect l="l" t="t" r="r" b="b"/>
              <a:pathLst>
                <a:path w="78416" h="17044" extrusionOk="0">
                  <a:moveTo>
                    <a:pt x="1701" y="1"/>
                  </a:moveTo>
                  <a:lnTo>
                    <a:pt x="1" y="222"/>
                  </a:lnTo>
                  <a:cubicBezTo>
                    <a:pt x="407" y="1110"/>
                    <a:pt x="962" y="2034"/>
                    <a:pt x="1553" y="2884"/>
                  </a:cubicBezTo>
                  <a:cubicBezTo>
                    <a:pt x="2219" y="3735"/>
                    <a:pt x="2995" y="4622"/>
                    <a:pt x="3846" y="5472"/>
                  </a:cubicBezTo>
                  <a:cubicBezTo>
                    <a:pt x="4659" y="6323"/>
                    <a:pt x="5620" y="7136"/>
                    <a:pt x="6655" y="7912"/>
                  </a:cubicBezTo>
                  <a:cubicBezTo>
                    <a:pt x="7284" y="8430"/>
                    <a:pt x="7949" y="8873"/>
                    <a:pt x="8689" y="9354"/>
                  </a:cubicBezTo>
                  <a:cubicBezTo>
                    <a:pt x="8837" y="9428"/>
                    <a:pt x="9021" y="9539"/>
                    <a:pt x="9132" y="9613"/>
                  </a:cubicBezTo>
                  <a:cubicBezTo>
                    <a:pt x="9206" y="9650"/>
                    <a:pt x="9280" y="9687"/>
                    <a:pt x="9280" y="9687"/>
                  </a:cubicBezTo>
                  <a:lnTo>
                    <a:pt x="9983" y="10130"/>
                  </a:lnTo>
                  <a:cubicBezTo>
                    <a:pt x="11166" y="10833"/>
                    <a:pt x="12423" y="11461"/>
                    <a:pt x="13828" y="12053"/>
                  </a:cubicBezTo>
                  <a:cubicBezTo>
                    <a:pt x="14271" y="12238"/>
                    <a:pt x="14678" y="12423"/>
                    <a:pt x="15122" y="12608"/>
                  </a:cubicBezTo>
                  <a:cubicBezTo>
                    <a:pt x="16083" y="12977"/>
                    <a:pt x="17044" y="13347"/>
                    <a:pt x="18116" y="13717"/>
                  </a:cubicBezTo>
                  <a:cubicBezTo>
                    <a:pt x="19114" y="14049"/>
                    <a:pt x="20113" y="14382"/>
                    <a:pt x="21148" y="14641"/>
                  </a:cubicBezTo>
                  <a:cubicBezTo>
                    <a:pt x="22183" y="14937"/>
                    <a:pt x="23181" y="15195"/>
                    <a:pt x="24290" y="15417"/>
                  </a:cubicBezTo>
                  <a:cubicBezTo>
                    <a:pt x="24734" y="15528"/>
                    <a:pt x="25141" y="15602"/>
                    <a:pt x="25584" y="15713"/>
                  </a:cubicBezTo>
                  <a:cubicBezTo>
                    <a:pt x="29577" y="16489"/>
                    <a:pt x="33607" y="16970"/>
                    <a:pt x="37674" y="17044"/>
                  </a:cubicBezTo>
                  <a:lnTo>
                    <a:pt x="39781" y="17044"/>
                  </a:lnTo>
                  <a:cubicBezTo>
                    <a:pt x="42554" y="17044"/>
                    <a:pt x="45364" y="16896"/>
                    <a:pt x="48210" y="16600"/>
                  </a:cubicBezTo>
                  <a:cubicBezTo>
                    <a:pt x="48987" y="16489"/>
                    <a:pt x="49800" y="16416"/>
                    <a:pt x="50613" y="16268"/>
                  </a:cubicBezTo>
                  <a:cubicBezTo>
                    <a:pt x="51723" y="16083"/>
                    <a:pt x="52832" y="15898"/>
                    <a:pt x="53941" y="15676"/>
                  </a:cubicBezTo>
                  <a:cubicBezTo>
                    <a:pt x="57823" y="14863"/>
                    <a:pt x="61631" y="13754"/>
                    <a:pt x="65291" y="12201"/>
                  </a:cubicBezTo>
                  <a:cubicBezTo>
                    <a:pt x="67546" y="11240"/>
                    <a:pt x="69764" y="10057"/>
                    <a:pt x="71798" y="8689"/>
                  </a:cubicBezTo>
                  <a:cubicBezTo>
                    <a:pt x="72426" y="8282"/>
                    <a:pt x="72981" y="7838"/>
                    <a:pt x="73535" y="7432"/>
                  </a:cubicBezTo>
                  <a:cubicBezTo>
                    <a:pt x="75384" y="5990"/>
                    <a:pt x="77085" y="4289"/>
                    <a:pt x="78415" y="2293"/>
                  </a:cubicBezTo>
                  <a:lnTo>
                    <a:pt x="77343" y="2145"/>
                  </a:lnTo>
                  <a:lnTo>
                    <a:pt x="76789" y="2034"/>
                  </a:lnTo>
                  <a:cubicBezTo>
                    <a:pt x="75569" y="3919"/>
                    <a:pt x="73905" y="5583"/>
                    <a:pt x="72093" y="6988"/>
                  </a:cubicBezTo>
                  <a:cubicBezTo>
                    <a:pt x="69690" y="8837"/>
                    <a:pt x="66992" y="10315"/>
                    <a:pt x="64219" y="11498"/>
                  </a:cubicBezTo>
                  <a:cubicBezTo>
                    <a:pt x="60706" y="12977"/>
                    <a:pt x="57083" y="14086"/>
                    <a:pt x="53312" y="14826"/>
                  </a:cubicBezTo>
                  <a:cubicBezTo>
                    <a:pt x="48839" y="15713"/>
                    <a:pt x="44328" y="16120"/>
                    <a:pt x="39744" y="16120"/>
                  </a:cubicBezTo>
                  <a:cubicBezTo>
                    <a:pt x="35160" y="16120"/>
                    <a:pt x="30649" y="15713"/>
                    <a:pt x="26139" y="14789"/>
                  </a:cubicBezTo>
                  <a:cubicBezTo>
                    <a:pt x="25769" y="14715"/>
                    <a:pt x="25473" y="14641"/>
                    <a:pt x="25104" y="14567"/>
                  </a:cubicBezTo>
                  <a:cubicBezTo>
                    <a:pt x="23995" y="14345"/>
                    <a:pt x="22959" y="14049"/>
                    <a:pt x="21887" y="13791"/>
                  </a:cubicBezTo>
                  <a:cubicBezTo>
                    <a:pt x="20852" y="13495"/>
                    <a:pt x="19854" y="13162"/>
                    <a:pt x="18856" y="12866"/>
                  </a:cubicBezTo>
                  <a:cubicBezTo>
                    <a:pt x="17894" y="12534"/>
                    <a:pt x="16896" y="12164"/>
                    <a:pt x="15972" y="11794"/>
                  </a:cubicBezTo>
                  <a:cubicBezTo>
                    <a:pt x="14604" y="11203"/>
                    <a:pt x="13310" y="10574"/>
                    <a:pt x="12053" y="9909"/>
                  </a:cubicBezTo>
                  <a:cubicBezTo>
                    <a:pt x="11129" y="9428"/>
                    <a:pt x="10241" y="8910"/>
                    <a:pt x="9465" y="8356"/>
                  </a:cubicBezTo>
                  <a:cubicBezTo>
                    <a:pt x="9206" y="8171"/>
                    <a:pt x="8874" y="7949"/>
                    <a:pt x="8578" y="7764"/>
                  </a:cubicBezTo>
                  <a:cubicBezTo>
                    <a:pt x="8541" y="7727"/>
                    <a:pt x="8467" y="7690"/>
                    <a:pt x="8393" y="7616"/>
                  </a:cubicBezTo>
                  <a:cubicBezTo>
                    <a:pt x="6729" y="6433"/>
                    <a:pt x="5324" y="5139"/>
                    <a:pt x="4141" y="3808"/>
                  </a:cubicBezTo>
                  <a:cubicBezTo>
                    <a:pt x="3735" y="3291"/>
                    <a:pt x="3365" y="2773"/>
                    <a:pt x="2995" y="2256"/>
                  </a:cubicBezTo>
                  <a:cubicBezTo>
                    <a:pt x="2589" y="1664"/>
                    <a:pt x="2219" y="1036"/>
                    <a:pt x="1886" y="407"/>
                  </a:cubicBezTo>
                  <a:cubicBezTo>
                    <a:pt x="1849" y="296"/>
                    <a:pt x="1738" y="148"/>
                    <a:pt x="170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5158950" y="912825"/>
              <a:ext cx="574000" cy="1127625"/>
            </a:xfrm>
            <a:custGeom>
              <a:avLst/>
              <a:gdLst/>
              <a:ahLst/>
              <a:cxnLst/>
              <a:rect l="l" t="t" r="r" b="b"/>
              <a:pathLst>
                <a:path w="22960" h="45105" extrusionOk="0">
                  <a:moveTo>
                    <a:pt x="22959" y="1"/>
                  </a:moveTo>
                  <a:lnTo>
                    <a:pt x="22959" y="11277"/>
                  </a:lnTo>
                  <a:cubicBezTo>
                    <a:pt x="22441" y="11609"/>
                    <a:pt x="21961" y="11979"/>
                    <a:pt x="21443" y="12386"/>
                  </a:cubicBezTo>
                  <a:cubicBezTo>
                    <a:pt x="20926" y="12756"/>
                    <a:pt x="20445" y="13236"/>
                    <a:pt x="19964" y="13680"/>
                  </a:cubicBezTo>
                  <a:cubicBezTo>
                    <a:pt x="19521" y="14160"/>
                    <a:pt x="19003" y="14641"/>
                    <a:pt x="18523" y="15159"/>
                  </a:cubicBezTo>
                  <a:cubicBezTo>
                    <a:pt x="18079" y="15676"/>
                    <a:pt x="17561" y="16231"/>
                    <a:pt x="17155" y="16785"/>
                  </a:cubicBezTo>
                  <a:cubicBezTo>
                    <a:pt x="16674" y="17340"/>
                    <a:pt x="16230" y="17931"/>
                    <a:pt x="15824" y="18523"/>
                  </a:cubicBezTo>
                  <a:cubicBezTo>
                    <a:pt x="15380" y="19151"/>
                    <a:pt x="14973" y="19780"/>
                    <a:pt x="14567" y="20445"/>
                  </a:cubicBezTo>
                  <a:cubicBezTo>
                    <a:pt x="14160" y="21074"/>
                    <a:pt x="13790" y="21776"/>
                    <a:pt x="13421" y="22405"/>
                  </a:cubicBezTo>
                  <a:cubicBezTo>
                    <a:pt x="13051" y="23107"/>
                    <a:pt x="12681" y="23810"/>
                    <a:pt x="12348" y="24512"/>
                  </a:cubicBezTo>
                  <a:cubicBezTo>
                    <a:pt x="12016" y="25178"/>
                    <a:pt x="11683" y="25917"/>
                    <a:pt x="11424" y="26620"/>
                  </a:cubicBezTo>
                  <a:cubicBezTo>
                    <a:pt x="11128" y="27359"/>
                    <a:pt x="10870" y="28061"/>
                    <a:pt x="10574" y="28801"/>
                  </a:cubicBezTo>
                  <a:cubicBezTo>
                    <a:pt x="10352" y="29540"/>
                    <a:pt x="10130" y="30206"/>
                    <a:pt x="9908" y="30982"/>
                  </a:cubicBezTo>
                  <a:cubicBezTo>
                    <a:pt x="9761" y="31463"/>
                    <a:pt x="9613" y="31943"/>
                    <a:pt x="9502" y="32387"/>
                  </a:cubicBezTo>
                  <a:cubicBezTo>
                    <a:pt x="9391" y="32905"/>
                    <a:pt x="9280" y="33311"/>
                    <a:pt x="9206" y="33829"/>
                  </a:cubicBezTo>
                  <a:cubicBezTo>
                    <a:pt x="9132" y="34162"/>
                    <a:pt x="9058" y="34420"/>
                    <a:pt x="9021" y="34753"/>
                  </a:cubicBezTo>
                  <a:cubicBezTo>
                    <a:pt x="8984" y="35086"/>
                    <a:pt x="8910" y="35345"/>
                    <a:pt x="8873" y="35677"/>
                  </a:cubicBezTo>
                  <a:cubicBezTo>
                    <a:pt x="8836" y="36010"/>
                    <a:pt x="8799" y="36269"/>
                    <a:pt x="8799" y="36602"/>
                  </a:cubicBezTo>
                  <a:cubicBezTo>
                    <a:pt x="8725" y="36934"/>
                    <a:pt x="8725" y="37193"/>
                    <a:pt x="8688" y="37526"/>
                  </a:cubicBezTo>
                  <a:cubicBezTo>
                    <a:pt x="8651" y="37859"/>
                    <a:pt x="8651" y="38117"/>
                    <a:pt x="8651" y="38413"/>
                  </a:cubicBezTo>
                  <a:lnTo>
                    <a:pt x="8651" y="39411"/>
                  </a:lnTo>
                  <a:lnTo>
                    <a:pt x="5768" y="41297"/>
                  </a:lnTo>
                  <a:lnTo>
                    <a:pt x="3919" y="42517"/>
                  </a:lnTo>
                  <a:lnTo>
                    <a:pt x="0" y="45105"/>
                  </a:lnTo>
                  <a:lnTo>
                    <a:pt x="0" y="43848"/>
                  </a:lnTo>
                  <a:cubicBezTo>
                    <a:pt x="0" y="43404"/>
                    <a:pt x="37" y="42961"/>
                    <a:pt x="37" y="42517"/>
                  </a:cubicBezTo>
                  <a:cubicBezTo>
                    <a:pt x="111" y="42036"/>
                    <a:pt x="111" y="41630"/>
                    <a:pt x="148" y="41186"/>
                  </a:cubicBezTo>
                  <a:cubicBezTo>
                    <a:pt x="185" y="40705"/>
                    <a:pt x="222" y="40299"/>
                    <a:pt x="296" y="39781"/>
                  </a:cubicBezTo>
                  <a:cubicBezTo>
                    <a:pt x="333" y="39337"/>
                    <a:pt x="407" y="38857"/>
                    <a:pt x="481" y="38413"/>
                  </a:cubicBezTo>
                  <a:cubicBezTo>
                    <a:pt x="555" y="37933"/>
                    <a:pt x="592" y="37489"/>
                    <a:pt x="703" y="37008"/>
                  </a:cubicBezTo>
                  <a:cubicBezTo>
                    <a:pt x="777" y="36565"/>
                    <a:pt x="888" y="36084"/>
                    <a:pt x="961" y="35566"/>
                  </a:cubicBezTo>
                  <a:cubicBezTo>
                    <a:pt x="1109" y="34827"/>
                    <a:pt x="1257" y="34199"/>
                    <a:pt x="1442" y="33459"/>
                  </a:cubicBezTo>
                  <a:cubicBezTo>
                    <a:pt x="1627" y="32720"/>
                    <a:pt x="1812" y="32017"/>
                    <a:pt x="1997" y="31278"/>
                  </a:cubicBezTo>
                  <a:cubicBezTo>
                    <a:pt x="2182" y="30538"/>
                    <a:pt x="2403" y="29836"/>
                    <a:pt x="2625" y="29097"/>
                  </a:cubicBezTo>
                  <a:cubicBezTo>
                    <a:pt x="2995" y="27987"/>
                    <a:pt x="3365" y="26952"/>
                    <a:pt x="3808" y="25880"/>
                  </a:cubicBezTo>
                  <a:cubicBezTo>
                    <a:pt x="4215" y="24771"/>
                    <a:pt x="4659" y="23699"/>
                    <a:pt x="5139" y="22627"/>
                  </a:cubicBezTo>
                  <a:cubicBezTo>
                    <a:pt x="5583" y="21592"/>
                    <a:pt x="6100" y="20519"/>
                    <a:pt x="6655" y="19484"/>
                  </a:cubicBezTo>
                  <a:cubicBezTo>
                    <a:pt x="7173" y="18486"/>
                    <a:pt x="7727" y="17414"/>
                    <a:pt x="8319" y="16453"/>
                  </a:cubicBezTo>
                  <a:cubicBezTo>
                    <a:pt x="8910" y="15417"/>
                    <a:pt x="9539" y="14456"/>
                    <a:pt x="10130" y="13495"/>
                  </a:cubicBezTo>
                  <a:cubicBezTo>
                    <a:pt x="10722" y="12534"/>
                    <a:pt x="11424" y="11609"/>
                    <a:pt x="12053" y="10722"/>
                  </a:cubicBezTo>
                  <a:cubicBezTo>
                    <a:pt x="12718" y="9835"/>
                    <a:pt x="13384" y="8948"/>
                    <a:pt x="14086" y="8134"/>
                  </a:cubicBezTo>
                  <a:cubicBezTo>
                    <a:pt x="14789" y="7284"/>
                    <a:pt x="15528" y="6470"/>
                    <a:pt x="16230" y="5731"/>
                  </a:cubicBezTo>
                  <a:cubicBezTo>
                    <a:pt x="16896" y="4992"/>
                    <a:pt x="17709" y="4252"/>
                    <a:pt x="18375" y="3550"/>
                  </a:cubicBezTo>
                  <a:cubicBezTo>
                    <a:pt x="19151" y="2921"/>
                    <a:pt x="19854" y="2219"/>
                    <a:pt x="20593" y="1664"/>
                  </a:cubicBezTo>
                  <a:cubicBezTo>
                    <a:pt x="21443" y="1036"/>
                    <a:pt x="22220" y="481"/>
                    <a:pt x="22959" y="1"/>
                  </a:cubicBezTo>
                  <a:close/>
                </a:path>
              </a:pathLst>
            </a:custGeom>
            <a:solidFill>
              <a:srgbClr val="CA271A"/>
            </a:solidFill>
            <a:ln w="9525" cap="flat" cmpd="sng">
              <a:solidFill>
                <a:srgbClr val="CA271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4736550" y="801000"/>
              <a:ext cx="996400" cy="1001000"/>
            </a:xfrm>
            <a:custGeom>
              <a:avLst/>
              <a:gdLst/>
              <a:ahLst/>
              <a:cxnLst/>
              <a:rect l="l" t="t" r="r" b="b"/>
              <a:pathLst>
                <a:path w="39856" h="40040" extrusionOk="0">
                  <a:moveTo>
                    <a:pt x="39855" y="0"/>
                  </a:moveTo>
                  <a:cubicBezTo>
                    <a:pt x="38746" y="185"/>
                    <a:pt x="37600" y="370"/>
                    <a:pt x="36454" y="629"/>
                  </a:cubicBezTo>
                  <a:cubicBezTo>
                    <a:pt x="35345" y="924"/>
                    <a:pt x="34162" y="1183"/>
                    <a:pt x="33052" y="1516"/>
                  </a:cubicBezTo>
                  <a:cubicBezTo>
                    <a:pt x="31943" y="1849"/>
                    <a:pt x="30834" y="2218"/>
                    <a:pt x="29725" y="2625"/>
                  </a:cubicBezTo>
                  <a:cubicBezTo>
                    <a:pt x="28690" y="3032"/>
                    <a:pt x="27581" y="3512"/>
                    <a:pt x="26509" y="3956"/>
                  </a:cubicBezTo>
                  <a:cubicBezTo>
                    <a:pt x="26287" y="4067"/>
                    <a:pt x="26028" y="4215"/>
                    <a:pt x="25806" y="4289"/>
                  </a:cubicBezTo>
                  <a:cubicBezTo>
                    <a:pt x="24993" y="4695"/>
                    <a:pt x="24143" y="5139"/>
                    <a:pt x="23366" y="5546"/>
                  </a:cubicBezTo>
                  <a:cubicBezTo>
                    <a:pt x="22331" y="6100"/>
                    <a:pt x="21296" y="6692"/>
                    <a:pt x="20298" y="7283"/>
                  </a:cubicBezTo>
                  <a:cubicBezTo>
                    <a:pt x="19928" y="7542"/>
                    <a:pt x="19521" y="7764"/>
                    <a:pt x="19151" y="8023"/>
                  </a:cubicBezTo>
                  <a:cubicBezTo>
                    <a:pt x="18560" y="8393"/>
                    <a:pt x="17968" y="8799"/>
                    <a:pt x="17414" y="9243"/>
                  </a:cubicBezTo>
                  <a:cubicBezTo>
                    <a:pt x="16490" y="9871"/>
                    <a:pt x="15565" y="10611"/>
                    <a:pt x="14678" y="11350"/>
                  </a:cubicBezTo>
                  <a:cubicBezTo>
                    <a:pt x="13791" y="12090"/>
                    <a:pt x="12903" y="12866"/>
                    <a:pt x="12127" y="13679"/>
                  </a:cubicBezTo>
                  <a:cubicBezTo>
                    <a:pt x="11314" y="14456"/>
                    <a:pt x="10500" y="15269"/>
                    <a:pt x="9761" y="16119"/>
                  </a:cubicBezTo>
                  <a:cubicBezTo>
                    <a:pt x="9687" y="16156"/>
                    <a:pt x="9650" y="16267"/>
                    <a:pt x="9576" y="16304"/>
                  </a:cubicBezTo>
                  <a:cubicBezTo>
                    <a:pt x="8726" y="17265"/>
                    <a:pt x="7875" y="18338"/>
                    <a:pt x="7099" y="19410"/>
                  </a:cubicBezTo>
                  <a:cubicBezTo>
                    <a:pt x="6951" y="19595"/>
                    <a:pt x="6840" y="19816"/>
                    <a:pt x="6692" y="20001"/>
                  </a:cubicBezTo>
                  <a:cubicBezTo>
                    <a:pt x="6323" y="20519"/>
                    <a:pt x="5953" y="21110"/>
                    <a:pt x="5583" y="21665"/>
                  </a:cubicBezTo>
                  <a:cubicBezTo>
                    <a:pt x="5435" y="21850"/>
                    <a:pt x="5361" y="21998"/>
                    <a:pt x="5250" y="22183"/>
                  </a:cubicBezTo>
                  <a:lnTo>
                    <a:pt x="4141" y="24105"/>
                  </a:lnTo>
                  <a:cubicBezTo>
                    <a:pt x="3402" y="25510"/>
                    <a:pt x="2773" y="26915"/>
                    <a:pt x="2219" y="28394"/>
                  </a:cubicBezTo>
                  <a:cubicBezTo>
                    <a:pt x="1664" y="29873"/>
                    <a:pt x="1221" y="31314"/>
                    <a:pt x="851" y="32793"/>
                  </a:cubicBezTo>
                  <a:lnTo>
                    <a:pt x="851" y="32904"/>
                  </a:lnTo>
                  <a:cubicBezTo>
                    <a:pt x="629" y="33828"/>
                    <a:pt x="444" y="34753"/>
                    <a:pt x="296" y="35714"/>
                  </a:cubicBezTo>
                  <a:cubicBezTo>
                    <a:pt x="185" y="36712"/>
                    <a:pt x="75" y="37710"/>
                    <a:pt x="38" y="38672"/>
                  </a:cubicBezTo>
                  <a:cubicBezTo>
                    <a:pt x="1" y="39115"/>
                    <a:pt x="1" y="39596"/>
                    <a:pt x="1" y="40039"/>
                  </a:cubicBezTo>
                  <a:lnTo>
                    <a:pt x="1701" y="39818"/>
                  </a:lnTo>
                  <a:cubicBezTo>
                    <a:pt x="1701" y="39189"/>
                    <a:pt x="1701" y="38524"/>
                    <a:pt x="1738" y="37895"/>
                  </a:cubicBezTo>
                  <a:cubicBezTo>
                    <a:pt x="1775" y="36860"/>
                    <a:pt x="1923" y="35936"/>
                    <a:pt x="2071" y="34937"/>
                  </a:cubicBezTo>
                  <a:cubicBezTo>
                    <a:pt x="2256" y="33902"/>
                    <a:pt x="2441" y="32978"/>
                    <a:pt x="2700" y="31980"/>
                  </a:cubicBezTo>
                  <a:cubicBezTo>
                    <a:pt x="2995" y="30982"/>
                    <a:pt x="3254" y="30020"/>
                    <a:pt x="3624" y="29059"/>
                  </a:cubicBezTo>
                  <a:cubicBezTo>
                    <a:pt x="3993" y="28024"/>
                    <a:pt x="4363" y="27100"/>
                    <a:pt x="4844" y="26138"/>
                  </a:cubicBezTo>
                  <a:cubicBezTo>
                    <a:pt x="5287" y="25214"/>
                    <a:pt x="5768" y="24253"/>
                    <a:pt x="6323" y="23329"/>
                  </a:cubicBezTo>
                  <a:cubicBezTo>
                    <a:pt x="6877" y="22367"/>
                    <a:pt x="7469" y="21443"/>
                    <a:pt x="8060" y="20556"/>
                  </a:cubicBezTo>
                  <a:cubicBezTo>
                    <a:pt x="8245" y="20334"/>
                    <a:pt x="8430" y="20038"/>
                    <a:pt x="8615" y="19816"/>
                  </a:cubicBezTo>
                  <a:cubicBezTo>
                    <a:pt x="9095" y="19188"/>
                    <a:pt x="9613" y="18522"/>
                    <a:pt x="10094" y="17931"/>
                  </a:cubicBezTo>
                  <a:cubicBezTo>
                    <a:pt x="10833" y="17081"/>
                    <a:pt x="11572" y="16230"/>
                    <a:pt x="12386" y="15417"/>
                  </a:cubicBezTo>
                  <a:cubicBezTo>
                    <a:pt x="13162" y="14641"/>
                    <a:pt x="13976" y="13790"/>
                    <a:pt x="14826" y="13088"/>
                  </a:cubicBezTo>
                  <a:cubicBezTo>
                    <a:pt x="15713" y="12274"/>
                    <a:pt x="16564" y="11535"/>
                    <a:pt x="17488" y="10870"/>
                  </a:cubicBezTo>
                  <a:cubicBezTo>
                    <a:pt x="18412" y="10093"/>
                    <a:pt x="19410" y="9465"/>
                    <a:pt x="20372" y="8836"/>
                  </a:cubicBezTo>
                  <a:cubicBezTo>
                    <a:pt x="21111" y="8356"/>
                    <a:pt x="21924" y="7838"/>
                    <a:pt x="22738" y="7394"/>
                  </a:cubicBezTo>
                  <a:cubicBezTo>
                    <a:pt x="22959" y="7246"/>
                    <a:pt x="23144" y="7172"/>
                    <a:pt x="23366" y="7025"/>
                  </a:cubicBezTo>
                  <a:cubicBezTo>
                    <a:pt x="23514" y="6988"/>
                    <a:pt x="23588" y="6877"/>
                    <a:pt x="23736" y="6840"/>
                  </a:cubicBezTo>
                  <a:cubicBezTo>
                    <a:pt x="24660" y="6359"/>
                    <a:pt x="25584" y="5879"/>
                    <a:pt x="26509" y="5435"/>
                  </a:cubicBezTo>
                  <a:cubicBezTo>
                    <a:pt x="27581" y="4954"/>
                    <a:pt x="28690" y="4474"/>
                    <a:pt x="29762" y="4067"/>
                  </a:cubicBezTo>
                  <a:cubicBezTo>
                    <a:pt x="30797" y="3660"/>
                    <a:pt x="31980" y="3291"/>
                    <a:pt x="33089" y="2958"/>
                  </a:cubicBezTo>
                  <a:cubicBezTo>
                    <a:pt x="34199" y="2625"/>
                    <a:pt x="35345" y="2292"/>
                    <a:pt x="36454" y="2071"/>
                  </a:cubicBezTo>
                  <a:cubicBezTo>
                    <a:pt x="37563" y="1849"/>
                    <a:pt x="38746" y="1627"/>
                    <a:pt x="39855" y="1479"/>
                  </a:cubicBezTo>
                  <a:lnTo>
                    <a:pt x="3985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6682125" y="1854650"/>
              <a:ext cx="5575" cy="950"/>
            </a:xfrm>
            <a:custGeom>
              <a:avLst/>
              <a:gdLst/>
              <a:ahLst/>
              <a:cxnLst/>
              <a:rect l="l" t="t" r="r" b="b"/>
              <a:pathLst>
                <a:path w="223" h="38" extrusionOk="0">
                  <a:moveTo>
                    <a:pt x="223" y="38"/>
                  </a:moveTo>
                  <a:lnTo>
                    <a:pt x="223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61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6682125" y="1854650"/>
              <a:ext cx="5575" cy="950"/>
            </a:xfrm>
            <a:custGeom>
              <a:avLst/>
              <a:gdLst/>
              <a:ahLst/>
              <a:cxnLst/>
              <a:rect l="l" t="t" r="r" b="b"/>
              <a:pathLst>
                <a:path w="223" h="38" extrusionOk="0">
                  <a:moveTo>
                    <a:pt x="223" y="38"/>
                  </a:moveTo>
                  <a:lnTo>
                    <a:pt x="223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6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4924175" y="912825"/>
              <a:ext cx="808775" cy="1126700"/>
            </a:xfrm>
            <a:custGeom>
              <a:avLst/>
              <a:gdLst/>
              <a:ahLst/>
              <a:cxnLst/>
              <a:rect l="l" t="t" r="r" b="b"/>
              <a:pathLst>
                <a:path w="32351" h="45068" extrusionOk="0">
                  <a:moveTo>
                    <a:pt x="32350" y="1"/>
                  </a:moveTo>
                  <a:cubicBezTo>
                    <a:pt x="31315" y="222"/>
                    <a:pt x="30243" y="592"/>
                    <a:pt x="29208" y="888"/>
                  </a:cubicBezTo>
                  <a:cubicBezTo>
                    <a:pt x="28209" y="1258"/>
                    <a:pt x="27100" y="1664"/>
                    <a:pt x="26065" y="2145"/>
                  </a:cubicBezTo>
                  <a:cubicBezTo>
                    <a:pt x="25067" y="2589"/>
                    <a:pt x="23995" y="3106"/>
                    <a:pt x="22996" y="3661"/>
                  </a:cubicBezTo>
                  <a:cubicBezTo>
                    <a:pt x="21961" y="4178"/>
                    <a:pt x="20963" y="4807"/>
                    <a:pt x="19965" y="5398"/>
                  </a:cubicBezTo>
                  <a:cubicBezTo>
                    <a:pt x="19004" y="6027"/>
                    <a:pt x="18042" y="6692"/>
                    <a:pt x="17118" y="7395"/>
                  </a:cubicBezTo>
                  <a:cubicBezTo>
                    <a:pt x="16194" y="8097"/>
                    <a:pt x="15270" y="8874"/>
                    <a:pt x="14382" y="9613"/>
                  </a:cubicBezTo>
                  <a:cubicBezTo>
                    <a:pt x="13495" y="10352"/>
                    <a:pt x="12645" y="11203"/>
                    <a:pt x="11831" y="12016"/>
                  </a:cubicBezTo>
                  <a:cubicBezTo>
                    <a:pt x="11018" y="12866"/>
                    <a:pt x="10242" y="13717"/>
                    <a:pt x="9502" y="14604"/>
                  </a:cubicBezTo>
                  <a:cubicBezTo>
                    <a:pt x="8763" y="15491"/>
                    <a:pt x="8023" y="16416"/>
                    <a:pt x="7358" y="17340"/>
                  </a:cubicBezTo>
                  <a:cubicBezTo>
                    <a:pt x="6655" y="18264"/>
                    <a:pt x="6064" y="19188"/>
                    <a:pt x="5472" y="20150"/>
                  </a:cubicBezTo>
                  <a:cubicBezTo>
                    <a:pt x="4918" y="21074"/>
                    <a:pt x="4363" y="22109"/>
                    <a:pt x="3846" y="23070"/>
                  </a:cubicBezTo>
                  <a:cubicBezTo>
                    <a:pt x="3402" y="24032"/>
                    <a:pt x="2921" y="24993"/>
                    <a:pt x="2515" y="26028"/>
                  </a:cubicBezTo>
                  <a:cubicBezTo>
                    <a:pt x="2108" y="27026"/>
                    <a:pt x="1775" y="28024"/>
                    <a:pt x="1443" y="29023"/>
                  </a:cubicBezTo>
                  <a:cubicBezTo>
                    <a:pt x="1110" y="30058"/>
                    <a:pt x="888" y="31019"/>
                    <a:pt x="666" y="32017"/>
                  </a:cubicBezTo>
                  <a:cubicBezTo>
                    <a:pt x="481" y="33052"/>
                    <a:pt x="296" y="34014"/>
                    <a:pt x="186" y="35049"/>
                  </a:cubicBezTo>
                  <a:cubicBezTo>
                    <a:pt x="149" y="35714"/>
                    <a:pt x="112" y="36380"/>
                    <a:pt x="75" y="37008"/>
                  </a:cubicBezTo>
                  <a:cubicBezTo>
                    <a:pt x="1" y="37452"/>
                    <a:pt x="1" y="37859"/>
                    <a:pt x="1" y="38265"/>
                  </a:cubicBezTo>
                  <a:cubicBezTo>
                    <a:pt x="444" y="38783"/>
                    <a:pt x="888" y="39300"/>
                    <a:pt x="1406" y="39744"/>
                  </a:cubicBezTo>
                  <a:cubicBezTo>
                    <a:pt x="2293" y="40631"/>
                    <a:pt x="3254" y="41408"/>
                    <a:pt x="4363" y="42147"/>
                  </a:cubicBezTo>
                  <a:cubicBezTo>
                    <a:pt x="5472" y="42924"/>
                    <a:pt x="6618" y="43626"/>
                    <a:pt x="7912" y="44255"/>
                  </a:cubicBezTo>
                  <a:cubicBezTo>
                    <a:pt x="8430" y="44550"/>
                    <a:pt x="8948" y="44809"/>
                    <a:pt x="9502" y="45068"/>
                  </a:cubicBezTo>
                  <a:lnTo>
                    <a:pt x="9502" y="43811"/>
                  </a:lnTo>
                  <a:cubicBezTo>
                    <a:pt x="9502" y="43330"/>
                    <a:pt x="9502" y="42924"/>
                    <a:pt x="9539" y="42480"/>
                  </a:cubicBezTo>
                  <a:cubicBezTo>
                    <a:pt x="9539" y="41999"/>
                    <a:pt x="9576" y="41593"/>
                    <a:pt x="9613" y="41112"/>
                  </a:cubicBezTo>
                  <a:cubicBezTo>
                    <a:pt x="9687" y="40631"/>
                    <a:pt x="9724" y="40188"/>
                    <a:pt x="9761" y="39744"/>
                  </a:cubicBezTo>
                  <a:cubicBezTo>
                    <a:pt x="9798" y="39264"/>
                    <a:pt x="9872" y="38820"/>
                    <a:pt x="9946" y="38339"/>
                  </a:cubicBezTo>
                  <a:cubicBezTo>
                    <a:pt x="10057" y="37896"/>
                    <a:pt x="10094" y="37415"/>
                    <a:pt x="10168" y="36971"/>
                  </a:cubicBezTo>
                  <a:cubicBezTo>
                    <a:pt x="10279" y="36454"/>
                    <a:pt x="10352" y="36047"/>
                    <a:pt x="10463" y="35529"/>
                  </a:cubicBezTo>
                  <a:cubicBezTo>
                    <a:pt x="10611" y="34827"/>
                    <a:pt x="10722" y="34162"/>
                    <a:pt x="10907" y="33422"/>
                  </a:cubicBezTo>
                  <a:cubicBezTo>
                    <a:pt x="11055" y="32683"/>
                    <a:pt x="11240" y="31980"/>
                    <a:pt x="11462" y="31241"/>
                  </a:cubicBezTo>
                  <a:cubicBezTo>
                    <a:pt x="11646" y="30501"/>
                    <a:pt x="11905" y="29799"/>
                    <a:pt x="12127" y="29060"/>
                  </a:cubicBezTo>
                  <a:cubicBezTo>
                    <a:pt x="12497" y="28024"/>
                    <a:pt x="12867" y="26952"/>
                    <a:pt x="13273" y="25843"/>
                  </a:cubicBezTo>
                  <a:cubicBezTo>
                    <a:pt x="13680" y="24734"/>
                    <a:pt x="14160" y="23662"/>
                    <a:pt x="14604" y="22590"/>
                  </a:cubicBezTo>
                  <a:cubicBezTo>
                    <a:pt x="15122" y="21555"/>
                    <a:pt x="15639" y="20482"/>
                    <a:pt x="16157" y="19447"/>
                  </a:cubicBezTo>
                  <a:cubicBezTo>
                    <a:pt x="16638" y="18449"/>
                    <a:pt x="17266" y="17414"/>
                    <a:pt x="17821" y="16416"/>
                  </a:cubicBezTo>
                  <a:cubicBezTo>
                    <a:pt x="18375" y="15380"/>
                    <a:pt x="19004" y="14419"/>
                    <a:pt x="19595" y="13458"/>
                  </a:cubicBezTo>
                  <a:cubicBezTo>
                    <a:pt x="20261" y="12534"/>
                    <a:pt x="20889" y="11572"/>
                    <a:pt x="21555" y="10685"/>
                  </a:cubicBezTo>
                  <a:cubicBezTo>
                    <a:pt x="22183" y="9798"/>
                    <a:pt x="22886" y="8911"/>
                    <a:pt x="23588" y="8097"/>
                  </a:cubicBezTo>
                  <a:cubicBezTo>
                    <a:pt x="24290" y="7247"/>
                    <a:pt x="25030" y="6434"/>
                    <a:pt x="25695" y="5694"/>
                  </a:cubicBezTo>
                  <a:cubicBezTo>
                    <a:pt x="26398" y="4955"/>
                    <a:pt x="27137" y="4178"/>
                    <a:pt x="27877" y="3513"/>
                  </a:cubicBezTo>
                  <a:cubicBezTo>
                    <a:pt x="28579" y="2847"/>
                    <a:pt x="29355" y="2219"/>
                    <a:pt x="30095" y="1627"/>
                  </a:cubicBezTo>
                  <a:cubicBezTo>
                    <a:pt x="30834" y="1073"/>
                    <a:pt x="31611" y="518"/>
                    <a:pt x="3235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4779075" y="837950"/>
              <a:ext cx="953875" cy="1052775"/>
            </a:xfrm>
            <a:custGeom>
              <a:avLst/>
              <a:gdLst/>
              <a:ahLst/>
              <a:cxnLst/>
              <a:rect l="l" t="t" r="r" b="b"/>
              <a:pathLst>
                <a:path w="38155" h="42111" extrusionOk="0">
                  <a:moveTo>
                    <a:pt x="38154" y="1"/>
                  </a:moveTo>
                  <a:lnTo>
                    <a:pt x="38154" y="1"/>
                  </a:lnTo>
                  <a:cubicBezTo>
                    <a:pt x="37045" y="186"/>
                    <a:pt x="35899" y="371"/>
                    <a:pt x="34716" y="482"/>
                  </a:cubicBezTo>
                  <a:cubicBezTo>
                    <a:pt x="33607" y="740"/>
                    <a:pt x="32424" y="1036"/>
                    <a:pt x="31314" y="1369"/>
                  </a:cubicBezTo>
                  <a:cubicBezTo>
                    <a:pt x="30205" y="1702"/>
                    <a:pt x="29096" y="2071"/>
                    <a:pt x="27987" y="2478"/>
                  </a:cubicBezTo>
                  <a:cubicBezTo>
                    <a:pt x="26952" y="2885"/>
                    <a:pt x="25843" y="3365"/>
                    <a:pt x="24771" y="3883"/>
                  </a:cubicBezTo>
                  <a:cubicBezTo>
                    <a:pt x="23699" y="4364"/>
                    <a:pt x="22626" y="4918"/>
                    <a:pt x="21628" y="5473"/>
                  </a:cubicBezTo>
                  <a:cubicBezTo>
                    <a:pt x="20593" y="6027"/>
                    <a:pt x="19595" y="6656"/>
                    <a:pt x="18634" y="7284"/>
                  </a:cubicBezTo>
                  <a:cubicBezTo>
                    <a:pt x="17635" y="7950"/>
                    <a:pt x="16674" y="8615"/>
                    <a:pt x="15750" y="9318"/>
                  </a:cubicBezTo>
                  <a:cubicBezTo>
                    <a:pt x="14826" y="10020"/>
                    <a:pt x="13901" y="10796"/>
                    <a:pt x="13088" y="11536"/>
                  </a:cubicBezTo>
                  <a:cubicBezTo>
                    <a:pt x="12238" y="12275"/>
                    <a:pt x="11424" y="13126"/>
                    <a:pt x="10611" y="13902"/>
                  </a:cubicBezTo>
                  <a:cubicBezTo>
                    <a:pt x="9945" y="14641"/>
                    <a:pt x="9280" y="15381"/>
                    <a:pt x="8651" y="16120"/>
                  </a:cubicBezTo>
                  <a:cubicBezTo>
                    <a:pt x="8541" y="16268"/>
                    <a:pt x="8467" y="16342"/>
                    <a:pt x="8356" y="16453"/>
                  </a:cubicBezTo>
                  <a:cubicBezTo>
                    <a:pt x="7653" y="17266"/>
                    <a:pt x="6988" y="18191"/>
                    <a:pt x="6359" y="19078"/>
                  </a:cubicBezTo>
                  <a:cubicBezTo>
                    <a:pt x="5731" y="19965"/>
                    <a:pt x="5176" y="20889"/>
                    <a:pt x="4622" y="21814"/>
                  </a:cubicBezTo>
                  <a:cubicBezTo>
                    <a:pt x="4104" y="22738"/>
                    <a:pt x="3586" y="23662"/>
                    <a:pt x="3143" y="24623"/>
                  </a:cubicBezTo>
                  <a:cubicBezTo>
                    <a:pt x="2662" y="25585"/>
                    <a:pt x="2292" y="26583"/>
                    <a:pt x="1923" y="27544"/>
                  </a:cubicBezTo>
                  <a:cubicBezTo>
                    <a:pt x="1553" y="28505"/>
                    <a:pt x="1294" y="29467"/>
                    <a:pt x="999" y="30428"/>
                  </a:cubicBezTo>
                  <a:cubicBezTo>
                    <a:pt x="740" y="31463"/>
                    <a:pt x="555" y="32387"/>
                    <a:pt x="370" y="33386"/>
                  </a:cubicBezTo>
                  <a:cubicBezTo>
                    <a:pt x="222" y="34421"/>
                    <a:pt x="74" y="35382"/>
                    <a:pt x="37" y="36380"/>
                  </a:cubicBezTo>
                  <a:cubicBezTo>
                    <a:pt x="37" y="37009"/>
                    <a:pt x="0" y="37637"/>
                    <a:pt x="0" y="38303"/>
                  </a:cubicBezTo>
                  <a:cubicBezTo>
                    <a:pt x="74" y="38451"/>
                    <a:pt x="148" y="38561"/>
                    <a:pt x="222" y="38709"/>
                  </a:cubicBezTo>
                  <a:cubicBezTo>
                    <a:pt x="555" y="39375"/>
                    <a:pt x="925" y="39966"/>
                    <a:pt x="1331" y="40558"/>
                  </a:cubicBezTo>
                  <a:cubicBezTo>
                    <a:pt x="1664" y="41075"/>
                    <a:pt x="2071" y="41593"/>
                    <a:pt x="2477" y="42111"/>
                  </a:cubicBezTo>
                  <a:cubicBezTo>
                    <a:pt x="2477" y="41408"/>
                    <a:pt x="2477" y="40743"/>
                    <a:pt x="2551" y="40077"/>
                  </a:cubicBezTo>
                  <a:cubicBezTo>
                    <a:pt x="2588" y="39264"/>
                    <a:pt x="2662" y="38524"/>
                    <a:pt x="2773" y="37748"/>
                  </a:cubicBezTo>
                  <a:cubicBezTo>
                    <a:pt x="2773" y="37563"/>
                    <a:pt x="2810" y="37341"/>
                    <a:pt x="2847" y="37083"/>
                  </a:cubicBezTo>
                  <a:cubicBezTo>
                    <a:pt x="2995" y="36084"/>
                    <a:pt x="3217" y="35123"/>
                    <a:pt x="3476" y="34088"/>
                  </a:cubicBezTo>
                  <a:cubicBezTo>
                    <a:pt x="3734" y="33090"/>
                    <a:pt x="4030" y="32129"/>
                    <a:pt x="4326" y="31093"/>
                  </a:cubicBezTo>
                  <a:cubicBezTo>
                    <a:pt x="4696" y="30058"/>
                    <a:pt x="5065" y="29097"/>
                    <a:pt x="5509" y="28099"/>
                  </a:cubicBezTo>
                  <a:cubicBezTo>
                    <a:pt x="5916" y="27101"/>
                    <a:pt x="6359" y="26102"/>
                    <a:pt x="6877" y="25141"/>
                  </a:cubicBezTo>
                  <a:cubicBezTo>
                    <a:pt x="7394" y="24143"/>
                    <a:pt x="7949" y="23182"/>
                    <a:pt x="8541" y="22220"/>
                  </a:cubicBezTo>
                  <a:cubicBezTo>
                    <a:pt x="9095" y="21296"/>
                    <a:pt x="9761" y="20335"/>
                    <a:pt x="10389" y="19411"/>
                  </a:cubicBezTo>
                  <a:cubicBezTo>
                    <a:pt x="10981" y="18523"/>
                    <a:pt x="11683" y="17673"/>
                    <a:pt x="12349" y="16860"/>
                  </a:cubicBezTo>
                  <a:cubicBezTo>
                    <a:pt x="12422" y="16823"/>
                    <a:pt x="12459" y="16712"/>
                    <a:pt x="12533" y="16675"/>
                  </a:cubicBezTo>
                  <a:cubicBezTo>
                    <a:pt x="13273" y="15787"/>
                    <a:pt x="14049" y="14900"/>
                    <a:pt x="14826" y="14087"/>
                  </a:cubicBezTo>
                  <a:cubicBezTo>
                    <a:pt x="15602" y="13237"/>
                    <a:pt x="16489" y="12423"/>
                    <a:pt x="17303" y="11647"/>
                  </a:cubicBezTo>
                  <a:cubicBezTo>
                    <a:pt x="18153" y="10833"/>
                    <a:pt x="19077" y="10057"/>
                    <a:pt x="19964" y="9318"/>
                  </a:cubicBezTo>
                  <a:cubicBezTo>
                    <a:pt x="20889" y="8578"/>
                    <a:pt x="21813" y="7839"/>
                    <a:pt x="22774" y="7210"/>
                  </a:cubicBezTo>
                  <a:cubicBezTo>
                    <a:pt x="23699" y="6545"/>
                    <a:pt x="24697" y="5916"/>
                    <a:pt x="25695" y="5325"/>
                  </a:cubicBezTo>
                  <a:cubicBezTo>
                    <a:pt x="26693" y="4770"/>
                    <a:pt x="27728" y="4142"/>
                    <a:pt x="28727" y="3661"/>
                  </a:cubicBezTo>
                  <a:cubicBezTo>
                    <a:pt x="29762" y="3107"/>
                    <a:pt x="30834" y="2626"/>
                    <a:pt x="31832" y="2182"/>
                  </a:cubicBezTo>
                  <a:cubicBezTo>
                    <a:pt x="32867" y="1739"/>
                    <a:pt x="33902" y="1332"/>
                    <a:pt x="34975" y="962"/>
                  </a:cubicBezTo>
                  <a:cubicBezTo>
                    <a:pt x="36047" y="593"/>
                    <a:pt x="37119" y="260"/>
                    <a:pt x="3815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5644175" y="1446125"/>
              <a:ext cx="329075" cy="356525"/>
            </a:xfrm>
            <a:custGeom>
              <a:avLst/>
              <a:gdLst/>
              <a:ahLst/>
              <a:cxnLst/>
              <a:rect l="l" t="t" r="r" b="b"/>
              <a:pathLst>
                <a:path w="13163" h="14261" extrusionOk="0">
                  <a:moveTo>
                    <a:pt x="3550" y="1"/>
                  </a:moveTo>
                  <a:cubicBezTo>
                    <a:pt x="3365" y="296"/>
                    <a:pt x="3180" y="629"/>
                    <a:pt x="2996" y="925"/>
                  </a:cubicBezTo>
                  <a:cubicBezTo>
                    <a:pt x="2811" y="1258"/>
                    <a:pt x="2626" y="1664"/>
                    <a:pt x="2441" y="2034"/>
                  </a:cubicBezTo>
                  <a:cubicBezTo>
                    <a:pt x="2256" y="2404"/>
                    <a:pt x="2071" y="2884"/>
                    <a:pt x="1960" y="3291"/>
                  </a:cubicBezTo>
                  <a:cubicBezTo>
                    <a:pt x="1812" y="3772"/>
                    <a:pt x="1628" y="4215"/>
                    <a:pt x="1480" y="4696"/>
                  </a:cubicBezTo>
                  <a:cubicBezTo>
                    <a:pt x="1332" y="5140"/>
                    <a:pt x="1221" y="5620"/>
                    <a:pt x="1073" y="6101"/>
                  </a:cubicBezTo>
                  <a:cubicBezTo>
                    <a:pt x="925" y="6618"/>
                    <a:pt x="777" y="7136"/>
                    <a:pt x="703" y="7654"/>
                  </a:cubicBezTo>
                  <a:lnTo>
                    <a:pt x="408" y="9169"/>
                  </a:lnTo>
                  <a:cubicBezTo>
                    <a:pt x="334" y="9687"/>
                    <a:pt x="223" y="10168"/>
                    <a:pt x="186" y="10685"/>
                  </a:cubicBezTo>
                  <a:cubicBezTo>
                    <a:pt x="149" y="11203"/>
                    <a:pt x="112" y="11720"/>
                    <a:pt x="38" y="12164"/>
                  </a:cubicBezTo>
                  <a:cubicBezTo>
                    <a:pt x="38" y="12682"/>
                    <a:pt x="1" y="13088"/>
                    <a:pt x="1" y="13569"/>
                  </a:cubicBezTo>
                  <a:lnTo>
                    <a:pt x="1" y="13939"/>
                  </a:lnTo>
                  <a:cubicBezTo>
                    <a:pt x="1167" y="14159"/>
                    <a:pt x="2358" y="14261"/>
                    <a:pt x="3537" y="14261"/>
                  </a:cubicBezTo>
                  <a:cubicBezTo>
                    <a:pt x="4340" y="14261"/>
                    <a:pt x="5137" y="14213"/>
                    <a:pt x="5916" y="14124"/>
                  </a:cubicBezTo>
                  <a:cubicBezTo>
                    <a:pt x="7506" y="13939"/>
                    <a:pt x="9022" y="13532"/>
                    <a:pt x="10464" y="12830"/>
                  </a:cubicBezTo>
                  <a:cubicBezTo>
                    <a:pt x="11499" y="12312"/>
                    <a:pt x="12534" y="11573"/>
                    <a:pt x="13162" y="10611"/>
                  </a:cubicBezTo>
                  <a:cubicBezTo>
                    <a:pt x="13162" y="10205"/>
                    <a:pt x="13125" y="9724"/>
                    <a:pt x="13052" y="9280"/>
                  </a:cubicBezTo>
                  <a:cubicBezTo>
                    <a:pt x="12978" y="8837"/>
                    <a:pt x="12867" y="8393"/>
                    <a:pt x="12719" y="7912"/>
                  </a:cubicBezTo>
                  <a:cubicBezTo>
                    <a:pt x="12571" y="7469"/>
                    <a:pt x="12386" y="6988"/>
                    <a:pt x="12164" y="6582"/>
                  </a:cubicBezTo>
                  <a:cubicBezTo>
                    <a:pt x="11979" y="6101"/>
                    <a:pt x="11684" y="5694"/>
                    <a:pt x="11425" y="5288"/>
                  </a:cubicBezTo>
                  <a:cubicBezTo>
                    <a:pt x="11129" y="4881"/>
                    <a:pt x="10833" y="4437"/>
                    <a:pt x="10501" y="4104"/>
                  </a:cubicBezTo>
                  <a:cubicBezTo>
                    <a:pt x="10131" y="3661"/>
                    <a:pt x="9761" y="3291"/>
                    <a:pt x="9391" y="2958"/>
                  </a:cubicBezTo>
                  <a:cubicBezTo>
                    <a:pt x="8985" y="2589"/>
                    <a:pt x="8541" y="2293"/>
                    <a:pt x="8134" y="1997"/>
                  </a:cubicBezTo>
                  <a:cubicBezTo>
                    <a:pt x="7691" y="1738"/>
                    <a:pt x="7247" y="1443"/>
                    <a:pt x="6803" y="1221"/>
                  </a:cubicBezTo>
                  <a:cubicBezTo>
                    <a:pt x="6323" y="925"/>
                    <a:pt x="5879" y="740"/>
                    <a:pt x="5399" y="555"/>
                  </a:cubicBezTo>
                  <a:cubicBezTo>
                    <a:pt x="4955" y="370"/>
                    <a:pt x="4474" y="260"/>
                    <a:pt x="3994" y="112"/>
                  </a:cubicBezTo>
                  <a:cubicBezTo>
                    <a:pt x="3846" y="75"/>
                    <a:pt x="3698" y="75"/>
                    <a:pt x="355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4968550" y="2039500"/>
              <a:ext cx="950" cy="950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7" y="38"/>
                  </a:moveTo>
                  <a:cubicBezTo>
                    <a:pt x="0" y="38"/>
                    <a:pt x="0" y="38"/>
                    <a:pt x="37" y="38"/>
                  </a:cubicBezTo>
                  <a:cubicBezTo>
                    <a:pt x="0" y="1"/>
                    <a:pt x="0" y="1"/>
                    <a:pt x="37" y="38"/>
                  </a:cubicBezTo>
                  <a:close/>
                </a:path>
              </a:pathLst>
            </a:custGeom>
            <a:solidFill>
              <a:srgbClr val="1DA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6677525" y="1994225"/>
              <a:ext cx="12025" cy="33300"/>
            </a:xfrm>
            <a:custGeom>
              <a:avLst/>
              <a:gdLst/>
              <a:ahLst/>
              <a:cxnLst/>
              <a:rect l="l" t="t" r="r" b="b"/>
              <a:pathLst>
                <a:path w="481" h="1332" extrusionOk="0">
                  <a:moveTo>
                    <a:pt x="185" y="740"/>
                  </a:moveTo>
                  <a:cubicBezTo>
                    <a:pt x="37" y="1220"/>
                    <a:pt x="37" y="1220"/>
                    <a:pt x="0" y="1331"/>
                  </a:cubicBezTo>
                  <a:lnTo>
                    <a:pt x="481" y="0"/>
                  </a:lnTo>
                  <a:cubicBezTo>
                    <a:pt x="407" y="222"/>
                    <a:pt x="259" y="518"/>
                    <a:pt x="185" y="740"/>
                  </a:cubicBezTo>
                  <a:close/>
                </a:path>
              </a:pathLst>
            </a:custGeom>
            <a:solidFill>
              <a:srgbClr val="16A9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5732925" y="1191950"/>
              <a:ext cx="525925" cy="576775"/>
            </a:xfrm>
            <a:custGeom>
              <a:avLst/>
              <a:gdLst/>
              <a:ahLst/>
              <a:cxnLst/>
              <a:rect l="l" t="t" r="r" b="b"/>
              <a:pathLst>
                <a:path w="21037" h="23071" extrusionOk="0">
                  <a:moveTo>
                    <a:pt x="0" y="1"/>
                  </a:moveTo>
                  <a:lnTo>
                    <a:pt x="0" y="10168"/>
                  </a:lnTo>
                  <a:cubicBezTo>
                    <a:pt x="148" y="10242"/>
                    <a:pt x="296" y="10242"/>
                    <a:pt x="444" y="10279"/>
                  </a:cubicBezTo>
                  <a:cubicBezTo>
                    <a:pt x="924" y="10427"/>
                    <a:pt x="1368" y="10537"/>
                    <a:pt x="1849" y="10722"/>
                  </a:cubicBezTo>
                  <a:cubicBezTo>
                    <a:pt x="2329" y="10907"/>
                    <a:pt x="2773" y="11166"/>
                    <a:pt x="3253" y="11388"/>
                  </a:cubicBezTo>
                  <a:cubicBezTo>
                    <a:pt x="3697" y="11610"/>
                    <a:pt x="4178" y="11905"/>
                    <a:pt x="4584" y="12164"/>
                  </a:cubicBezTo>
                  <a:cubicBezTo>
                    <a:pt x="5065" y="12497"/>
                    <a:pt x="5472" y="12830"/>
                    <a:pt x="5841" y="13125"/>
                  </a:cubicBezTo>
                  <a:cubicBezTo>
                    <a:pt x="6248" y="13495"/>
                    <a:pt x="6618" y="13865"/>
                    <a:pt x="6951" y="14235"/>
                  </a:cubicBezTo>
                  <a:cubicBezTo>
                    <a:pt x="7283" y="14604"/>
                    <a:pt x="7579" y="15048"/>
                    <a:pt x="7875" y="15455"/>
                  </a:cubicBezTo>
                  <a:cubicBezTo>
                    <a:pt x="8134" y="15861"/>
                    <a:pt x="8392" y="16342"/>
                    <a:pt x="8614" y="16749"/>
                  </a:cubicBezTo>
                  <a:cubicBezTo>
                    <a:pt x="8836" y="17155"/>
                    <a:pt x="9021" y="17636"/>
                    <a:pt x="9169" y="18079"/>
                  </a:cubicBezTo>
                  <a:cubicBezTo>
                    <a:pt x="9317" y="18486"/>
                    <a:pt x="9391" y="18967"/>
                    <a:pt x="9502" y="19410"/>
                  </a:cubicBezTo>
                  <a:cubicBezTo>
                    <a:pt x="9575" y="19854"/>
                    <a:pt x="9612" y="20335"/>
                    <a:pt x="9612" y="20778"/>
                  </a:cubicBezTo>
                  <a:lnTo>
                    <a:pt x="14677" y="21777"/>
                  </a:lnTo>
                  <a:lnTo>
                    <a:pt x="21036" y="23071"/>
                  </a:lnTo>
                  <a:cubicBezTo>
                    <a:pt x="21036" y="22442"/>
                    <a:pt x="20999" y="21740"/>
                    <a:pt x="20889" y="21037"/>
                  </a:cubicBezTo>
                  <a:cubicBezTo>
                    <a:pt x="20815" y="20335"/>
                    <a:pt x="20667" y="19669"/>
                    <a:pt x="20519" y="19004"/>
                  </a:cubicBezTo>
                  <a:cubicBezTo>
                    <a:pt x="20371" y="18301"/>
                    <a:pt x="20223" y="17636"/>
                    <a:pt x="19964" y="16970"/>
                  </a:cubicBezTo>
                  <a:cubicBezTo>
                    <a:pt x="19742" y="16342"/>
                    <a:pt x="19484" y="15639"/>
                    <a:pt x="19188" y="14974"/>
                  </a:cubicBezTo>
                  <a:cubicBezTo>
                    <a:pt x="18855" y="14345"/>
                    <a:pt x="18559" y="13680"/>
                    <a:pt x="18190" y="13051"/>
                  </a:cubicBezTo>
                  <a:cubicBezTo>
                    <a:pt x="17820" y="12386"/>
                    <a:pt x="17376" y="11757"/>
                    <a:pt x="16970" y="11166"/>
                  </a:cubicBezTo>
                  <a:cubicBezTo>
                    <a:pt x="16563" y="10537"/>
                    <a:pt x="16082" y="9946"/>
                    <a:pt x="15602" y="9354"/>
                  </a:cubicBezTo>
                  <a:cubicBezTo>
                    <a:pt x="15084" y="8763"/>
                    <a:pt x="14567" y="8208"/>
                    <a:pt x="14012" y="7654"/>
                  </a:cubicBezTo>
                  <a:cubicBezTo>
                    <a:pt x="13457" y="7099"/>
                    <a:pt x="12903" y="6582"/>
                    <a:pt x="12311" y="6064"/>
                  </a:cubicBezTo>
                  <a:cubicBezTo>
                    <a:pt x="11720" y="5546"/>
                    <a:pt x="11091" y="5103"/>
                    <a:pt x="10463" y="4622"/>
                  </a:cubicBezTo>
                  <a:cubicBezTo>
                    <a:pt x="9797" y="4178"/>
                    <a:pt x="9206" y="3772"/>
                    <a:pt x="8503" y="3328"/>
                  </a:cubicBezTo>
                  <a:cubicBezTo>
                    <a:pt x="7875" y="2921"/>
                    <a:pt x="7172" y="2552"/>
                    <a:pt x="6470" y="2219"/>
                  </a:cubicBezTo>
                  <a:cubicBezTo>
                    <a:pt x="5731" y="1923"/>
                    <a:pt x="5102" y="1591"/>
                    <a:pt x="4363" y="1295"/>
                  </a:cubicBezTo>
                  <a:cubicBezTo>
                    <a:pt x="3623" y="1036"/>
                    <a:pt x="2921" y="814"/>
                    <a:pt x="2181" y="555"/>
                  </a:cubicBezTo>
                  <a:cubicBezTo>
                    <a:pt x="1442" y="334"/>
                    <a:pt x="739" y="14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5537900" y="1711400"/>
              <a:ext cx="720025" cy="256975"/>
            </a:xfrm>
            <a:custGeom>
              <a:avLst/>
              <a:gdLst/>
              <a:ahLst/>
              <a:cxnLst/>
              <a:rect l="l" t="t" r="r" b="b"/>
              <a:pathLst>
                <a:path w="28801" h="10279" extrusionOk="0">
                  <a:moveTo>
                    <a:pt x="17413" y="0"/>
                  </a:moveTo>
                  <a:cubicBezTo>
                    <a:pt x="16785" y="962"/>
                    <a:pt x="15750" y="1701"/>
                    <a:pt x="14641" y="2219"/>
                  </a:cubicBezTo>
                  <a:cubicBezTo>
                    <a:pt x="13236" y="2884"/>
                    <a:pt x="11683" y="3328"/>
                    <a:pt x="10130" y="3513"/>
                  </a:cubicBezTo>
                  <a:cubicBezTo>
                    <a:pt x="9321" y="3602"/>
                    <a:pt x="8513" y="3650"/>
                    <a:pt x="7709" y="3650"/>
                  </a:cubicBezTo>
                  <a:cubicBezTo>
                    <a:pt x="6528" y="3650"/>
                    <a:pt x="5359" y="3548"/>
                    <a:pt x="4215" y="3328"/>
                  </a:cubicBezTo>
                  <a:lnTo>
                    <a:pt x="0" y="9539"/>
                  </a:lnTo>
                  <a:cubicBezTo>
                    <a:pt x="2551" y="10056"/>
                    <a:pt x="5139" y="10278"/>
                    <a:pt x="7727" y="10278"/>
                  </a:cubicBezTo>
                  <a:cubicBezTo>
                    <a:pt x="10315" y="10278"/>
                    <a:pt x="12903" y="10056"/>
                    <a:pt x="15454" y="9539"/>
                  </a:cubicBezTo>
                  <a:cubicBezTo>
                    <a:pt x="17968" y="9095"/>
                    <a:pt x="20408" y="8319"/>
                    <a:pt x="22774" y="7173"/>
                  </a:cubicBezTo>
                  <a:cubicBezTo>
                    <a:pt x="25140" y="5990"/>
                    <a:pt x="27359" y="4437"/>
                    <a:pt x="28800" y="2293"/>
                  </a:cubicBezTo>
                  <a:lnTo>
                    <a:pt x="1741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5542525" y="1194725"/>
              <a:ext cx="190417" cy="761639"/>
            </a:xfrm>
            <a:custGeom>
              <a:avLst/>
              <a:gdLst/>
              <a:ahLst/>
              <a:cxnLst/>
              <a:rect l="l" t="t" r="r" b="b"/>
              <a:pathLst>
                <a:path w="7765" h="30317" extrusionOk="0">
                  <a:moveTo>
                    <a:pt x="7764" y="1"/>
                  </a:moveTo>
                  <a:cubicBezTo>
                    <a:pt x="7505" y="370"/>
                    <a:pt x="7210" y="851"/>
                    <a:pt x="6914" y="1406"/>
                  </a:cubicBezTo>
                  <a:cubicBezTo>
                    <a:pt x="6655" y="1849"/>
                    <a:pt x="6396" y="2404"/>
                    <a:pt x="6100" y="2921"/>
                  </a:cubicBezTo>
                  <a:cubicBezTo>
                    <a:pt x="5842" y="3439"/>
                    <a:pt x="5620" y="3994"/>
                    <a:pt x="5324" y="4585"/>
                  </a:cubicBezTo>
                  <a:cubicBezTo>
                    <a:pt x="5102" y="5177"/>
                    <a:pt x="4806" y="5768"/>
                    <a:pt x="4585" y="6434"/>
                  </a:cubicBezTo>
                  <a:cubicBezTo>
                    <a:pt x="4326" y="7062"/>
                    <a:pt x="4067" y="7728"/>
                    <a:pt x="3845" y="8430"/>
                  </a:cubicBezTo>
                  <a:cubicBezTo>
                    <a:pt x="3623" y="9059"/>
                    <a:pt x="3402" y="9798"/>
                    <a:pt x="3143" y="10500"/>
                  </a:cubicBezTo>
                  <a:cubicBezTo>
                    <a:pt x="2921" y="11203"/>
                    <a:pt x="2699" y="11942"/>
                    <a:pt x="2514" y="12682"/>
                  </a:cubicBezTo>
                  <a:lnTo>
                    <a:pt x="1960" y="14900"/>
                  </a:lnTo>
                  <a:cubicBezTo>
                    <a:pt x="1775" y="15639"/>
                    <a:pt x="1590" y="16379"/>
                    <a:pt x="1442" y="17155"/>
                  </a:cubicBezTo>
                  <a:cubicBezTo>
                    <a:pt x="1294" y="17931"/>
                    <a:pt x="1183" y="18671"/>
                    <a:pt x="1035" y="19447"/>
                  </a:cubicBezTo>
                  <a:cubicBezTo>
                    <a:pt x="888" y="20187"/>
                    <a:pt x="740" y="20926"/>
                    <a:pt x="666" y="21739"/>
                  </a:cubicBezTo>
                  <a:cubicBezTo>
                    <a:pt x="555" y="22516"/>
                    <a:pt x="481" y="23255"/>
                    <a:pt x="370" y="23995"/>
                  </a:cubicBezTo>
                  <a:cubicBezTo>
                    <a:pt x="333" y="24734"/>
                    <a:pt x="259" y="25437"/>
                    <a:pt x="185" y="26176"/>
                  </a:cubicBezTo>
                  <a:cubicBezTo>
                    <a:pt x="111" y="26915"/>
                    <a:pt x="111" y="27581"/>
                    <a:pt x="74" y="28283"/>
                  </a:cubicBezTo>
                  <a:cubicBezTo>
                    <a:pt x="0" y="29023"/>
                    <a:pt x="0" y="29688"/>
                    <a:pt x="0" y="30317"/>
                  </a:cubicBezTo>
                  <a:lnTo>
                    <a:pt x="2181" y="27100"/>
                  </a:lnTo>
                  <a:lnTo>
                    <a:pt x="4215" y="24069"/>
                  </a:lnTo>
                  <a:lnTo>
                    <a:pt x="4215" y="23699"/>
                  </a:lnTo>
                  <a:cubicBezTo>
                    <a:pt x="4215" y="23255"/>
                    <a:pt x="4215" y="22812"/>
                    <a:pt x="4252" y="22331"/>
                  </a:cubicBezTo>
                  <a:cubicBezTo>
                    <a:pt x="4326" y="21813"/>
                    <a:pt x="4363" y="21370"/>
                    <a:pt x="4400" y="20852"/>
                  </a:cubicBezTo>
                  <a:cubicBezTo>
                    <a:pt x="4474" y="20335"/>
                    <a:pt x="4548" y="19817"/>
                    <a:pt x="4622" y="19336"/>
                  </a:cubicBezTo>
                  <a:lnTo>
                    <a:pt x="4917" y="17784"/>
                  </a:lnTo>
                  <a:cubicBezTo>
                    <a:pt x="5065" y="17303"/>
                    <a:pt x="5139" y="16785"/>
                    <a:pt x="5287" y="16268"/>
                  </a:cubicBezTo>
                  <a:cubicBezTo>
                    <a:pt x="5398" y="15824"/>
                    <a:pt x="5546" y="15307"/>
                    <a:pt x="5694" y="14826"/>
                  </a:cubicBezTo>
                  <a:cubicBezTo>
                    <a:pt x="5842" y="14345"/>
                    <a:pt x="6026" y="13865"/>
                    <a:pt x="6174" y="13458"/>
                  </a:cubicBezTo>
                  <a:cubicBezTo>
                    <a:pt x="6359" y="13051"/>
                    <a:pt x="6470" y="12571"/>
                    <a:pt x="6655" y="12201"/>
                  </a:cubicBezTo>
                  <a:cubicBezTo>
                    <a:pt x="6840" y="11794"/>
                    <a:pt x="7025" y="11425"/>
                    <a:pt x="7210" y="11092"/>
                  </a:cubicBezTo>
                  <a:cubicBezTo>
                    <a:pt x="7394" y="10759"/>
                    <a:pt x="7579" y="10463"/>
                    <a:pt x="7764" y="10168"/>
                  </a:cubicBezTo>
                  <a:lnTo>
                    <a:pt x="776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5158025" y="1768700"/>
              <a:ext cx="1416000" cy="386375"/>
            </a:xfrm>
            <a:custGeom>
              <a:avLst/>
              <a:gdLst/>
              <a:ahLst/>
              <a:cxnLst/>
              <a:rect l="l" t="t" r="r" b="b"/>
              <a:pathLst>
                <a:path w="56640" h="15455" extrusionOk="0">
                  <a:moveTo>
                    <a:pt x="56639" y="2551"/>
                  </a:moveTo>
                  <a:cubicBezTo>
                    <a:pt x="55493" y="4252"/>
                    <a:pt x="54014" y="5731"/>
                    <a:pt x="52351" y="7025"/>
                  </a:cubicBezTo>
                  <a:cubicBezTo>
                    <a:pt x="50170" y="8726"/>
                    <a:pt x="47729" y="10094"/>
                    <a:pt x="45178" y="11203"/>
                  </a:cubicBezTo>
                  <a:cubicBezTo>
                    <a:pt x="41999" y="12571"/>
                    <a:pt x="38672" y="13532"/>
                    <a:pt x="35307" y="14234"/>
                  </a:cubicBezTo>
                  <a:cubicBezTo>
                    <a:pt x="31241" y="15085"/>
                    <a:pt x="27063" y="15454"/>
                    <a:pt x="22959" y="15454"/>
                  </a:cubicBezTo>
                  <a:cubicBezTo>
                    <a:pt x="18818" y="15454"/>
                    <a:pt x="14641" y="15011"/>
                    <a:pt x="10574" y="14234"/>
                  </a:cubicBezTo>
                  <a:cubicBezTo>
                    <a:pt x="10426" y="14197"/>
                    <a:pt x="10315" y="14197"/>
                    <a:pt x="10167" y="14160"/>
                  </a:cubicBezTo>
                  <a:cubicBezTo>
                    <a:pt x="9058" y="13938"/>
                    <a:pt x="8023" y="13680"/>
                    <a:pt x="6988" y="13384"/>
                  </a:cubicBezTo>
                  <a:cubicBezTo>
                    <a:pt x="5916" y="13088"/>
                    <a:pt x="4954" y="12755"/>
                    <a:pt x="3919" y="12460"/>
                  </a:cubicBezTo>
                  <a:cubicBezTo>
                    <a:pt x="2921" y="12127"/>
                    <a:pt x="1997" y="11757"/>
                    <a:pt x="1072" y="11351"/>
                  </a:cubicBezTo>
                  <a:cubicBezTo>
                    <a:pt x="703" y="11203"/>
                    <a:pt x="370" y="11018"/>
                    <a:pt x="0" y="10870"/>
                  </a:cubicBezTo>
                  <a:lnTo>
                    <a:pt x="3845" y="8319"/>
                  </a:lnTo>
                  <a:lnTo>
                    <a:pt x="5731" y="7099"/>
                  </a:lnTo>
                  <a:lnTo>
                    <a:pt x="5731" y="7099"/>
                  </a:lnTo>
                  <a:lnTo>
                    <a:pt x="8577" y="5176"/>
                  </a:lnTo>
                  <a:cubicBezTo>
                    <a:pt x="9280" y="5509"/>
                    <a:pt x="9982" y="5805"/>
                    <a:pt x="10722" y="6064"/>
                  </a:cubicBezTo>
                  <a:cubicBezTo>
                    <a:pt x="11350" y="6286"/>
                    <a:pt x="12016" y="6544"/>
                    <a:pt x="12718" y="6729"/>
                  </a:cubicBezTo>
                  <a:cubicBezTo>
                    <a:pt x="13384" y="6914"/>
                    <a:pt x="14086" y="7099"/>
                    <a:pt x="14826" y="7210"/>
                  </a:cubicBezTo>
                  <a:cubicBezTo>
                    <a:pt x="14936" y="7210"/>
                    <a:pt x="15047" y="7284"/>
                    <a:pt x="15158" y="7284"/>
                  </a:cubicBezTo>
                  <a:cubicBezTo>
                    <a:pt x="17709" y="7764"/>
                    <a:pt x="20297" y="8023"/>
                    <a:pt x="22885" y="8023"/>
                  </a:cubicBezTo>
                  <a:cubicBezTo>
                    <a:pt x="25473" y="8023"/>
                    <a:pt x="28061" y="7764"/>
                    <a:pt x="30575" y="7284"/>
                  </a:cubicBezTo>
                  <a:cubicBezTo>
                    <a:pt x="33126" y="6766"/>
                    <a:pt x="35566" y="6027"/>
                    <a:pt x="37932" y="4881"/>
                  </a:cubicBezTo>
                  <a:cubicBezTo>
                    <a:pt x="40298" y="3698"/>
                    <a:pt x="42517" y="2145"/>
                    <a:pt x="43958" y="1"/>
                  </a:cubicBezTo>
                  <a:lnTo>
                    <a:pt x="45844" y="370"/>
                  </a:lnTo>
                  <a:lnTo>
                    <a:pt x="51427" y="1479"/>
                  </a:lnTo>
                  <a:lnTo>
                    <a:pt x="51427" y="1479"/>
                  </a:lnTo>
                  <a:close/>
                </a:path>
              </a:pathLst>
            </a:custGeom>
            <a:solidFill>
              <a:srgbClr val="CA271A"/>
            </a:solidFill>
            <a:ln w="9525" cap="flat" cmpd="sng">
              <a:solidFill>
                <a:srgbClr val="CA271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5732000" y="912825"/>
              <a:ext cx="842025" cy="919675"/>
            </a:xfrm>
            <a:custGeom>
              <a:avLst/>
              <a:gdLst/>
              <a:ahLst/>
              <a:cxnLst/>
              <a:rect l="l" t="t" r="r" b="b"/>
              <a:pathLst>
                <a:path w="33681" h="36787" extrusionOk="0">
                  <a:moveTo>
                    <a:pt x="0" y="1"/>
                  </a:moveTo>
                  <a:lnTo>
                    <a:pt x="0" y="11166"/>
                  </a:lnTo>
                  <a:cubicBezTo>
                    <a:pt x="740" y="11351"/>
                    <a:pt x="1442" y="11499"/>
                    <a:pt x="2181" y="11720"/>
                  </a:cubicBezTo>
                  <a:cubicBezTo>
                    <a:pt x="2921" y="11979"/>
                    <a:pt x="3623" y="12201"/>
                    <a:pt x="4363" y="12460"/>
                  </a:cubicBezTo>
                  <a:cubicBezTo>
                    <a:pt x="5102" y="12756"/>
                    <a:pt x="5768" y="13088"/>
                    <a:pt x="6470" y="13384"/>
                  </a:cubicBezTo>
                  <a:cubicBezTo>
                    <a:pt x="7172" y="13717"/>
                    <a:pt x="7801" y="14086"/>
                    <a:pt x="8503" y="14493"/>
                  </a:cubicBezTo>
                  <a:cubicBezTo>
                    <a:pt x="9169" y="14937"/>
                    <a:pt x="9797" y="15343"/>
                    <a:pt x="10463" y="15787"/>
                  </a:cubicBezTo>
                  <a:cubicBezTo>
                    <a:pt x="11091" y="16268"/>
                    <a:pt x="11683" y="16711"/>
                    <a:pt x="12311" y="17229"/>
                  </a:cubicBezTo>
                  <a:cubicBezTo>
                    <a:pt x="12903" y="17747"/>
                    <a:pt x="13457" y="18264"/>
                    <a:pt x="14012" y="18819"/>
                  </a:cubicBezTo>
                  <a:cubicBezTo>
                    <a:pt x="14567" y="19373"/>
                    <a:pt x="15047" y="19928"/>
                    <a:pt x="15565" y="20519"/>
                  </a:cubicBezTo>
                  <a:cubicBezTo>
                    <a:pt x="16082" y="21111"/>
                    <a:pt x="16563" y="21702"/>
                    <a:pt x="16970" y="22331"/>
                  </a:cubicBezTo>
                  <a:cubicBezTo>
                    <a:pt x="17376" y="22922"/>
                    <a:pt x="17783" y="23551"/>
                    <a:pt x="18153" y="24216"/>
                  </a:cubicBezTo>
                  <a:cubicBezTo>
                    <a:pt x="18522" y="24808"/>
                    <a:pt x="18892" y="25510"/>
                    <a:pt x="19188" y="26139"/>
                  </a:cubicBezTo>
                  <a:cubicBezTo>
                    <a:pt x="19447" y="26804"/>
                    <a:pt x="19742" y="27507"/>
                    <a:pt x="19964" y="28135"/>
                  </a:cubicBezTo>
                  <a:cubicBezTo>
                    <a:pt x="20149" y="28838"/>
                    <a:pt x="20371" y="29540"/>
                    <a:pt x="20519" y="30169"/>
                  </a:cubicBezTo>
                  <a:cubicBezTo>
                    <a:pt x="20704" y="30871"/>
                    <a:pt x="20778" y="31574"/>
                    <a:pt x="20889" y="32202"/>
                  </a:cubicBezTo>
                  <a:cubicBezTo>
                    <a:pt x="20962" y="32868"/>
                    <a:pt x="21036" y="33533"/>
                    <a:pt x="21036" y="34199"/>
                  </a:cubicBezTo>
                  <a:lnTo>
                    <a:pt x="22922" y="34568"/>
                  </a:lnTo>
                  <a:lnTo>
                    <a:pt x="28578" y="35714"/>
                  </a:lnTo>
                  <a:lnTo>
                    <a:pt x="33680" y="36786"/>
                  </a:lnTo>
                  <a:cubicBezTo>
                    <a:pt x="33680" y="35825"/>
                    <a:pt x="33643" y="34790"/>
                    <a:pt x="33533" y="33866"/>
                  </a:cubicBezTo>
                  <a:cubicBezTo>
                    <a:pt x="33422" y="32868"/>
                    <a:pt x="33274" y="31832"/>
                    <a:pt x="33052" y="30834"/>
                  </a:cubicBezTo>
                  <a:cubicBezTo>
                    <a:pt x="32793" y="29799"/>
                    <a:pt x="32534" y="28801"/>
                    <a:pt x="32202" y="27766"/>
                  </a:cubicBezTo>
                  <a:cubicBezTo>
                    <a:pt x="31869" y="26767"/>
                    <a:pt x="31499" y="25732"/>
                    <a:pt x="31092" y="24771"/>
                  </a:cubicBezTo>
                  <a:cubicBezTo>
                    <a:pt x="30686" y="23810"/>
                    <a:pt x="30168" y="22775"/>
                    <a:pt x="29651" y="21813"/>
                  </a:cubicBezTo>
                  <a:cubicBezTo>
                    <a:pt x="29170" y="20852"/>
                    <a:pt x="28541" y="19891"/>
                    <a:pt x="27950" y="18967"/>
                  </a:cubicBezTo>
                  <a:cubicBezTo>
                    <a:pt x="27321" y="17968"/>
                    <a:pt x="26656" y="17118"/>
                    <a:pt x="25954" y="16194"/>
                  </a:cubicBezTo>
                  <a:cubicBezTo>
                    <a:pt x="25288" y="15270"/>
                    <a:pt x="24549" y="14382"/>
                    <a:pt x="23735" y="13532"/>
                  </a:cubicBezTo>
                  <a:cubicBezTo>
                    <a:pt x="22959" y="12719"/>
                    <a:pt x="22146" y="11868"/>
                    <a:pt x="21295" y="11092"/>
                  </a:cubicBezTo>
                  <a:cubicBezTo>
                    <a:pt x="20482" y="10315"/>
                    <a:pt x="19595" y="9576"/>
                    <a:pt x="18670" y="8837"/>
                  </a:cubicBezTo>
                  <a:cubicBezTo>
                    <a:pt x="17746" y="8097"/>
                    <a:pt x="16822" y="7395"/>
                    <a:pt x="15861" y="6766"/>
                  </a:cubicBezTo>
                  <a:cubicBezTo>
                    <a:pt x="14899" y="6101"/>
                    <a:pt x="13901" y="5509"/>
                    <a:pt x="12903" y="4918"/>
                  </a:cubicBezTo>
                  <a:cubicBezTo>
                    <a:pt x="11868" y="4289"/>
                    <a:pt x="10869" y="3772"/>
                    <a:pt x="9797" y="3291"/>
                  </a:cubicBezTo>
                  <a:cubicBezTo>
                    <a:pt x="8725" y="2773"/>
                    <a:pt x="7690" y="2367"/>
                    <a:pt x="6618" y="1923"/>
                  </a:cubicBezTo>
                  <a:cubicBezTo>
                    <a:pt x="5509" y="1516"/>
                    <a:pt x="4474" y="1147"/>
                    <a:pt x="3364" y="851"/>
                  </a:cubicBezTo>
                  <a:cubicBezTo>
                    <a:pt x="2218" y="518"/>
                    <a:pt x="1146" y="222"/>
                    <a:pt x="0" y="1"/>
                  </a:cubicBezTo>
                  <a:close/>
                </a:path>
              </a:pathLst>
            </a:custGeom>
            <a:solidFill>
              <a:srgbClr val="CA271A"/>
            </a:solidFill>
            <a:ln w="9525" cap="flat" cmpd="sng">
              <a:solidFill>
                <a:srgbClr val="CA271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5379800" y="1198950"/>
              <a:ext cx="352216" cy="744282"/>
            </a:xfrm>
            <a:custGeom>
              <a:avLst/>
              <a:gdLst/>
              <a:ahLst/>
              <a:cxnLst/>
              <a:rect l="l" t="t" r="r" b="b"/>
              <a:pathLst>
                <a:path w="14309" h="30280" extrusionOk="0">
                  <a:moveTo>
                    <a:pt x="14308" y="1"/>
                  </a:moveTo>
                  <a:lnTo>
                    <a:pt x="14308" y="1"/>
                  </a:lnTo>
                  <a:cubicBezTo>
                    <a:pt x="13864" y="333"/>
                    <a:pt x="13310" y="703"/>
                    <a:pt x="12829" y="1147"/>
                  </a:cubicBezTo>
                  <a:cubicBezTo>
                    <a:pt x="12386" y="1590"/>
                    <a:pt x="11831" y="1997"/>
                    <a:pt x="11350" y="2441"/>
                  </a:cubicBezTo>
                  <a:cubicBezTo>
                    <a:pt x="10833" y="2921"/>
                    <a:pt x="10352" y="3439"/>
                    <a:pt x="9872" y="3920"/>
                  </a:cubicBezTo>
                  <a:cubicBezTo>
                    <a:pt x="9428" y="4437"/>
                    <a:pt x="8947" y="4992"/>
                    <a:pt x="8504" y="5546"/>
                  </a:cubicBezTo>
                  <a:cubicBezTo>
                    <a:pt x="8023" y="6101"/>
                    <a:pt x="7579" y="6692"/>
                    <a:pt x="7136" y="7321"/>
                  </a:cubicBezTo>
                  <a:cubicBezTo>
                    <a:pt x="6729" y="7912"/>
                    <a:pt x="6322" y="8541"/>
                    <a:pt x="5916" y="9206"/>
                  </a:cubicBezTo>
                  <a:cubicBezTo>
                    <a:pt x="5472" y="9835"/>
                    <a:pt x="5102" y="10500"/>
                    <a:pt x="4733" y="11203"/>
                  </a:cubicBezTo>
                  <a:cubicBezTo>
                    <a:pt x="4363" y="11868"/>
                    <a:pt x="3993" y="12571"/>
                    <a:pt x="3697" y="13273"/>
                  </a:cubicBezTo>
                  <a:cubicBezTo>
                    <a:pt x="3365" y="13976"/>
                    <a:pt x="3032" y="14641"/>
                    <a:pt x="2773" y="15381"/>
                  </a:cubicBezTo>
                  <a:cubicBezTo>
                    <a:pt x="2440" y="16120"/>
                    <a:pt x="2145" y="16822"/>
                    <a:pt x="1923" y="17562"/>
                  </a:cubicBezTo>
                  <a:cubicBezTo>
                    <a:pt x="1664" y="18301"/>
                    <a:pt x="1405" y="19004"/>
                    <a:pt x="1220" y="19743"/>
                  </a:cubicBezTo>
                  <a:cubicBezTo>
                    <a:pt x="1110" y="20187"/>
                    <a:pt x="999" y="20667"/>
                    <a:pt x="851" y="21185"/>
                  </a:cubicBezTo>
                  <a:cubicBezTo>
                    <a:pt x="740" y="21666"/>
                    <a:pt x="629" y="22109"/>
                    <a:pt x="555" y="22590"/>
                  </a:cubicBezTo>
                  <a:cubicBezTo>
                    <a:pt x="444" y="22923"/>
                    <a:pt x="407" y="23218"/>
                    <a:pt x="370" y="23514"/>
                  </a:cubicBezTo>
                  <a:cubicBezTo>
                    <a:pt x="296" y="23847"/>
                    <a:pt x="259" y="24143"/>
                    <a:pt x="222" y="24438"/>
                  </a:cubicBezTo>
                  <a:cubicBezTo>
                    <a:pt x="185" y="24771"/>
                    <a:pt x="185" y="25067"/>
                    <a:pt x="111" y="25363"/>
                  </a:cubicBezTo>
                  <a:cubicBezTo>
                    <a:pt x="74" y="25695"/>
                    <a:pt x="37" y="25991"/>
                    <a:pt x="37" y="26287"/>
                  </a:cubicBezTo>
                  <a:cubicBezTo>
                    <a:pt x="37" y="26620"/>
                    <a:pt x="0" y="26841"/>
                    <a:pt x="0" y="27174"/>
                  </a:cubicBezTo>
                  <a:lnTo>
                    <a:pt x="0" y="28172"/>
                  </a:lnTo>
                  <a:cubicBezTo>
                    <a:pt x="629" y="28505"/>
                    <a:pt x="1368" y="28801"/>
                    <a:pt x="2108" y="29060"/>
                  </a:cubicBezTo>
                  <a:cubicBezTo>
                    <a:pt x="2810" y="29281"/>
                    <a:pt x="3439" y="29540"/>
                    <a:pt x="4141" y="29725"/>
                  </a:cubicBezTo>
                  <a:cubicBezTo>
                    <a:pt x="4844" y="29910"/>
                    <a:pt x="5546" y="30095"/>
                    <a:pt x="6285" y="30206"/>
                  </a:cubicBezTo>
                  <a:cubicBezTo>
                    <a:pt x="6359" y="30206"/>
                    <a:pt x="6507" y="30280"/>
                    <a:pt x="6581" y="30280"/>
                  </a:cubicBezTo>
                  <a:cubicBezTo>
                    <a:pt x="6581" y="29577"/>
                    <a:pt x="6581" y="28912"/>
                    <a:pt x="6655" y="28246"/>
                  </a:cubicBezTo>
                  <a:cubicBezTo>
                    <a:pt x="6692" y="27507"/>
                    <a:pt x="6729" y="26841"/>
                    <a:pt x="6803" y="26102"/>
                  </a:cubicBezTo>
                  <a:cubicBezTo>
                    <a:pt x="6840" y="25400"/>
                    <a:pt x="6877" y="24660"/>
                    <a:pt x="6951" y="23958"/>
                  </a:cubicBezTo>
                  <a:cubicBezTo>
                    <a:pt x="7062" y="23144"/>
                    <a:pt x="7173" y="22442"/>
                    <a:pt x="7247" y="21666"/>
                  </a:cubicBezTo>
                  <a:cubicBezTo>
                    <a:pt x="7321" y="20926"/>
                    <a:pt x="7468" y="20187"/>
                    <a:pt x="7616" y="19410"/>
                  </a:cubicBezTo>
                  <a:cubicBezTo>
                    <a:pt x="7727" y="18634"/>
                    <a:pt x="7875" y="17895"/>
                    <a:pt x="8023" y="17118"/>
                  </a:cubicBezTo>
                  <a:cubicBezTo>
                    <a:pt x="8171" y="16342"/>
                    <a:pt x="8356" y="15565"/>
                    <a:pt x="8541" y="14826"/>
                  </a:cubicBezTo>
                  <a:lnTo>
                    <a:pt x="9095" y="12608"/>
                  </a:lnTo>
                  <a:cubicBezTo>
                    <a:pt x="9317" y="11868"/>
                    <a:pt x="9502" y="11129"/>
                    <a:pt x="9724" y="10463"/>
                  </a:cubicBezTo>
                  <a:lnTo>
                    <a:pt x="10426" y="8356"/>
                  </a:lnTo>
                  <a:cubicBezTo>
                    <a:pt x="10648" y="7691"/>
                    <a:pt x="10944" y="7025"/>
                    <a:pt x="11166" y="6397"/>
                  </a:cubicBezTo>
                  <a:cubicBezTo>
                    <a:pt x="11424" y="5731"/>
                    <a:pt x="11646" y="5140"/>
                    <a:pt x="11905" y="4548"/>
                  </a:cubicBezTo>
                  <a:cubicBezTo>
                    <a:pt x="12164" y="3994"/>
                    <a:pt x="12423" y="3365"/>
                    <a:pt x="12718" y="2884"/>
                  </a:cubicBezTo>
                  <a:cubicBezTo>
                    <a:pt x="12940" y="2330"/>
                    <a:pt x="13199" y="1812"/>
                    <a:pt x="13495" y="1332"/>
                  </a:cubicBezTo>
                  <a:cubicBezTo>
                    <a:pt x="13754" y="851"/>
                    <a:pt x="14049" y="407"/>
                    <a:pt x="1430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5072075" y="1330600"/>
              <a:ext cx="35125" cy="40700"/>
            </a:xfrm>
            <a:custGeom>
              <a:avLst/>
              <a:gdLst/>
              <a:ahLst/>
              <a:cxnLst/>
              <a:rect l="l" t="t" r="r" b="b"/>
              <a:pathLst>
                <a:path w="1405" h="1628" extrusionOk="0">
                  <a:moveTo>
                    <a:pt x="1072" y="0"/>
                  </a:moveTo>
                  <a:cubicBezTo>
                    <a:pt x="961" y="74"/>
                    <a:pt x="887" y="111"/>
                    <a:pt x="776" y="185"/>
                  </a:cubicBezTo>
                  <a:cubicBezTo>
                    <a:pt x="716" y="246"/>
                    <a:pt x="631" y="306"/>
                    <a:pt x="562" y="306"/>
                  </a:cubicBezTo>
                  <a:cubicBezTo>
                    <a:pt x="546" y="306"/>
                    <a:pt x="531" y="303"/>
                    <a:pt x="518" y="296"/>
                  </a:cubicBezTo>
                  <a:cubicBezTo>
                    <a:pt x="481" y="296"/>
                    <a:pt x="370" y="259"/>
                    <a:pt x="333" y="259"/>
                  </a:cubicBezTo>
                  <a:cubicBezTo>
                    <a:pt x="0" y="259"/>
                    <a:pt x="74" y="1220"/>
                    <a:pt x="74" y="1405"/>
                  </a:cubicBezTo>
                  <a:cubicBezTo>
                    <a:pt x="74" y="1516"/>
                    <a:pt x="74" y="1627"/>
                    <a:pt x="148" y="1627"/>
                  </a:cubicBezTo>
                  <a:cubicBezTo>
                    <a:pt x="259" y="1627"/>
                    <a:pt x="296" y="1590"/>
                    <a:pt x="333" y="1553"/>
                  </a:cubicBezTo>
                  <a:cubicBezTo>
                    <a:pt x="481" y="1368"/>
                    <a:pt x="665" y="1183"/>
                    <a:pt x="813" y="999"/>
                  </a:cubicBezTo>
                  <a:cubicBezTo>
                    <a:pt x="924" y="851"/>
                    <a:pt x="1072" y="666"/>
                    <a:pt x="1220" y="518"/>
                  </a:cubicBezTo>
                  <a:cubicBezTo>
                    <a:pt x="1257" y="481"/>
                    <a:pt x="1294" y="444"/>
                    <a:pt x="1368" y="333"/>
                  </a:cubicBezTo>
                  <a:cubicBezTo>
                    <a:pt x="1405" y="296"/>
                    <a:pt x="1405" y="185"/>
                    <a:pt x="1368" y="111"/>
                  </a:cubicBezTo>
                  <a:cubicBezTo>
                    <a:pt x="1294" y="0"/>
                    <a:pt x="1183" y="0"/>
                    <a:pt x="1072" y="0"/>
                  </a:cubicBezTo>
                  <a:close/>
                </a:path>
              </a:pathLst>
            </a:custGeom>
            <a:solidFill>
              <a:srgbClr val="F359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4841925" y="837950"/>
              <a:ext cx="891025" cy="1053700"/>
            </a:xfrm>
            <a:custGeom>
              <a:avLst/>
              <a:gdLst/>
              <a:ahLst/>
              <a:cxnLst/>
              <a:rect l="l" t="t" r="r" b="b"/>
              <a:pathLst>
                <a:path w="35641" h="42148" extrusionOk="0">
                  <a:moveTo>
                    <a:pt x="35640" y="1"/>
                  </a:moveTo>
                  <a:cubicBezTo>
                    <a:pt x="34605" y="260"/>
                    <a:pt x="33533" y="593"/>
                    <a:pt x="32461" y="999"/>
                  </a:cubicBezTo>
                  <a:cubicBezTo>
                    <a:pt x="31462" y="1369"/>
                    <a:pt x="30353" y="1739"/>
                    <a:pt x="29318" y="2219"/>
                  </a:cubicBezTo>
                  <a:cubicBezTo>
                    <a:pt x="28320" y="2626"/>
                    <a:pt x="27248" y="3144"/>
                    <a:pt x="26213" y="3624"/>
                  </a:cubicBezTo>
                  <a:cubicBezTo>
                    <a:pt x="25214" y="4179"/>
                    <a:pt x="24142" y="4770"/>
                    <a:pt x="23181" y="5362"/>
                  </a:cubicBezTo>
                  <a:cubicBezTo>
                    <a:pt x="22183" y="5953"/>
                    <a:pt x="21185" y="6582"/>
                    <a:pt x="20260" y="7247"/>
                  </a:cubicBezTo>
                  <a:cubicBezTo>
                    <a:pt x="19299" y="7950"/>
                    <a:pt x="18375" y="8615"/>
                    <a:pt x="17450" y="9355"/>
                  </a:cubicBezTo>
                  <a:cubicBezTo>
                    <a:pt x="16563" y="10094"/>
                    <a:pt x="15639" y="10907"/>
                    <a:pt x="14789" y="11684"/>
                  </a:cubicBezTo>
                  <a:cubicBezTo>
                    <a:pt x="13975" y="12460"/>
                    <a:pt x="13088" y="13310"/>
                    <a:pt x="12312" y="14124"/>
                  </a:cubicBezTo>
                  <a:cubicBezTo>
                    <a:pt x="11535" y="14974"/>
                    <a:pt x="10759" y="15824"/>
                    <a:pt x="10019" y="16712"/>
                  </a:cubicBezTo>
                  <a:cubicBezTo>
                    <a:pt x="9317" y="17599"/>
                    <a:pt x="8578" y="18523"/>
                    <a:pt x="7912" y="19448"/>
                  </a:cubicBezTo>
                  <a:cubicBezTo>
                    <a:pt x="7247" y="20372"/>
                    <a:pt x="6618" y="21296"/>
                    <a:pt x="6027" y="22257"/>
                  </a:cubicBezTo>
                  <a:cubicBezTo>
                    <a:pt x="5472" y="23219"/>
                    <a:pt x="4917" y="24217"/>
                    <a:pt x="4400" y="25178"/>
                  </a:cubicBezTo>
                  <a:cubicBezTo>
                    <a:pt x="3882" y="26139"/>
                    <a:pt x="3439" y="27101"/>
                    <a:pt x="3032" y="28136"/>
                  </a:cubicBezTo>
                  <a:cubicBezTo>
                    <a:pt x="2551" y="29134"/>
                    <a:pt x="2182" y="30132"/>
                    <a:pt x="1849" y="31130"/>
                  </a:cubicBezTo>
                  <a:cubicBezTo>
                    <a:pt x="1553" y="32166"/>
                    <a:pt x="1220" y="33127"/>
                    <a:pt x="999" y="34125"/>
                  </a:cubicBezTo>
                  <a:cubicBezTo>
                    <a:pt x="777" y="35160"/>
                    <a:pt x="518" y="36121"/>
                    <a:pt x="407" y="37157"/>
                  </a:cubicBezTo>
                  <a:cubicBezTo>
                    <a:pt x="259" y="38155"/>
                    <a:pt x="111" y="39079"/>
                    <a:pt x="74" y="40114"/>
                  </a:cubicBezTo>
                  <a:cubicBezTo>
                    <a:pt x="74" y="40780"/>
                    <a:pt x="0" y="41445"/>
                    <a:pt x="0" y="42148"/>
                  </a:cubicBezTo>
                  <a:lnTo>
                    <a:pt x="2034" y="41630"/>
                  </a:lnTo>
                  <a:lnTo>
                    <a:pt x="3254" y="41297"/>
                  </a:lnTo>
                  <a:cubicBezTo>
                    <a:pt x="3254" y="40891"/>
                    <a:pt x="3291" y="40484"/>
                    <a:pt x="3291" y="40077"/>
                  </a:cubicBezTo>
                  <a:cubicBezTo>
                    <a:pt x="3291" y="39375"/>
                    <a:pt x="3365" y="38783"/>
                    <a:pt x="3439" y="38081"/>
                  </a:cubicBezTo>
                  <a:cubicBezTo>
                    <a:pt x="3549" y="37046"/>
                    <a:pt x="3660" y="36084"/>
                    <a:pt x="3919" y="35086"/>
                  </a:cubicBezTo>
                  <a:cubicBezTo>
                    <a:pt x="4141" y="34051"/>
                    <a:pt x="4363" y="33090"/>
                    <a:pt x="4696" y="32055"/>
                  </a:cubicBezTo>
                  <a:cubicBezTo>
                    <a:pt x="4954" y="31056"/>
                    <a:pt x="5324" y="30095"/>
                    <a:pt x="5768" y="29060"/>
                  </a:cubicBezTo>
                  <a:cubicBezTo>
                    <a:pt x="6100" y="28099"/>
                    <a:pt x="6581" y="27064"/>
                    <a:pt x="7099" y="26102"/>
                  </a:cubicBezTo>
                  <a:cubicBezTo>
                    <a:pt x="7542" y="25141"/>
                    <a:pt x="8097" y="24143"/>
                    <a:pt x="8725" y="23182"/>
                  </a:cubicBezTo>
                  <a:cubicBezTo>
                    <a:pt x="9317" y="22257"/>
                    <a:pt x="9945" y="21296"/>
                    <a:pt x="10611" y="20372"/>
                  </a:cubicBezTo>
                  <a:cubicBezTo>
                    <a:pt x="11239" y="19448"/>
                    <a:pt x="11979" y="18523"/>
                    <a:pt x="12718" y="17636"/>
                  </a:cubicBezTo>
                  <a:cubicBezTo>
                    <a:pt x="13458" y="16786"/>
                    <a:pt x="14308" y="15898"/>
                    <a:pt x="15084" y="15048"/>
                  </a:cubicBezTo>
                  <a:cubicBezTo>
                    <a:pt x="15861" y="14235"/>
                    <a:pt x="16748" y="13458"/>
                    <a:pt x="17635" y="12645"/>
                  </a:cubicBezTo>
                  <a:cubicBezTo>
                    <a:pt x="18523" y="11869"/>
                    <a:pt x="19447" y="11129"/>
                    <a:pt x="20371" y="10427"/>
                  </a:cubicBezTo>
                  <a:cubicBezTo>
                    <a:pt x="21295" y="9761"/>
                    <a:pt x="22257" y="9059"/>
                    <a:pt x="23218" y="8467"/>
                  </a:cubicBezTo>
                  <a:cubicBezTo>
                    <a:pt x="24179" y="7839"/>
                    <a:pt x="25214" y="7247"/>
                    <a:pt x="26213" y="6693"/>
                  </a:cubicBezTo>
                  <a:cubicBezTo>
                    <a:pt x="27248" y="6138"/>
                    <a:pt x="28320" y="5621"/>
                    <a:pt x="29318" y="5177"/>
                  </a:cubicBezTo>
                  <a:cubicBezTo>
                    <a:pt x="30353" y="4696"/>
                    <a:pt x="31388" y="4290"/>
                    <a:pt x="32461" y="3920"/>
                  </a:cubicBezTo>
                  <a:cubicBezTo>
                    <a:pt x="33533" y="3550"/>
                    <a:pt x="34605" y="3217"/>
                    <a:pt x="35640" y="2959"/>
                  </a:cubicBezTo>
                  <a:lnTo>
                    <a:pt x="3564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5732000" y="838875"/>
              <a:ext cx="927050" cy="1011175"/>
            </a:xfrm>
            <a:custGeom>
              <a:avLst/>
              <a:gdLst/>
              <a:ahLst/>
              <a:cxnLst/>
              <a:rect l="l" t="t" r="r" b="b"/>
              <a:pathLst>
                <a:path w="37082" h="40447" extrusionOk="0">
                  <a:moveTo>
                    <a:pt x="0" y="1"/>
                  </a:moveTo>
                  <a:lnTo>
                    <a:pt x="0" y="2959"/>
                  </a:lnTo>
                  <a:cubicBezTo>
                    <a:pt x="111" y="2959"/>
                    <a:pt x="148" y="2996"/>
                    <a:pt x="185" y="2996"/>
                  </a:cubicBezTo>
                  <a:cubicBezTo>
                    <a:pt x="1257" y="3217"/>
                    <a:pt x="2329" y="3476"/>
                    <a:pt x="3364" y="3772"/>
                  </a:cubicBezTo>
                  <a:lnTo>
                    <a:pt x="4363" y="4068"/>
                  </a:lnTo>
                  <a:cubicBezTo>
                    <a:pt x="5102" y="4290"/>
                    <a:pt x="5841" y="4585"/>
                    <a:pt x="6618" y="4844"/>
                  </a:cubicBezTo>
                  <a:cubicBezTo>
                    <a:pt x="7727" y="5251"/>
                    <a:pt x="8725" y="5694"/>
                    <a:pt x="9797" y="6175"/>
                  </a:cubicBezTo>
                  <a:cubicBezTo>
                    <a:pt x="10869" y="6693"/>
                    <a:pt x="11868" y="7210"/>
                    <a:pt x="12903" y="7802"/>
                  </a:cubicBezTo>
                  <a:cubicBezTo>
                    <a:pt x="13901" y="8393"/>
                    <a:pt x="14899" y="9022"/>
                    <a:pt x="15861" y="9650"/>
                  </a:cubicBezTo>
                  <a:cubicBezTo>
                    <a:pt x="16822" y="10316"/>
                    <a:pt x="17746" y="11018"/>
                    <a:pt x="18670" y="11721"/>
                  </a:cubicBezTo>
                  <a:cubicBezTo>
                    <a:pt x="19595" y="12423"/>
                    <a:pt x="20482" y="13200"/>
                    <a:pt x="21295" y="14013"/>
                  </a:cubicBezTo>
                  <a:cubicBezTo>
                    <a:pt x="22183" y="14789"/>
                    <a:pt x="22959" y="15640"/>
                    <a:pt x="23772" y="16453"/>
                  </a:cubicBezTo>
                  <a:cubicBezTo>
                    <a:pt x="24549" y="17340"/>
                    <a:pt x="25288" y="18228"/>
                    <a:pt x="25991" y="19078"/>
                  </a:cubicBezTo>
                  <a:cubicBezTo>
                    <a:pt x="26656" y="20002"/>
                    <a:pt x="27358" y="20926"/>
                    <a:pt x="27950" y="21851"/>
                  </a:cubicBezTo>
                  <a:cubicBezTo>
                    <a:pt x="28578" y="22775"/>
                    <a:pt x="29170" y="23773"/>
                    <a:pt x="29688" y="24734"/>
                  </a:cubicBezTo>
                  <a:cubicBezTo>
                    <a:pt x="30168" y="25696"/>
                    <a:pt x="30686" y="26731"/>
                    <a:pt x="31092" y="27692"/>
                  </a:cubicBezTo>
                  <a:cubicBezTo>
                    <a:pt x="31536" y="28653"/>
                    <a:pt x="31869" y="29688"/>
                    <a:pt x="32202" y="30687"/>
                  </a:cubicBezTo>
                  <a:cubicBezTo>
                    <a:pt x="32534" y="31722"/>
                    <a:pt x="32793" y="32720"/>
                    <a:pt x="33052" y="33755"/>
                  </a:cubicBezTo>
                  <a:cubicBezTo>
                    <a:pt x="33274" y="34753"/>
                    <a:pt x="33459" y="35826"/>
                    <a:pt x="33570" y="36787"/>
                  </a:cubicBezTo>
                  <a:cubicBezTo>
                    <a:pt x="33680" y="37785"/>
                    <a:pt x="33717" y="38820"/>
                    <a:pt x="33717" y="39781"/>
                  </a:cubicBezTo>
                  <a:lnTo>
                    <a:pt x="34642" y="39966"/>
                  </a:lnTo>
                  <a:lnTo>
                    <a:pt x="37082" y="40447"/>
                  </a:lnTo>
                  <a:cubicBezTo>
                    <a:pt x="37082" y="39486"/>
                    <a:pt x="36971" y="38414"/>
                    <a:pt x="36749" y="37489"/>
                  </a:cubicBezTo>
                  <a:cubicBezTo>
                    <a:pt x="36712" y="36750"/>
                    <a:pt x="36601" y="36047"/>
                    <a:pt x="36453" y="35308"/>
                  </a:cubicBezTo>
                  <a:cubicBezTo>
                    <a:pt x="36416" y="34975"/>
                    <a:pt x="36379" y="34716"/>
                    <a:pt x="36342" y="34421"/>
                  </a:cubicBezTo>
                  <a:cubicBezTo>
                    <a:pt x="36157" y="33422"/>
                    <a:pt x="35862" y="32387"/>
                    <a:pt x="35603" y="31389"/>
                  </a:cubicBezTo>
                  <a:cubicBezTo>
                    <a:pt x="35307" y="30428"/>
                    <a:pt x="34937" y="29356"/>
                    <a:pt x="34568" y="28394"/>
                  </a:cubicBezTo>
                  <a:cubicBezTo>
                    <a:pt x="34198" y="27396"/>
                    <a:pt x="33754" y="26398"/>
                    <a:pt x="33274" y="25400"/>
                  </a:cubicBezTo>
                  <a:cubicBezTo>
                    <a:pt x="32830" y="24439"/>
                    <a:pt x="32276" y="23477"/>
                    <a:pt x="31721" y="22516"/>
                  </a:cubicBezTo>
                  <a:cubicBezTo>
                    <a:pt x="31166" y="21592"/>
                    <a:pt x="30538" y="20631"/>
                    <a:pt x="29909" y="19706"/>
                  </a:cubicBezTo>
                  <a:cubicBezTo>
                    <a:pt x="29318" y="18782"/>
                    <a:pt x="28615" y="17858"/>
                    <a:pt x="27876" y="16971"/>
                  </a:cubicBezTo>
                  <a:cubicBezTo>
                    <a:pt x="27174" y="16083"/>
                    <a:pt x="26397" y="15196"/>
                    <a:pt x="25621" y="14383"/>
                  </a:cubicBezTo>
                  <a:cubicBezTo>
                    <a:pt x="24770" y="13532"/>
                    <a:pt x="23994" y="12719"/>
                    <a:pt x="23107" y="11943"/>
                  </a:cubicBezTo>
                  <a:cubicBezTo>
                    <a:pt x="22293" y="11129"/>
                    <a:pt x="21406" y="10390"/>
                    <a:pt x="20482" y="9650"/>
                  </a:cubicBezTo>
                  <a:cubicBezTo>
                    <a:pt x="19558" y="8911"/>
                    <a:pt x="18633" y="8245"/>
                    <a:pt x="17672" y="7580"/>
                  </a:cubicBezTo>
                  <a:cubicBezTo>
                    <a:pt x="16674" y="6878"/>
                    <a:pt x="15713" y="6286"/>
                    <a:pt x="14714" y="5694"/>
                  </a:cubicBezTo>
                  <a:cubicBezTo>
                    <a:pt x="14049" y="5325"/>
                    <a:pt x="13347" y="4955"/>
                    <a:pt x="12718" y="4585"/>
                  </a:cubicBezTo>
                  <a:cubicBezTo>
                    <a:pt x="12385" y="4400"/>
                    <a:pt x="12016" y="4216"/>
                    <a:pt x="11646" y="4031"/>
                  </a:cubicBezTo>
                  <a:cubicBezTo>
                    <a:pt x="10648" y="3513"/>
                    <a:pt x="9576" y="3033"/>
                    <a:pt x="8503" y="2589"/>
                  </a:cubicBezTo>
                  <a:cubicBezTo>
                    <a:pt x="7394" y="2108"/>
                    <a:pt x="6396" y="1739"/>
                    <a:pt x="5287" y="1369"/>
                  </a:cubicBezTo>
                  <a:cubicBezTo>
                    <a:pt x="4215" y="1073"/>
                    <a:pt x="3143" y="740"/>
                    <a:pt x="2033" y="445"/>
                  </a:cubicBezTo>
                  <a:cubicBezTo>
                    <a:pt x="1331" y="260"/>
                    <a:pt x="703" y="14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5458400" y="2163900"/>
              <a:ext cx="57325" cy="14275"/>
            </a:xfrm>
            <a:custGeom>
              <a:avLst/>
              <a:gdLst/>
              <a:ahLst/>
              <a:cxnLst/>
              <a:rect l="l" t="t" r="r" b="b"/>
              <a:pathLst>
                <a:path w="2293" h="571" extrusionOk="0">
                  <a:moveTo>
                    <a:pt x="1999" y="1"/>
                  </a:moveTo>
                  <a:cubicBezTo>
                    <a:pt x="1935" y="1"/>
                    <a:pt x="1865" y="27"/>
                    <a:pt x="1812" y="53"/>
                  </a:cubicBezTo>
                  <a:cubicBezTo>
                    <a:pt x="1517" y="201"/>
                    <a:pt x="1295" y="349"/>
                    <a:pt x="999" y="386"/>
                  </a:cubicBezTo>
                  <a:cubicBezTo>
                    <a:pt x="919" y="397"/>
                    <a:pt x="836" y="405"/>
                    <a:pt x="752" y="405"/>
                  </a:cubicBezTo>
                  <a:cubicBezTo>
                    <a:pt x="564" y="405"/>
                    <a:pt x="376" y="366"/>
                    <a:pt x="223" y="238"/>
                  </a:cubicBezTo>
                  <a:cubicBezTo>
                    <a:pt x="186" y="201"/>
                    <a:pt x="75" y="164"/>
                    <a:pt x="38" y="164"/>
                  </a:cubicBezTo>
                  <a:cubicBezTo>
                    <a:pt x="1" y="201"/>
                    <a:pt x="1" y="275"/>
                    <a:pt x="38" y="349"/>
                  </a:cubicBezTo>
                  <a:cubicBezTo>
                    <a:pt x="186" y="460"/>
                    <a:pt x="370" y="534"/>
                    <a:pt x="555" y="534"/>
                  </a:cubicBezTo>
                  <a:cubicBezTo>
                    <a:pt x="1073" y="534"/>
                    <a:pt x="1517" y="571"/>
                    <a:pt x="2034" y="571"/>
                  </a:cubicBezTo>
                  <a:cubicBezTo>
                    <a:pt x="2108" y="571"/>
                    <a:pt x="2219" y="571"/>
                    <a:pt x="2256" y="534"/>
                  </a:cubicBezTo>
                  <a:cubicBezTo>
                    <a:pt x="2293" y="460"/>
                    <a:pt x="2293" y="423"/>
                    <a:pt x="2293" y="386"/>
                  </a:cubicBezTo>
                  <a:cubicBezTo>
                    <a:pt x="2293" y="349"/>
                    <a:pt x="2256" y="275"/>
                    <a:pt x="2256" y="238"/>
                  </a:cubicBezTo>
                  <a:cubicBezTo>
                    <a:pt x="2219" y="164"/>
                    <a:pt x="2182" y="53"/>
                    <a:pt x="2071" y="16"/>
                  </a:cubicBezTo>
                  <a:cubicBezTo>
                    <a:pt x="2049" y="5"/>
                    <a:pt x="2025" y="1"/>
                    <a:pt x="1999" y="1"/>
                  </a:cubicBezTo>
                  <a:close/>
                </a:path>
              </a:pathLst>
            </a:custGeom>
            <a:solidFill>
              <a:srgbClr val="FC95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5167250" y="2091275"/>
              <a:ext cx="40700" cy="12025"/>
            </a:xfrm>
            <a:custGeom>
              <a:avLst/>
              <a:gdLst/>
              <a:ahLst/>
              <a:cxnLst/>
              <a:rect l="l" t="t" r="r" b="b"/>
              <a:pathLst>
                <a:path w="1628" h="481" extrusionOk="0">
                  <a:moveTo>
                    <a:pt x="1258" y="0"/>
                  </a:moveTo>
                  <a:cubicBezTo>
                    <a:pt x="888" y="0"/>
                    <a:pt x="519" y="37"/>
                    <a:pt x="149" y="37"/>
                  </a:cubicBezTo>
                  <a:cubicBezTo>
                    <a:pt x="75" y="37"/>
                    <a:pt x="38" y="37"/>
                    <a:pt x="38" y="111"/>
                  </a:cubicBezTo>
                  <a:cubicBezTo>
                    <a:pt x="1" y="148"/>
                    <a:pt x="38" y="185"/>
                    <a:pt x="75" y="222"/>
                  </a:cubicBezTo>
                  <a:lnTo>
                    <a:pt x="334" y="222"/>
                  </a:lnTo>
                  <a:cubicBezTo>
                    <a:pt x="371" y="222"/>
                    <a:pt x="408" y="296"/>
                    <a:pt x="408" y="333"/>
                  </a:cubicBezTo>
                  <a:cubicBezTo>
                    <a:pt x="519" y="407"/>
                    <a:pt x="629" y="481"/>
                    <a:pt x="777" y="481"/>
                  </a:cubicBezTo>
                  <a:cubicBezTo>
                    <a:pt x="888" y="481"/>
                    <a:pt x="962" y="370"/>
                    <a:pt x="1110" y="296"/>
                  </a:cubicBezTo>
                  <a:cubicBezTo>
                    <a:pt x="1204" y="226"/>
                    <a:pt x="1312" y="200"/>
                    <a:pt x="1408" y="200"/>
                  </a:cubicBezTo>
                  <a:cubicBezTo>
                    <a:pt x="1463" y="200"/>
                    <a:pt x="1513" y="209"/>
                    <a:pt x="1554" y="222"/>
                  </a:cubicBezTo>
                  <a:cubicBezTo>
                    <a:pt x="1628" y="148"/>
                    <a:pt x="1517" y="111"/>
                    <a:pt x="1480" y="37"/>
                  </a:cubicBezTo>
                  <a:cubicBezTo>
                    <a:pt x="1369" y="0"/>
                    <a:pt x="1332" y="0"/>
                    <a:pt x="1258" y="0"/>
                  </a:cubicBezTo>
                  <a:close/>
                </a:path>
              </a:pathLst>
            </a:custGeom>
            <a:solidFill>
              <a:srgbClr val="FC95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4840075" y="1832475"/>
              <a:ext cx="1818975" cy="369725"/>
            </a:xfrm>
            <a:custGeom>
              <a:avLst/>
              <a:gdLst/>
              <a:ahLst/>
              <a:cxnLst/>
              <a:rect l="l" t="t" r="r" b="b"/>
              <a:pathLst>
                <a:path w="72759" h="14789" extrusionOk="0">
                  <a:moveTo>
                    <a:pt x="69357" y="0"/>
                  </a:moveTo>
                  <a:cubicBezTo>
                    <a:pt x="68211" y="1701"/>
                    <a:pt x="66696" y="3180"/>
                    <a:pt x="65069" y="4474"/>
                  </a:cubicBezTo>
                  <a:cubicBezTo>
                    <a:pt x="62888" y="6175"/>
                    <a:pt x="60447" y="7543"/>
                    <a:pt x="57896" y="8652"/>
                  </a:cubicBezTo>
                  <a:cubicBezTo>
                    <a:pt x="54754" y="10020"/>
                    <a:pt x="51390" y="10981"/>
                    <a:pt x="48025" y="11683"/>
                  </a:cubicBezTo>
                  <a:cubicBezTo>
                    <a:pt x="43959" y="12534"/>
                    <a:pt x="39818" y="12903"/>
                    <a:pt x="35677" y="12903"/>
                  </a:cubicBezTo>
                  <a:cubicBezTo>
                    <a:pt x="31499" y="12903"/>
                    <a:pt x="27359" y="12534"/>
                    <a:pt x="23292" y="11683"/>
                  </a:cubicBezTo>
                  <a:cubicBezTo>
                    <a:pt x="23144" y="11646"/>
                    <a:pt x="22996" y="11646"/>
                    <a:pt x="22885" y="11609"/>
                  </a:cubicBezTo>
                  <a:cubicBezTo>
                    <a:pt x="21776" y="11350"/>
                    <a:pt x="20741" y="11092"/>
                    <a:pt x="19669" y="10796"/>
                  </a:cubicBezTo>
                  <a:cubicBezTo>
                    <a:pt x="18634" y="10537"/>
                    <a:pt x="17635" y="10204"/>
                    <a:pt x="16637" y="9872"/>
                  </a:cubicBezTo>
                  <a:cubicBezTo>
                    <a:pt x="15602" y="9502"/>
                    <a:pt x="14678" y="9206"/>
                    <a:pt x="13753" y="8763"/>
                  </a:cubicBezTo>
                  <a:cubicBezTo>
                    <a:pt x="13384" y="8652"/>
                    <a:pt x="13088" y="8467"/>
                    <a:pt x="12718" y="8319"/>
                  </a:cubicBezTo>
                  <a:cubicBezTo>
                    <a:pt x="12201" y="8023"/>
                    <a:pt x="11646" y="7801"/>
                    <a:pt x="11129" y="7543"/>
                  </a:cubicBezTo>
                  <a:cubicBezTo>
                    <a:pt x="9835" y="6840"/>
                    <a:pt x="8688" y="6138"/>
                    <a:pt x="7579" y="5398"/>
                  </a:cubicBezTo>
                  <a:cubicBezTo>
                    <a:pt x="6470" y="4622"/>
                    <a:pt x="5509" y="3845"/>
                    <a:pt x="4622" y="2995"/>
                  </a:cubicBezTo>
                  <a:cubicBezTo>
                    <a:pt x="4104" y="2514"/>
                    <a:pt x="3660" y="2034"/>
                    <a:pt x="3254" y="1516"/>
                  </a:cubicBezTo>
                  <a:lnTo>
                    <a:pt x="1442" y="1997"/>
                  </a:lnTo>
                  <a:lnTo>
                    <a:pt x="0" y="2367"/>
                  </a:lnTo>
                  <a:cubicBezTo>
                    <a:pt x="1257" y="3808"/>
                    <a:pt x="2736" y="5139"/>
                    <a:pt x="4474" y="6396"/>
                  </a:cubicBezTo>
                  <a:cubicBezTo>
                    <a:pt x="5546" y="7173"/>
                    <a:pt x="6692" y="7875"/>
                    <a:pt x="7949" y="8541"/>
                  </a:cubicBezTo>
                  <a:cubicBezTo>
                    <a:pt x="9243" y="9243"/>
                    <a:pt x="10500" y="9835"/>
                    <a:pt x="11942" y="10463"/>
                  </a:cubicBezTo>
                  <a:cubicBezTo>
                    <a:pt x="12866" y="10833"/>
                    <a:pt x="13790" y="11203"/>
                    <a:pt x="14789" y="11498"/>
                  </a:cubicBezTo>
                  <a:cubicBezTo>
                    <a:pt x="15824" y="11831"/>
                    <a:pt x="16785" y="12164"/>
                    <a:pt x="17857" y="12423"/>
                  </a:cubicBezTo>
                  <a:cubicBezTo>
                    <a:pt x="18892" y="12718"/>
                    <a:pt x="19928" y="12977"/>
                    <a:pt x="21037" y="13236"/>
                  </a:cubicBezTo>
                  <a:cubicBezTo>
                    <a:pt x="21406" y="13310"/>
                    <a:pt x="21739" y="13347"/>
                    <a:pt x="22109" y="13458"/>
                  </a:cubicBezTo>
                  <a:cubicBezTo>
                    <a:pt x="26508" y="14382"/>
                    <a:pt x="31093" y="14789"/>
                    <a:pt x="35677" y="14789"/>
                  </a:cubicBezTo>
                  <a:cubicBezTo>
                    <a:pt x="40261" y="14789"/>
                    <a:pt x="44772" y="14382"/>
                    <a:pt x="49245" y="13495"/>
                  </a:cubicBezTo>
                  <a:cubicBezTo>
                    <a:pt x="53016" y="12755"/>
                    <a:pt x="56639" y="11646"/>
                    <a:pt x="60152" y="10167"/>
                  </a:cubicBezTo>
                  <a:cubicBezTo>
                    <a:pt x="62925" y="8947"/>
                    <a:pt x="65623" y="7543"/>
                    <a:pt x="68026" y="5620"/>
                  </a:cubicBezTo>
                  <a:cubicBezTo>
                    <a:pt x="69838" y="4215"/>
                    <a:pt x="71502" y="2588"/>
                    <a:pt x="72759" y="703"/>
                  </a:cubicBezTo>
                  <a:lnTo>
                    <a:pt x="70282" y="185"/>
                  </a:lnTo>
                  <a:lnTo>
                    <a:pt x="6935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5" name="Google Shape;1095;p40"/>
          <p:cNvSpPr txBox="1">
            <a:spLocks noGrp="1"/>
          </p:cNvSpPr>
          <p:nvPr>
            <p:ph type="title" idx="2"/>
          </p:nvPr>
        </p:nvSpPr>
        <p:spPr>
          <a:xfrm>
            <a:off x="945524" y="2407850"/>
            <a:ext cx="3920303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INTERACTION</a:t>
            </a:r>
            <a:endParaRPr dirty="0"/>
          </a:p>
        </p:txBody>
      </p:sp>
      <p:sp>
        <p:nvSpPr>
          <p:cNvPr id="1096" name="Google Shape;1096;p40"/>
          <p:cNvSpPr txBox="1">
            <a:spLocks noGrp="1"/>
          </p:cNvSpPr>
          <p:nvPr>
            <p:ph type="subTitle" idx="1"/>
          </p:nvPr>
        </p:nvSpPr>
        <p:spPr>
          <a:xfrm>
            <a:off x="1364325" y="3387206"/>
            <a:ext cx="2562000" cy="5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MOUSE INTERACTION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1097" name="Google Shape;1097;p40"/>
          <p:cNvGrpSpPr/>
          <p:nvPr/>
        </p:nvGrpSpPr>
        <p:grpSpPr>
          <a:xfrm>
            <a:off x="1366675" y="733500"/>
            <a:ext cx="7025625" cy="3899775"/>
            <a:chOff x="1366675" y="733500"/>
            <a:chExt cx="7025625" cy="3899775"/>
          </a:xfrm>
        </p:grpSpPr>
        <p:sp>
          <p:nvSpPr>
            <p:cNvPr id="1098" name="Google Shape;1098;p40"/>
            <p:cNvSpPr/>
            <p:nvPr/>
          </p:nvSpPr>
          <p:spPr>
            <a:xfrm flipH="1">
              <a:off x="8344600" y="45855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 flipH="1">
              <a:off x="2352425" y="43854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 flipH="1">
              <a:off x="5743400" y="443317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 flipH="1">
              <a:off x="1366675" y="438547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 flipH="1">
              <a:off x="5093525" y="849025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 flipH="1">
              <a:off x="4776350" y="30588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 flipH="1">
              <a:off x="6854325" y="7335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 flipH="1">
              <a:off x="7791350" y="733500"/>
              <a:ext cx="47700" cy="4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 flipH="1">
              <a:off x="8138850" y="396135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 flipH="1">
              <a:off x="2559875" y="1258600"/>
              <a:ext cx="133500" cy="2001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 flipH="1">
              <a:off x="1685675" y="7992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 flipH="1">
              <a:off x="3523650" y="1703525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 flipH="1">
              <a:off x="4952750" y="3905275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 flipH="1">
              <a:off x="3303625" y="799200"/>
              <a:ext cx="477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 flipH="1">
              <a:off x="4414075" y="1914600"/>
              <a:ext cx="47700" cy="4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4289001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Science Subject for Middle School - 7th Grade: Earth's Atmosphere by Slidesgo">
  <a:themeElements>
    <a:clrScheme name="Simple Light">
      <a:dk1>
        <a:srgbClr val="000000"/>
      </a:dk1>
      <a:lt1>
        <a:srgbClr val="FFFFFF"/>
      </a:lt1>
      <a:dk2>
        <a:srgbClr val="134E8D"/>
      </a:dk2>
      <a:lt2>
        <a:srgbClr val="027BDA"/>
      </a:lt2>
      <a:accent1>
        <a:srgbClr val="9ED9F8"/>
      </a:accent1>
      <a:accent2>
        <a:srgbClr val="FF3121"/>
      </a:accent2>
      <a:accent3>
        <a:srgbClr val="FFDD5E"/>
      </a:accent3>
      <a:accent4>
        <a:srgbClr val="62A40E"/>
      </a:accent4>
      <a:accent5>
        <a:srgbClr val="FC9D03"/>
      </a:accent5>
      <a:accent6>
        <a:srgbClr val="30255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409</Words>
  <Application>Microsoft Office PowerPoint</Application>
  <PresentationFormat>On-screen Show (16:9)</PresentationFormat>
  <Paragraphs>56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Francois One</vt:lpstr>
      <vt:lpstr>Cascadia Code</vt:lpstr>
      <vt:lpstr>Caveat</vt:lpstr>
      <vt:lpstr>Montserrat</vt:lpstr>
      <vt:lpstr>Anaheim</vt:lpstr>
      <vt:lpstr>Passion One</vt:lpstr>
      <vt:lpstr>Roboto</vt:lpstr>
      <vt:lpstr>Montserrat ExtraBold</vt:lpstr>
      <vt:lpstr>Söhne</vt:lpstr>
      <vt:lpstr>Yanone Kaffeesatz</vt:lpstr>
      <vt:lpstr>Arial</vt:lpstr>
      <vt:lpstr>Advent Pro</vt:lpstr>
      <vt:lpstr>Josefin Slab</vt:lpstr>
      <vt:lpstr>Science Subject for Middle School - 7th Grade: Earth's Atmosphere by Slidesgo</vt:lpstr>
      <vt:lpstr>An application of WelGL GRAVITY SIMULATOR</vt:lpstr>
      <vt:lpstr>01</vt:lpstr>
      <vt:lpstr>GRAVITY SIMULATOR</vt:lpstr>
      <vt:lpstr>3D MODELS</vt:lpstr>
      <vt:lpstr>3D MODELS</vt:lpstr>
      <vt:lpstr>ATMOSPHERE</vt:lpstr>
      <vt:lpstr>TEXTURING</vt:lpstr>
      <vt:lpstr>COLORING</vt:lpstr>
      <vt:lpstr>INTERACTION</vt:lpstr>
      <vt:lpstr>MOUSE INTERACTION</vt:lpstr>
      <vt:lpstr>ANIMATION</vt:lpstr>
      <vt:lpstr>SPHERE ROTATION</vt:lpstr>
      <vt:lpstr>DEMO</vt:lpstr>
      <vt:lpstr>Thanks for listening!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application of WelGL GRAVITY SIMULATOR</dc:title>
  <cp:lastModifiedBy>Lê Phương</cp:lastModifiedBy>
  <cp:revision>2</cp:revision>
  <dcterms:modified xsi:type="dcterms:W3CDTF">2023-03-30T07:04:23Z</dcterms:modified>
</cp:coreProperties>
</file>