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+Q3rpdGv99hu7zim3wukqTrK5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97" name="Google Shape;19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8" name="Google Shape;23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2" name="Google Shape;29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328" name="Google Shape;32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7" name="Google Shape;36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14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8194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closures, 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callbacks, and recursion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Closures in the Rollover application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8"/>
            <a:ext cx="7471439" cy="48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closures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closures to create private state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All the properties and methods of JavaScript objects are publically available. That means that an object’s critical properties and methods can be </a:t>
            </a:r>
            <a:r>
              <a:rPr lang="en-US"/>
              <a:t>overwritten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protect an object’s properties and methods, you can use closures to create private state.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closures to create private state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that creates a closure with private state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Code that create and uses the slideshow object</a:t>
            </a:r>
            <a:endParaRPr sz="2400"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5181600" cy="28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638800"/>
            <a:ext cx="4298792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Although an inner function has access to the variables in the outer function that contains it, each function has its own </a:t>
            </a:r>
            <a:r>
              <a:rPr i="1" lang="en-US" sz="2800"/>
              <a:t>this</a:t>
            </a:r>
            <a:r>
              <a:rPr lang="en-US" sz="2800"/>
              <a:t> keyword.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an inner function needs access to the outer function’s </a:t>
            </a:r>
            <a:r>
              <a:rPr i="1" lang="en-US" sz="2800"/>
              <a:t>this</a:t>
            </a:r>
            <a:r>
              <a:rPr lang="en-US" sz="2800"/>
              <a:t> keyword, the outer function can pass it use the </a:t>
            </a:r>
            <a:r>
              <a:rPr i="1" lang="en-US" sz="2800"/>
              <a:t>bind()</a:t>
            </a:r>
            <a:r>
              <a:rPr lang="en-US" sz="2800"/>
              <a:t> method of the inner function.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Sometimes, an inner function needs access to both the outer </a:t>
            </a:r>
            <a:r>
              <a:rPr lang="en-US" sz="2800"/>
              <a:t>function</a:t>
            </a:r>
            <a:r>
              <a:rPr lang="en-US" sz="2800"/>
              <a:t> </a:t>
            </a:r>
            <a:r>
              <a:rPr i="1" lang="en-US" sz="2800"/>
              <a:t>this</a:t>
            </a:r>
            <a:r>
              <a:rPr lang="en-US" sz="2800"/>
              <a:t> keyword and it’s own </a:t>
            </a:r>
            <a:r>
              <a:rPr i="1" lang="en-US" sz="2800"/>
              <a:t>this</a:t>
            </a:r>
            <a:r>
              <a:rPr lang="en-US" sz="2800"/>
              <a:t> keyword. The outer function can store the value of </a:t>
            </a:r>
            <a:r>
              <a:rPr i="1" lang="en-US" sz="2800"/>
              <a:t>this</a:t>
            </a:r>
            <a:r>
              <a:rPr lang="en-US" sz="2800"/>
              <a:t> in a variable.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 (cont.)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57200" y="1371600"/>
            <a:ext cx="8534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the bind() method to set the value of an inner </a:t>
            </a:r>
            <a:r>
              <a:rPr lang="en-US" sz="2400"/>
              <a:t>function</a:t>
            </a:r>
            <a:r>
              <a:rPr lang="en-US" sz="2400"/>
              <a:t> </a:t>
            </a:r>
            <a:r>
              <a:rPr i="1" lang="en-US" sz="2400"/>
              <a:t>this</a:t>
            </a:r>
            <a:r>
              <a:rPr lang="en-US" sz="2400"/>
              <a:t> keyword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Attach the inner function as an event handler for a button</a:t>
            </a:r>
            <a:endParaRPr sz="2400"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86000"/>
            <a:ext cx="645378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410200"/>
            <a:ext cx="6253264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closures (cont.)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457200" y="1371600"/>
            <a:ext cx="8534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a variable to store the value of an outer </a:t>
            </a:r>
            <a:r>
              <a:rPr lang="en-US" sz="2400"/>
              <a:t>function</a:t>
            </a:r>
            <a:r>
              <a:rPr lang="en-US" sz="2400"/>
              <a:t> </a:t>
            </a:r>
            <a:r>
              <a:rPr i="1" lang="en-US" sz="2400"/>
              <a:t>this</a:t>
            </a:r>
            <a:r>
              <a:rPr lang="en-US" sz="2400"/>
              <a:t> keyword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Attach the inner function as an event handler for a button</a:t>
            </a:r>
            <a:endParaRPr sz="2400"/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38375"/>
            <a:ext cx="5952098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320" y="5830093"/>
            <a:ext cx="7054080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Slide Show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7" y="1524000"/>
            <a:ext cx="5191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HTML code</a:t>
            </a:r>
            <a:endParaRPr sz="2400"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611380" cy="324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Introduction to </a:t>
            </a:r>
            <a:r>
              <a:rPr lang="en-US"/>
              <a:t>closures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</a:t>
            </a:r>
            <a:r>
              <a:rPr lang="en-US"/>
              <a:t>closures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Slide Show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callbacks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recursion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library_slideshow.js file</a:t>
            </a:r>
            <a:endParaRPr sz="240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400"/>
            <a:ext cx="6248400" cy="24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library_slideshow.js file</a:t>
            </a:r>
            <a:endParaRPr sz="2400"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8" y="1610830"/>
            <a:ext cx="6958012" cy="524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Slide Show application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 – main.js file</a:t>
            </a:r>
            <a:endParaRPr sz="2400"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858168"/>
            <a:ext cx="7747631" cy="286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callbacks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57200" y="14478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JavaScript, functions are objects. That means they can be returned by other functions and passed as argument to other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function that is passed to other function is a </a:t>
            </a:r>
            <a:r>
              <a:rPr b="1" i="1" lang="en-US" sz="2800"/>
              <a:t>callback function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a function is passed as an argument, only its definition is passed. The function </a:t>
            </a:r>
            <a:r>
              <a:rPr lang="en-US" sz="2800"/>
              <a:t>itself</a:t>
            </a:r>
            <a:r>
              <a:rPr lang="en-US" sz="2800"/>
              <a:t> will be called later, by the function that be receives it. This is similar to assigning a function as an event handler.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 (cont.)</a:t>
            </a:r>
            <a:endParaRPr/>
          </a:p>
        </p:txBody>
      </p:sp>
      <p:pic>
        <p:nvPicPr>
          <p:cNvPr id="252" name="Google Shape;25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98443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callbacks functions (cont.)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828800"/>
            <a:ext cx="7921477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callback functions</a:t>
            </a: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99116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use callback functions (cont.)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600200"/>
            <a:ext cx="796775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the callback function use </a:t>
            </a:r>
            <a:r>
              <a:rPr b="1" lang="en-US" sz="2800"/>
              <a:t>this</a:t>
            </a:r>
            <a:r>
              <a:rPr lang="en-US" sz="2800"/>
              <a:t> keyword, you can use the call, apply or bind method to set it value.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can help you create and use callback function with optional functionality, like logging or displaying data.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function that receives an invokes the callback function can use the call or apply method to set the value of the </a:t>
            </a:r>
            <a:r>
              <a:rPr lang="en-US" sz="2800"/>
              <a:t>callback</a:t>
            </a:r>
            <a:r>
              <a:rPr lang="en-US" sz="2800"/>
              <a:t> this keyword.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closures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(cont.)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828800"/>
            <a:ext cx="8338457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the this keyword in callback functions (cont.)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016" y="1828800"/>
            <a:ext cx="819302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recursion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recursion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/>
              <a:t>Recursion</a:t>
            </a:r>
            <a:r>
              <a:rPr lang="en-US"/>
              <a:t> is a form of iteration in which a function </a:t>
            </a:r>
            <a:r>
              <a:rPr lang="en-US"/>
              <a:t>repeatedly</a:t>
            </a:r>
            <a:r>
              <a:rPr lang="en-US"/>
              <a:t> call </a:t>
            </a:r>
            <a:r>
              <a:rPr lang="en-US"/>
              <a:t>itself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Recursion is often used with hierarchical data, like DOM, and extremely large arrays.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also use recursion if you think it make your code is easier to understand.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recursion works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76" y="1676400"/>
            <a:ext cx="7885447" cy="388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recursion works(cont.)</a:t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46" y="1600200"/>
            <a:ext cx="8260954" cy="361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and use a binary search recursive function</a:t>
            </a:r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695123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and use a binary search recursive function(cont.)</a:t>
            </a:r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981200"/>
            <a:ext cx="787757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1143000"/>
            <a:ext cx="70675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scope chain works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</a:t>
            </a:r>
            <a:r>
              <a:rPr b="1" i="1" lang="en-US"/>
              <a:t>scope chain</a:t>
            </a:r>
            <a:r>
              <a:rPr lang="en-US"/>
              <a:t> in JavaScript refers to what is in scope, or what can be seen and used by other objects.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scope chain starts with global scope and move down.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Object that are created within other objects have access to their own scope, and the scope of the object that contains them.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239000" cy="684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48600" cy="55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85800"/>
            <a:ext cx="7860082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58" name="Google Shape;3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845440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62000"/>
            <a:ext cx="8360579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/>
              <a:t>Closure</a:t>
            </a:r>
            <a:r>
              <a:rPr lang="en-US" sz="2600"/>
              <a:t> is a function which is created in another function (parent function). It can access the object in parent function even the parent function has finished executing and is out of scope.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In JavaScript, functions are objects. That means they can be returned by other functions and passed as argument to other function. A function that is passed to other function is a </a:t>
            </a:r>
            <a:r>
              <a:rPr b="1" i="1" lang="en-US" sz="2600"/>
              <a:t>callback function</a:t>
            </a:r>
            <a:r>
              <a:rPr lang="en-US" sz="2600"/>
              <a:t>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1" lang="en-US" sz="2600"/>
              <a:t>Recursion</a:t>
            </a:r>
            <a:r>
              <a:rPr lang="en-US" sz="2600"/>
              <a:t> is a form of iteration in which a function </a:t>
            </a:r>
            <a:r>
              <a:rPr lang="en-US" sz="2600"/>
              <a:t>repeatedly</a:t>
            </a:r>
            <a:r>
              <a:rPr lang="en-US" sz="2600"/>
              <a:t> call </a:t>
            </a:r>
            <a:r>
              <a:rPr lang="en-US" sz="2600"/>
              <a:t>itself</a:t>
            </a:r>
            <a:r>
              <a:rPr lang="en-US" sz="2600"/>
              <a:t>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chain example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821841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closures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Closure is a function which is created in another function(parent function). It can access the object in parent function even the parent function has finished executing and is out of scope.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Clouse are a powerful feature of JavaScript language and they are common used in many framework.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closures work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example that illustrates a closure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32" y="4992688"/>
            <a:ext cx="46101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6096000" y="5597132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in console when you click on buttons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057400"/>
            <a:ext cx="8382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closures work (cont.)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we click a button, look at return statement in line 18, it call clickCounter function. In this time the createClickCounter was finish but clickCounter function still can access counter variable in this function.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Look at the result in console, it can separate the counter variable private for each event handler. It is advanced of closure.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Closures in the Rollover application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1448118"/>
            <a:ext cx="7693567" cy="396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