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Impact" pitchFamily="34" charset="0"/>
      <p:regular r:id="rId43"/>
    </p:embeddedFont>
    <p:embeddedFont>
      <p:font typeface="Tahoma" pitchFamily="34" charset="0"/>
      <p:regular r:id="rId44"/>
      <p:bold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FI0idzmgleB42vwSO+SJpVXZ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8A393BF-07B3-46A4-9D33-00B30C25CA92}">
  <a:tblStyle styleId="{28A393BF-07B3-46A4-9D33-00B30C25CA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573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0" name="Google Shape;18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8" name="Google Shape;21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09" name="Google Shape;30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36" name="Google Shape;33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Chapter </a:t>
            </a:r>
            <a:r>
              <a:rPr lang="en-US" b="1"/>
              <a:t>2</a:t>
            </a:r>
            <a:endParaRPr sz="4000" b="1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Getting started with JavaScript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Identifiers are the name given to variables, functions, objects, properties and methods.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Rules for creating identifiers</a:t>
            </a:r>
            <a:endParaRPr sz="28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666" y="3276600"/>
            <a:ext cx="785413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448118"/>
            <a:ext cx="758147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442022"/>
            <a:ext cx="700024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87680" y="4876800"/>
            <a:ext cx="8534400" cy="1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can’t create an identifier with a reserved words.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comments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/>
              <a:t>Comments</a:t>
            </a:r>
            <a:r>
              <a:rPr lang="en-US" sz="2800"/>
              <a:t> let you add descriptive notes to your code.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/>
              <a:t>Comments </a:t>
            </a:r>
            <a:r>
              <a:rPr lang="en-US" sz="2800"/>
              <a:t>are ignored when JavaScript is executed.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/>
              <a:t>JavaScripts </a:t>
            </a:r>
            <a:r>
              <a:rPr lang="en-US" sz="2800"/>
              <a:t>provides two forms of comments: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Single line comment: </a:t>
            </a:r>
            <a:endParaRPr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//This is single line comement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Block comment: </a:t>
            </a:r>
            <a:endParaRPr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/* This is</a:t>
            </a:r>
            <a:endParaRPr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Block comment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comments (cont.)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76400"/>
            <a:ext cx="61150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subTitle" idx="1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objects, methods,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properties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/>
              <a:t>Object</a:t>
            </a:r>
            <a:r>
              <a:rPr lang="en-US" sz="2800"/>
              <a:t> is a collection of methods and properties.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lang="en-US" sz="2800" b="1"/>
              <a:t>method</a:t>
            </a:r>
            <a:r>
              <a:rPr lang="en-US" sz="2800"/>
              <a:t> performs a function or does an action.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lang="en-US" sz="2800" b="1"/>
              <a:t>property</a:t>
            </a:r>
            <a:r>
              <a:rPr lang="en-US" sz="2800"/>
              <a:t> is a data item that relates to the object.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lang="en-US" sz="2800" b="1"/>
              <a:t>window object </a:t>
            </a:r>
            <a:r>
              <a:rPr lang="en-US" sz="2800"/>
              <a:t>is a global object for JavaScript.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06" y="1676400"/>
            <a:ext cx="8460044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569013"/>
            <a:ext cx="7620000" cy="52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848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write() and writeline() method of the </a:t>
            </a:r>
            <a:r>
              <a:rPr lang="en-US" b="1"/>
              <a:t>document</a:t>
            </a:r>
            <a:r>
              <a:rPr lang="en-US"/>
              <a:t> object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  <p:graphicFrame>
        <p:nvGraphicFramePr>
          <p:cNvPr id="207" name="Google Shape;207;p19"/>
          <p:cNvGraphicFramePr/>
          <p:nvPr/>
        </p:nvGraphicFramePr>
        <p:xfrm>
          <a:off x="609600" y="2590800"/>
          <a:ext cx="8229600" cy="1645950"/>
        </p:xfrm>
        <a:graphic>
          <a:graphicData uri="http://schemas.openxmlformats.org/drawingml/2006/table">
            <a:tbl>
              <a:tblPr firstRow="1" bandRow="1">
                <a:noFill/>
                <a:tableStyleId>{28A393BF-07B3-46A4-9D33-00B30C25CA92}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write(string)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Writes the string that’s passed to it into the document.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writeln(string)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Writes the string that’s passed to it into the document ending with a new line character.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include JavaScript in an HTML document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syntax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objects, methods, and properties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JavaScript data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the write() and writeline() method of the document object (cont.)</a:t>
            </a:r>
            <a:endParaRPr sz="3600"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76400"/>
            <a:ext cx="582713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625" y="2981325"/>
            <a:ext cx="41433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primitive data types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Date type decide what type of data will store in a variable.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primitive data types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  <p:graphicFrame>
        <p:nvGraphicFramePr>
          <p:cNvPr id="227" name="Google Shape;227;p22"/>
          <p:cNvGraphicFramePr/>
          <p:nvPr/>
        </p:nvGraphicFramePr>
        <p:xfrm>
          <a:off x="691896" y="3124200"/>
          <a:ext cx="8001000" cy="2545120"/>
        </p:xfrm>
        <a:graphic>
          <a:graphicData uri="http://schemas.openxmlformats.org/drawingml/2006/table">
            <a:tbl>
              <a:tblPr firstRow="1" bandRow="1">
                <a:noFill/>
                <a:tableStyleId>{28A393BF-07B3-46A4-9D33-00B30C25CA92}</a:tableStyleId>
              </a:tblPr>
              <a:tblGrid>
                <a:gridCol w="1447800"/>
                <a:gridCol w="655320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Data type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 an integer or a decimal value that can start with a positive or negative sign.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 character (string) data.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 a Boolean value that has two possible state true or false.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primitive data types (cont.)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600200"/>
            <a:ext cx="82867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variable is a location in the computer’s memory is stored and retrieved later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036" y="3100589"/>
            <a:ext cx="6934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variableName = value;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counter = 1;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sum, average;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sum = 0; average = 0;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 (cont.)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 in one statement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 = value;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 = 1;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subtotal = 74.95;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name = “Joshep”;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isValid = false;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arithmetic expressions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7179469" cy="492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arithmetic expressions (cont.)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57400"/>
            <a:ext cx="9144000" cy="232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arithmetic expressions in assignment statements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Code that calculates sale tax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subtotal = 200;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taxPercent = .5;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taxAmount = subtotal * taxPercent;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total =  subtotal + taxAmount;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include JavaScript 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 an HTML document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arithmetic expressions in assignment statements (cont.)</a:t>
            </a: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most useful compound assignment operators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27622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compound assignment operators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subtotal = 74.95;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Subtotal += 20.00;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counter = 10;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counter -= 1;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price = 100;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price *= .8;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graphicFrame>
        <p:nvGraphicFramePr>
          <p:cNvPr id="278" name="Google Shape;278;p30"/>
          <p:cNvGraphicFramePr/>
          <p:nvPr/>
        </p:nvGraphicFramePr>
        <p:xfrm>
          <a:off x="685800" y="2286000"/>
          <a:ext cx="8001000" cy="1483400"/>
        </p:xfrm>
        <a:graphic>
          <a:graphicData uri="http://schemas.openxmlformats.org/drawingml/2006/table">
            <a:tbl>
              <a:tblPr firstRow="1" bandRow="1">
                <a:noFill/>
                <a:tableStyleId>{28A393BF-07B3-46A4-9D33-00B30C25CA92}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Adds the result of the expression to the variable.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Subtracts the result of the expression from the variable.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Multiplies the variable value by the result of the expression.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strings variable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1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concatenation operators for strings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Some of the escape sequences that can be used in strings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685800" y="2133600"/>
          <a:ext cx="8001000" cy="1112550"/>
        </p:xfrm>
        <a:graphic>
          <a:graphicData uri="http://schemas.openxmlformats.org/drawingml/2006/table">
            <a:tbl>
              <a:tblPr firstRow="1" bandRow="1">
                <a:noFill/>
                <a:tableStyleId>{28A393BF-07B3-46A4-9D33-00B30C25CA92}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Concatenates two values.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Adds the result of the expression to the end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1" y="4724400"/>
            <a:ext cx="5257800" cy="169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strings variable (cont.)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71600"/>
            <a:ext cx="8534400" cy="509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parseInt() and parseFloat() method 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" y="1295400"/>
            <a:ext cx="8534400" cy="527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parseInt() and parseFloat() method – cont.</a:t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217" y="2133600"/>
            <a:ext cx="812658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subTitle" idx="1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Two illustrative applications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Miles Per Gallon application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219200"/>
            <a:ext cx="6262688" cy="519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895600"/>
            <a:ext cx="439555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Miles Per Gallan application (cont)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38946"/>
            <a:ext cx="8129587" cy="503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 Scores application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78" y="1417638"/>
            <a:ext cx="4962525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432878"/>
            <a:ext cx="4419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7175" y="5000625"/>
            <a:ext cx="5076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39" name="Google Shape;339;p39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686800" cy="498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There are three ways to include JavaScript in a web page: external scripts, embedded in head section and embedded in body section.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 JavaScript statements has a syntax that’s similar to the syntax of Java.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/>
              <a:t>Javascript</a:t>
            </a:r>
            <a:r>
              <a:rPr lang="en-US" sz="2400" dirty="0"/>
              <a:t> primitive data types: Number, String, Boolean.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 variable is a location in the computer’s memory is stored and retrieved later.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/>
              <a:t>Object</a:t>
            </a:r>
            <a:r>
              <a:rPr lang="en-US" sz="2400" dirty="0"/>
              <a:t> is a collection of methods and properties.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method</a:t>
            </a:r>
            <a:r>
              <a:rPr lang="en-US" sz="2400" dirty="0"/>
              <a:t> performs a function or does an action.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property</a:t>
            </a:r>
            <a:r>
              <a:rPr lang="en-US" sz="2400" dirty="0"/>
              <a:t> is a data item that relates to the object.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window object </a:t>
            </a:r>
            <a:r>
              <a:rPr lang="en-US" sz="2400" dirty="0"/>
              <a:t>is a global object for JavaScript.</a:t>
            </a: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example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JavaScript in HTML document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4" descr="Screen Shot 2014-04-20 at 11.10.0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286000"/>
            <a:ext cx="70866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 the exercise 2-3 on the book.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ways to include JavaScript in a web page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in the head section that loads an </a:t>
            </a:r>
            <a:r>
              <a:rPr lang="en-US" sz="2400" i="1">
                <a:latin typeface="Tahoma"/>
                <a:ea typeface="Tahoma"/>
                <a:cs typeface="Tahoma"/>
                <a:sym typeface="Tahoma"/>
              </a:rPr>
              <a:t>external JavaScript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head section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585936"/>
            <a:ext cx="5787953" cy="38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9221" y="4114800"/>
            <a:ext cx="601845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ways to include JavaScript in a web page (cont.)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body section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239963"/>
            <a:ext cx="4856586" cy="406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JavaScript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marL="40005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function_name = function(){</a:t>
            </a:r>
            <a:endParaRPr/>
          </a:p>
          <a:p>
            <a:pPr marL="40005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statements;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0005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733800"/>
            <a:ext cx="543511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JavaScript statements has a syntax that’s similar to the syntax of Java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basic syntax rules: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is case-sensitive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Each JavaScript statement ends with a semicolon.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ignores extra whitespace within statements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On-screen Show (4:3)</PresentationFormat>
  <Paragraphs>192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 New</vt:lpstr>
      <vt:lpstr>Impact</vt:lpstr>
      <vt:lpstr>Tahoma</vt:lpstr>
      <vt:lpstr>Calibri</vt:lpstr>
      <vt:lpstr>Default Design</vt:lpstr>
      <vt:lpstr>Chapter 2</vt:lpstr>
      <vt:lpstr>Objectives</vt:lpstr>
      <vt:lpstr>PowerPoint Presentation</vt:lpstr>
      <vt:lpstr>JavaScript example</vt:lpstr>
      <vt:lpstr>Three ways to include JavaScript in a web page</vt:lpstr>
      <vt:lpstr>Three ways to include JavaScript in a web page (cont.)</vt:lpstr>
      <vt:lpstr>PowerPoint Presentation</vt:lpstr>
      <vt:lpstr>How to code JavaScript statements</vt:lpstr>
      <vt:lpstr>How to code JavaScript statements</vt:lpstr>
      <vt:lpstr>How to create identifiers</vt:lpstr>
      <vt:lpstr>How to create identifiers (cont.)</vt:lpstr>
      <vt:lpstr>How to create identifiers (cont.)</vt:lpstr>
      <vt:lpstr>How to use comments</vt:lpstr>
      <vt:lpstr>How to use comments (cont.)</vt:lpstr>
      <vt:lpstr>PowerPoint Presentation</vt:lpstr>
      <vt:lpstr>Introduction to object, methods, and properties</vt:lpstr>
      <vt:lpstr>Introduction to object, methods, and properties (cont.)</vt:lpstr>
      <vt:lpstr>Introduction to object, methods, and properties (cont.)</vt:lpstr>
      <vt:lpstr>How to use the write() and writeline() method of the document object</vt:lpstr>
      <vt:lpstr>How to use the write() and writeline() method of the document object (cont.)</vt:lpstr>
      <vt:lpstr>PowerPoint Presentation</vt:lpstr>
      <vt:lpstr>The primitive data types</vt:lpstr>
      <vt:lpstr>The primitive data types (cont.)</vt:lpstr>
      <vt:lpstr>How to use variables</vt:lpstr>
      <vt:lpstr>How to use variables</vt:lpstr>
      <vt:lpstr>How to use variables (cont.)</vt:lpstr>
      <vt:lpstr>How to code arithmetic expressions</vt:lpstr>
      <vt:lpstr>How to code arithmetic expressions (cont.)</vt:lpstr>
      <vt:lpstr>How to use arithmetic expressions in assignment statements</vt:lpstr>
      <vt:lpstr>How to use arithmetic expressions in assignment statements (cont.)</vt:lpstr>
      <vt:lpstr>How to work with strings variable</vt:lpstr>
      <vt:lpstr>How to work with strings variable (cont.)</vt:lpstr>
      <vt:lpstr>How to use the parseInt() and parseFloat() method </vt:lpstr>
      <vt:lpstr>How to use the parseInt() and parseFloat() method – cont.</vt:lpstr>
      <vt:lpstr>PowerPoint Presentation</vt:lpstr>
      <vt:lpstr>The Miles Per Gallon application</vt:lpstr>
      <vt:lpstr>The Miles Per Gallan application (cont)</vt:lpstr>
      <vt:lpstr>The Test Scores application</vt:lpstr>
      <vt:lpstr>Summary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Thanh An</dc:creator>
  <cp:lastModifiedBy>pc</cp:lastModifiedBy>
  <cp:revision>1</cp:revision>
  <dcterms:created xsi:type="dcterms:W3CDTF">2014-02-09T07:44:29Z</dcterms:created>
  <dcterms:modified xsi:type="dcterms:W3CDTF">2021-05-22T07:38:50Z</dcterms:modified>
</cp:coreProperties>
</file>