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LrplxzWyJV2P2qzRhzgA1umX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0" name="Google Shape;23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73" name="Google Shape;27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3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essential JavaScript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678414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17" y="1676400"/>
            <a:ext cx="7369766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Loops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loop comprises a statement or block of statement s that are execute repeatedly until a particular condition evaluate to true or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57200" y="144507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/>
              <a:t> loop statement is used to execute a statement or block of statement while a particular condition is true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047999"/>
            <a:ext cx="7852924" cy="29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do-while Statement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do-while</a:t>
            </a:r>
            <a:r>
              <a:rPr lang="en-US" sz="2800"/>
              <a:t> statement check the condition at the end of the loop rather than at the beginning to assure that the loop is executed at least once</a:t>
            </a:r>
            <a:r>
              <a:rPr lang="en-US"/>
              <a:t>.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76599"/>
            <a:ext cx="7643924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Statement</a:t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10" y="1676400"/>
            <a:ext cx="761197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Three illustrative applications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(Page 96-101)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6600497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410200"/>
            <a:ext cx="557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1658" y="2012156"/>
            <a:ext cx="2932342" cy="14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658" y="3671888"/>
            <a:ext cx="2932342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746760"/>
            <a:ext cx="63722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4895850"/>
            <a:ext cx="7172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conditional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basic control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Three illustrative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arrays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Test Scores application with an array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4196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Value application (result)</a:t>
            </a:r>
            <a:endParaRPr/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" y="1524000"/>
            <a:ext cx="782893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62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enhanced Test Scored application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32878"/>
            <a:ext cx="8106193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"/>
            <a:ext cx="5562600" cy="632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239" name="Google Shape;239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arrays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096000" cy="154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505200"/>
            <a:ext cx="7850208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336858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810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</a:t>
            </a:r>
            <a:br>
              <a:rPr lang="en-US"/>
            </a:br>
            <a:r>
              <a:rPr lang="en-US"/>
              <a:t>to work with arrays (cont.)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4439"/>
            <a:ext cx="7210425" cy="525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Test Score application with an array (Page 106-107)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6918960" cy="54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280" y="4616969"/>
            <a:ext cx="3886200" cy="227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conditional expressions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/>
              <a:t>Conditional expression </a:t>
            </a:r>
            <a:r>
              <a:rPr lang="en-US" sz="2400"/>
              <a:t>are expressions that evaluate to either true or false. It uses in if statement and loop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A loop</a:t>
            </a:r>
            <a:r>
              <a:rPr lang="en-US" sz="2400"/>
              <a:t> comprises a statement or block of statement s that are execute repeatedly until a particular condition evaluate to true or false.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Expression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Conditional expression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are expressions that evaluate to either true or false.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It uses in if statement and loop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Relational operators </a:t>
            </a:r>
            <a:r>
              <a:rPr lang="en-US" sz="2800"/>
              <a:t>is used to compare the result of two expression and return Boolean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Logical operators </a:t>
            </a:r>
            <a:r>
              <a:rPr lang="en-US" sz="2800"/>
              <a:t>is used to join two or more conditional expression to be a compound conditional expression.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operators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95400"/>
            <a:ext cx="6819901" cy="30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4448175"/>
            <a:ext cx="25717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95400" y="5177135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logical operators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64008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basic control statements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066800" y="1600200"/>
            <a:ext cx="594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If (booleanExpression) 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statements1;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}else{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             statements2;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081" y="1590133"/>
            <a:ext cx="37623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4924697" y="2063931"/>
            <a:ext cx="1567544" cy="483326"/>
          </a:xfrm>
          <a:prstGeom prst="wedgeRoundRectCallout">
            <a:avLst>
              <a:gd fmla="val -47257" name="adj1"/>
              <a:gd fmla="val 135152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602377" y="3039291"/>
            <a:ext cx="1567544" cy="483326"/>
          </a:xfrm>
          <a:prstGeom prst="wedgeRoundRectCallout">
            <a:avLst>
              <a:gd fmla="val 59410" name="adj1"/>
              <a:gd fmla="val 140557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