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hfK59JMCV6r/fCluo9m/eHPhHq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54" name="Google Shape;25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91" name="Google Shape;29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322" name="Google Shape;322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4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762000" y="3048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JavaScript objects, functions, and events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Date and String objects</a:t>
            </a:r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8771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87" y="4876800"/>
            <a:ext cx="77724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Date and String objects (cont.)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390650"/>
            <a:ext cx="799147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790" y="5467350"/>
            <a:ext cx="68770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DOM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i="1" lang="en-US" sz="2800"/>
              <a:t>DOM(Document Object Model)</a:t>
            </a:r>
            <a:r>
              <a:rPr lang="en-US" sz="2800"/>
              <a:t> is a hierarchical collection of nodes in the web browser’s memory that represents the current web page.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DOM of a web page is built as the page is loaded by web browser.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JavaScript can modify the web page in the browser by modifying the DOM.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modify DOM you can use properties and methods of it.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example</a:t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52700"/>
            <a:ext cx="723559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417638"/>
            <a:ext cx="4497778" cy="212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DOM to </a:t>
            </a:r>
            <a:br>
              <a:rPr lang="en-US"/>
            </a:br>
            <a:r>
              <a:rPr lang="en-US"/>
              <a:t>change the text for an element</a:t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2057400"/>
            <a:ext cx="8447741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functions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expression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b="1" lang="en-US" sz="2800"/>
              <a:t>function</a:t>
            </a:r>
            <a:r>
              <a:rPr lang="en-US" sz="2800"/>
              <a:t> is a block of statements that perform an action.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It can receive parameters and return a value by issuing a return statement.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expression (cont.)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1828800"/>
            <a:ext cx="76295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expression (cont.)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705270" cy="474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declaration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function declaration</a:t>
            </a:r>
            <a:r>
              <a:rPr lang="en-US" sz="2400"/>
              <a:t> is one that is coded with a name and </a:t>
            </a:r>
            <a:r>
              <a:rPr lang="en-US" sz="2400"/>
              <a:t>isn't</a:t>
            </a:r>
            <a:r>
              <a:rPr lang="en-US" sz="2400"/>
              <a:t> assigned to a variable.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syntax for a function declaration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function </a:t>
            </a:r>
            <a:r>
              <a:rPr lang="en-US" sz="2400"/>
              <a:t>declared</a:t>
            </a:r>
            <a:r>
              <a:rPr lang="en-US" sz="2400"/>
              <a:t> with no parameters that does’nt return a value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32601"/>
            <a:ext cx="70770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800600"/>
            <a:ext cx="62293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objects to work with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functions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handle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illustrative applications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420624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and call a function declaration (cont.)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457200" y="1265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function declare with one parameter that return a DOM element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$(id){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document.getElementById(id);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     How to call the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emailAddress1 = $(“email_address1”).value;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function declare with one parameter that return a DOM element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function calculateTax(subtotal, taxRate){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var tax = subtotal * taxRate;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/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tax;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     How to call the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var subtotal = 85.00;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var taxRate = 0.05;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var salesTax = calculateTax(subtotal, taxRate);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alert(salesTax);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local and global variable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Variables that are created inside a function are </a:t>
            </a:r>
            <a:r>
              <a:rPr b="1" lang="en-US" sz="2800"/>
              <a:t>local variables</a:t>
            </a:r>
            <a:r>
              <a:rPr lang="en-US" sz="2800"/>
              <a:t>, and local variables can only be </a:t>
            </a:r>
            <a:r>
              <a:rPr lang="en-US" sz="2800"/>
              <a:t>referred</a:t>
            </a:r>
            <a:r>
              <a:rPr lang="en-US" sz="2800"/>
              <a:t> to by the code within the function.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Variables created outside of function are </a:t>
            </a:r>
            <a:r>
              <a:rPr b="1" lang="en-US" sz="2800"/>
              <a:t>global variables</a:t>
            </a:r>
            <a:r>
              <a:rPr lang="en-US" sz="2800"/>
              <a:t>, and the code in all functions has access to them.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scope of a variable or function determines what code has access to it.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local and global variable  (cont.)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4104"/>
            <a:ext cx="9144000" cy="4839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local and global variable  (cont.)</a:t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0"/>
            <a:ext cx="8686800" cy="221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strict mode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457200" y="14478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use strict mode, if you forget to code the var keyword in the variable declaration or if you misspell a variable name that has been declared, the JavaScript engine will throw an error.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strict mode directive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use strict”; //goes at the top of a file or function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 function that inadvertently uses a global variable named tax</a:t>
            </a:r>
            <a:endParaRPr sz="2000"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calculateTax = function(subtotal, taxRate){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subtotal * taxRate;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Reference </a:t>
            </a:r>
            <a:r>
              <a:rPr lang="en-US" sz="2000"/>
              <a:t>the</a:t>
            </a:r>
            <a:r>
              <a:rPr lang="en-US" sz="2000"/>
              <a:t> tax variable outside the function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alert(“Tax is ” + tax); 	//will not cause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strict mode (cont.)</a:t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457200" y="14478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same function in strict mode</a:t>
            </a:r>
            <a:endParaRPr sz="2000"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“use strict”;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var calculateTax = function(subtotal, taxRate){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subtotal * taxRate;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tax = tax.toFixed(2);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Reference </a:t>
            </a:r>
            <a:r>
              <a:rPr lang="en-US" sz="2000"/>
              <a:t>the</a:t>
            </a:r>
            <a:r>
              <a:rPr lang="en-US" sz="2000"/>
              <a:t> tax variable outside the function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alert(“Tax is ” + tax);	//cause error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local and global variable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Best coding practices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local variables whenever possible.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var keyword to declare all variables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Use strict mode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Declare the variables that are used in a function at the start of the function.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handle events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and Event handler</a:t>
            </a:r>
            <a:endParaRPr/>
          </a:p>
        </p:txBody>
      </p: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457200" y="1447800"/>
            <a:ext cx="82296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Event is a action from user or another system like click, mouse over...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Event handler is a functions is  executed when an event occurs.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and Event handler (cont.)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25908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objects to work with data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attach and event handler to an event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457200" y="13716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syntax for attaching an event handler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objectVariable.oneventName = eventHandlerName;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An event handler named joinList</a:t>
            </a:r>
            <a:endParaRPr sz="20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var joinList = function(){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alert(“The statements for the function go here”)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How to attach the event handler to the click event of a button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$(“submit_button”).onclick = joinList;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How to attach the event handler to the double-click event of a text box</a:t>
            </a:r>
            <a:endParaRPr sz="18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$(“text_box_1”).ondblclick = joinList;</a:t>
            </a:r>
            <a:endParaRPr/>
          </a:p>
          <a:p>
            <a:pPr indent="0" lvl="1" marL="457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How to create and attach an event handler in one step</a:t>
            </a:r>
            <a:endParaRPr sz="2000"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Window.onload = function(){</a:t>
            </a:r>
            <a:endParaRPr/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alert(“This is the window onload event handler function.”);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an onload event handler to attach other event handlers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76" y="1600200"/>
            <a:ext cx="8686800" cy="485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an onload event handler to attach other event handlers (cont.)</a:t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406" y="1638566"/>
            <a:ext cx="7519987" cy="521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762000" y="24384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Two illustrative applications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Mile Per Gallon application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17638"/>
            <a:ext cx="5181600" cy="426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500" y="5189220"/>
            <a:ext cx="47625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3999" y="1376798"/>
            <a:ext cx="3738215" cy="167120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/>
          <p:nvPr/>
        </p:nvSpPr>
        <p:spPr>
          <a:xfrm>
            <a:off x="1066800" y="5884107"/>
            <a:ext cx="195438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6526785" y="3189526"/>
            <a:ext cx="114646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7467600" y="4819888"/>
            <a:ext cx="142442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code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Email List application</a:t>
            </a:r>
            <a:endParaRPr/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200"/>
            <a:ext cx="6157539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219200"/>
            <a:ext cx="4876800" cy="173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" y="30480"/>
            <a:ext cx="4937760" cy="470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0828" y="4572000"/>
            <a:ext cx="4893172" cy="22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5791200" y="533400"/>
            <a:ext cx="2929007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code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Email List application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457200" y="1481964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/>
              <a:t>The</a:t>
            </a:r>
            <a:r>
              <a:rPr b="1" i="1" lang="en-US" sz="2400"/>
              <a:t> window object </a:t>
            </a:r>
            <a:r>
              <a:rPr lang="en-US" sz="2400"/>
              <a:t>is the global object, and JavaScript lets you omit the object name and dot operator when referring to the window object.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b="1" i="1" lang="en-US" sz="2400"/>
              <a:t>document object</a:t>
            </a:r>
            <a:r>
              <a:rPr lang="en-US" sz="2400"/>
              <a:t> is the object that lets you work with the Document Object Model(DOM).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b="1" lang="en-US" sz="2400"/>
              <a:t>function</a:t>
            </a:r>
            <a:r>
              <a:rPr lang="en-US" sz="2400"/>
              <a:t> is a block of statements that perform an action. It can receive parameters and return a value by issuing a return statement.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Event is a action from user or another system like click, mouse over...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Event handler is a functions is  executed when an event occurs.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window and document objects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 window object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is the global object, and JavaScript lets you omit the object name and dot operator when referring to the window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US" sz="2800">
                <a:latin typeface="Arial"/>
                <a:ea typeface="Arial"/>
                <a:cs typeface="Arial"/>
                <a:sym typeface="Arial"/>
              </a:rPr>
              <a:t>document object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is the object that lets you work with the Document Object Model(DOM).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window and document objects (cont.)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7701516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954547"/>
            <a:ext cx="7315200" cy="152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window and document objects (cont.)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511609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068762"/>
            <a:ext cx="6509657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Textbox and Number object</a:t>
            </a:r>
            <a:endParaRPr sz="3600"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b="1" lang="en-US" sz="2800"/>
              <a:t>Textbox object</a:t>
            </a:r>
            <a:r>
              <a:rPr lang="en-US" sz="2800"/>
              <a:t> is one of the DOM object.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assign a numeric value to a variable, a </a:t>
            </a:r>
            <a:r>
              <a:rPr b="1" lang="en-US" sz="2800"/>
              <a:t>Number object</a:t>
            </a:r>
            <a:r>
              <a:rPr lang="en-US" sz="2800"/>
              <a:t> is created. The you can use the Number methods with the variable.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Textbox and Number object (cont. )</a:t>
            </a:r>
            <a:endParaRPr sz="3600"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68294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Textbox and Number object (cont. )</a:t>
            </a:r>
            <a:endParaRPr sz="3600"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80010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