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Czr72Vs/AYBIK1u5d5o/m0sc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2E7D35-85E6-4AF1-9A9C-472BAE7E9D5C}">
  <a:tblStyle styleId="{062E7D35-85E6-4AF1-9A9C-472BAE7E9D5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5" name="Google Shape;20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2" name="Google Shape;24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3" name="Google Shape;27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6" name="Google Shape;306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Arrays and Web storage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for-in loops to work with arrays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3056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for-in loops to work with arrays (cont.)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2469"/>
            <a:ext cx="7543800" cy="556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methods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of an Array object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an Array object that access simple parameters</a:t>
            </a:r>
            <a:endParaRPr/>
          </a:p>
        </p:txBody>
      </p:sp>
      <p:graphicFrame>
        <p:nvGraphicFramePr>
          <p:cNvPr id="165" name="Google Shape;165;p13"/>
          <p:cNvGraphicFramePr/>
          <p:nvPr/>
        </p:nvGraphicFramePr>
        <p:xfrm>
          <a:off x="6096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{062E7D35-85E6-4AF1-9A9C-472BAE7E9D5C}</a:tableStyleId>
              </a:tblPr>
              <a:tblGrid>
                <a:gridCol w="3124200"/>
                <a:gridCol w="510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push(element_list)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Add one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or more elements to the end of the array and returns the new length of the array.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Remove the last element in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the array, decrements the length and returns the element that it removed.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unshift(element_list)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Add one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or more elements to the </a:t>
                      </a:r>
                      <a:r>
                        <a:rPr lang="en-US" sz="1600"/>
                        <a:t>beginning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of the array and returns the new length of the array.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Remove the first element in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the array, decrements the length and returns the element that it removed.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Reverses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the order of the elements in the array.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Remove the number of elements from index is start and returns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the elements that were removed.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number, element_list)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Remove the number of elements from index is start, replace them by element in element_list and returns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the elements that were removed.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an Array object that access simple parameters(cont.)</a:t>
            </a:r>
            <a:endParaRPr/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6096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{062E7D35-85E6-4AF1-9A9C-472BAE7E9D5C}</a:tableStyleId>
              </a:tblPr>
              <a:tblGrid>
                <a:gridCol w="3182050"/>
                <a:gridCol w="5199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slice(start,number)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Return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new array with number of element in number parameter and from index in start parameter.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concat(array_list)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join([separator])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Convert all the elements of array to string and concatenates them separated with separator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parameter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Same join()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method with separator is comma.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toLocaleString()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Same toString() method but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using a locale specific separator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isArray(object)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Checks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whether the object passed to it is an array.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indexOf(value, 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Return the first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index at which value is found. Return -1 if the value is not found.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lastIndexOf(value, start)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Return the last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index at which value is found. Return -1 if the value is not found.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an Array object that access functions as parameters</a:t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609600" y="153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{062E7D35-85E6-4AF1-9A9C-472BAE7E9D5C}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sort([comparision function])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 an optional function to change the default sort order, if no parameter ascending sort will be apply.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forEach(function, this)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function that is executed once for each element. Returns a value of undefined.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every(function, this)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function that tests each element in the array to meet a specific condition. Returns true if all element pass the test, false otherwise.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some(function, this)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function that tests each element in the array to meet a specific condition. Returns true if at least element passes the test, false otherwise.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map(function, this)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function that is execute one for each element, and returns a new array containing the result of each function call.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filter(function, this)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Accepts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 function that is execute one for each element, and returns a new array containing the element that meet the specific condition of the function.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Methods of an Array object that access functions as parameters (cont.)</a:t>
            </a:r>
            <a:endParaRPr sz="3600"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609600" y="170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{062E7D35-85E6-4AF1-9A9C-472BAE7E9D5C}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reduce(function, init)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 a function that returns all the elements reduced to one value, processed in ascending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order.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reduceRight(function, init)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Accept a function that returns all the elements reduced to one value, processed in descending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order.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the Array methods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524000"/>
            <a:ext cx="80962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use the sort() method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Alphanumeric sorting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names=[“Grace”, “Charles”, “Ada”, “Alan”, “Linus”];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names.sort(); 	//names is Ada,Alan,Charles,Grace,Linus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numeric sorting in ascending sequence</a:t>
            </a:r>
            <a:endParaRPr sz="24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comparision = function(x, y){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x-y;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numbers = [520, 33, 9, 199];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numbers.sort(comparision); 	//numbers is 9,33,199,520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457200" y="838200"/>
            <a:ext cx="8458200" cy="601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the map() method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numbers=[1, 4, 9, 16];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squared = numbers.map(function( value 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value * value;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root = numbers.map( Math.sqrt ); //Root is 1,2,3,4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filter() method</a:t>
            </a:r>
            <a:endParaRPr sz="24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 = [1,2,3,4,5,6,7,8,9,10,11,12,13,14,15,16,17,18,19,20];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checkPrime = function( value 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isPrime = true;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for( var i=2; i&lt;value; i++){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if(value % i === 0){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isPrime = false; break; 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isPrime;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prime = numbers.filter(checkPrime); 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//Prime is 1,2,3,7,11,13,17,19</a:t>
            </a:r>
            <a:endParaRPr/>
          </a:p>
        </p:txBody>
      </p:sp>
      <p:sp>
        <p:nvSpPr>
          <p:cNvPr id="201" name="Google Shape;201;p19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create and use an array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methods of an Array object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working with arrays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web storage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String method that creates an array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use split() method to create an array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fullName= “Grace M Hopper”;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nameParts = fullName.split(“ ”); //Create an array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alert(nameParts.lenght);		//display 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alert(nameParts)			//display Grace,M,Hopper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lastName = nameParts[nameParts.length -1];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alert(lastName);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 String method to create an array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{062E7D35-85E6-4AF1-9A9C-472BAE7E9D5C}</a:tableStyleId>
              </a:tblPr>
              <a:tblGrid>
                <a:gridCol w="3657600"/>
                <a:gridCol w="472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split(separator,limit)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Split a string into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an array.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create an associative array, you use string as the indexes instead of numbers.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an associative array with 4 elements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item = [];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item[“itemCode”] = 123;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item[“itemName”] = “HTML5”;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item[“itemCost”] = 54.5;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item[“itemQuantity”] = 5;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alert(item.length); 			//display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alert(Object.keys(item).length);	//display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an associative array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an element to the associative array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item[“lineCost”] =(item[“itemCost”] *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item[“itemQuantity”]).toFixed(2);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retrieve and display the elements in the associative array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alert(“Item elements: \n” +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”\nCode = ” + item[“itemCode”] +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“\nName = ”+ item[“itemName”] +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“\nCost = ” + item[“itemCost”] +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“\nQuantity = ” + item[“itemQuantity”] +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“\nLine Cost =” + item[“lineCose”]);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an associative array (cont.)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arrays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 = [];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testScores[0] = [80, 82, 90, 87, 85];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testScores[1] = [79, 80, 74];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testScores[2] = [93, 95, 89, 100];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testScores[3] = [60, 72, 75, 71];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arrays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alert(testScores[0][1]);	//display 82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alert(testScores[2][3]);	//display 100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an array of arrays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228600" y="13716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associative arrays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invoice = [];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add an associative array to invoice array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 = [];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invoice[0][“itemCode”] = 123;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invoice[0][“itemName”] = “HTML5”;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invoice[0][“itemCost”] = 54.5;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invoice[0][“itemQuantity”] = 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associative arrays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alert(invoice[0][“itemCode”]);//display 123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alert(invoice[0][“itemName”]);//display HTML5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an array of arrays (cont.)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web storage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Storage introduction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Cookies is limit by 4,000 bytes. So if you want to store more, you must use web storage.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Web storage let web page use JavaScript to store data in key/value pairs.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two storage types are: local storage and session storage.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Local storage is retained </a:t>
            </a:r>
            <a:r>
              <a:rPr lang="en-US"/>
              <a:t>indefinitely</a:t>
            </a:r>
            <a:r>
              <a:rPr lang="en-US"/>
              <a:t>, session storage is lost when session end.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syntax to work with storage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54298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JavaScript to work with storage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32878"/>
            <a:ext cx="7782718" cy="435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an array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Chrome to view and edit item in web storage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Press F12 button -&gt; Select Resource tab.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2667000"/>
            <a:ext cx="840563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457200" y="1066801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1"/>
            <a:ext cx="6572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077200" cy="429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5715000"/>
            <a:ext cx="3238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585038" cy="460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3999"/>
            <a:ext cx="5867400" cy="51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04800" y="838200"/>
            <a:ext cx="8534400" cy="5882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 Subscript start from 0.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</a:t>
            </a:r>
            <a:r>
              <a:rPr b="1" lang="en-US" sz="2400"/>
              <a:t>for loops</a:t>
            </a:r>
            <a:r>
              <a:rPr lang="en-US" sz="2400"/>
              <a:t> or </a:t>
            </a:r>
            <a:r>
              <a:rPr b="1" lang="en-US" sz="2400"/>
              <a:t>for-in loops</a:t>
            </a:r>
            <a:r>
              <a:rPr lang="en-US" sz="2400"/>
              <a:t> to works with array elements.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the </a:t>
            </a:r>
            <a:r>
              <a:rPr b="1" lang="en-US" sz="2400"/>
              <a:t>split() method</a:t>
            </a:r>
            <a:r>
              <a:rPr lang="en-US" sz="2400"/>
              <a:t> of a String object to create an array from substrings within a string.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associative array</a:t>
            </a:r>
            <a:r>
              <a:rPr lang="en-US" sz="2400"/>
              <a:t> uses strings for the indexes instead of numbers.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an </a:t>
            </a:r>
            <a:r>
              <a:rPr b="1" lang="en-US" sz="2400"/>
              <a:t>array of arrays</a:t>
            </a:r>
            <a:r>
              <a:rPr lang="en-US" sz="2400"/>
              <a:t>, each element in one array contains another array.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Web storage can used to use to replace cookies to over limit 4,000 byte in each items.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110" name="Google Shape;110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 array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21757"/>
            <a:ext cx="80391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 array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" y="1425876"/>
            <a:ext cx="77819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52400" y="762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add and delete array elements</a:t>
            </a:r>
            <a:endParaRPr sz="3600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219200"/>
            <a:ext cx="83248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to work with arrays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6477000" cy="48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for loops to work with arrays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269" y="1530908"/>
            <a:ext cx="7129462" cy="525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