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2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0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9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F4D3-B94D-4E42-A0DA-1756F00FB748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70E5-E7D8-414D-BA62-4E6110877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ILYKLLszpJxJSG60MBkgjZp4RTLGqR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ILYKLLszpJxJSG60MBkgjZp4RTLGqR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ILYKLLszpJxJSG60MBkgjZp4RTLGqR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ILYKLLszpJxJSG60MBkgjZp4RTLGqR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3771"/>
            <a:ext cx="9144000" cy="1672454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CNPM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5417"/>
            <a:ext cx="9144000" cy="3270069"/>
          </a:xfrm>
        </p:spPr>
        <p:txBody>
          <a:bodyPr>
            <a:normAutofit/>
          </a:bodyPr>
          <a:lstStyle/>
          <a:p>
            <a:pPr algn="l"/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Groovy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17DH110488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17DH110509</a:t>
            </a:r>
          </a:p>
        </p:txBody>
      </p:sp>
    </p:spTree>
    <p:extLst>
      <p:ext uri="{BB962C8B-B14F-4D97-AF65-F5344CB8AC3E}">
        <p14:creationId xmlns:p14="http://schemas.microsoft.com/office/powerpoint/2010/main" val="78827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app/web host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5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drive.google.com/drive/folders/1uILYKLLszpJxJSG60MBkgjZp4RTLGqRA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>
              <a:spcBef>
                <a:spcPts val="100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0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https://drive.google.com/drive/folders/1uILYKLLszpJxJSG60MBkgjZp4RTLGqRA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0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https://drive.google.com/drive/folders/1uILYKLLszpJxJSG60MBkgjZp4RTLGqRA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9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https://drive.google.com/drive/folders/1uILYKLLszpJxJSG60MBkgjZp4RTLGqRA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4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app/web host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1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upload web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host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web.config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Mycustomerror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Redirect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Freeman (2013). “Pro ASP.NET MVC 5, Fifth Edition”, ISBN: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9781430265290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Kennelth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E. Kendall (2001). “Systems Analysis and Design”, ISBN-13: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978-0130415714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463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Báo cáo thực hành CNPM</vt:lpstr>
      <vt:lpstr>NỘI DUNG</vt:lpstr>
      <vt:lpstr>LAB 1: Xác định yêu cầu </vt:lpstr>
      <vt:lpstr>LAB 2: Mô hình hóa yêu cầu </vt:lpstr>
      <vt:lpstr>LAB 3: Thiết kế dữ liệu </vt:lpstr>
      <vt:lpstr>LAB 4: Thiết kế giao diện </vt:lpstr>
      <vt:lpstr>LAB 5: Cài đặt phần mềm </vt:lpstr>
      <vt:lpstr>Kinh nghiệm đạt được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T440s</dc:creator>
  <cp:lastModifiedBy>TRAN THANH PHUONG</cp:lastModifiedBy>
  <cp:revision>14</cp:revision>
  <dcterms:created xsi:type="dcterms:W3CDTF">2018-12-12T09:52:11Z</dcterms:created>
  <dcterms:modified xsi:type="dcterms:W3CDTF">2020-07-19T16:43:46Z</dcterms:modified>
</cp:coreProperties>
</file>