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Sample Application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500" dirty="0"/>
              <a:t>A customer orders a coffee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waiter walks to the barista and passes the order </a:t>
            </a:r>
          </a:p>
          <a:p>
            <a:pPr marL="0" indent="0">
              <a:buNone/>
            </a:pP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barista walks to the coffee machine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endParaRPr lang="en-US" sz="2500" dirty="0" smtClean="0"/>
          </a:p>
          <a:p>
            <a:r>
              <a:rPr lang="en-US" sz="2500" dirty="0" smtClean="0"/>
              <a:t>How </a:t>
            </a:r>
            <a:r>
              <a:rPr lang="en-US" sz="2500" dirty="0"/>
              <a:t>about the next customer?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3789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3 at 12.5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9" y="1749778"/>
            <a:ext cx="8444883" cy="36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Messaging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b="1" dirty="0"/>
              <a:t>Transport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The waiter takes an order and moves it to the barista </a:t>
            </a:r>
            <a:endParaRPr lang="en-US" sz="2500" dirty="0" smtClean="0">
              <a:effectLst/>
            </a:endParaRPr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Asynchronous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Different actors do different things in parallel </a:t>
            </a:r>
            <a:endParaRPr lang="en-US" sz="2500" dirty="0" smtClean="0">
              <a:effectLst/>
            </a:endParaRPr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Translation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menu item =&gt; number =&gt; recipe </a:t>
            </a:r>
            <a:endParaRPr lang="en-US" sz="2500" dirty="0" smtClean="0">
              <a:effectLst/>
            </a:endParaRPr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Routing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Orders arrive back at the proper table </a:t>
            </a:r>
            <a:endParaRPr lang="en-US" sz="2500" dirty="0" smtClean="0">
              <a:effectLst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808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What is SI?</a:t>
            </a:r>
            <a:endParaRPr lang="en-US" sz="3000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500" dirty="0"/>
              <a:t>Light-weight messaging framework</a:t>
            </a:r>
          </a:p>
          <a:p>
            <a:r>
              <a:rPr lang="en-US" sz="2500" dirty="0"/>
              <a:t>Provides an adapter-based platform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Pipes and Filters</a:t>
            </a:r>
            <a:r>
              <a:rPr lang="en-US" sz="2500" dirty="0"/>
              <a:t> at the core of Spring Integration’s architecture</a:t>
            </a:r>
          </a:p>
          <a:p>
            <a:r>
              <a:rPr lang="en-US" sz="2500" b="1" dirty="0"/>
              <a:t>Endpoint</a:t>
            </a:r>
            <a:r>
              <a:rPr lang="en-US" sz="2500" dirty="0"/>
              <a:t> (Filter)</a:t>
            </a:r>
          </a:p>
          <a:p>
            <a:r>
              <a:rPr lang="en-US" sz="2500" b="1" dirty="0"/>
              <a:t>Channel</a:t>
            </a:r>
            <a:r>
              <a:rPr lang="en-US" sz="2500" dirty="0"/>
              <a:t> (Pipe)</a:t>
            </a:r>
          </a:p>
          <a:p>
            <a:r>
              <a:rPr lang="en-US" sz="2500" b="1" dirty="0"/>
              <a:t>Message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22" y="4279279"/>
            <a:ext cx="5686778" cy="13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</Words>
  <Application>Microsoft Macintosh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Café Sample Application</vt:lpstr>
      <vt:lpstr>PowerPoint Presentation</vt:lpstr>
      <vt:lpstr>Messaging</vt:lpstr>
      <vt:lpstr>What is SI?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SI?</dc:title>
  <dc:creator>pham dinh duy phuong</dc:creator>
  <cp:lastModifiedBy>pham dinh duy phuong</cp:lastModifiedBy>
  <cp:revision>5</cp:revision>
  <dcterms:created xsi:type="dcterms:W3CDTF">2016-05-02T17:31:06Z</dcterms:created>
  <dcterms:modified xsi:type="dcterms:W3CDTF">2016-05-02T17:54:49Z</dcterms:modified>
</cp:coreProperties>
</file>