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egdekiranr/enterprise-integration-patterns-with-spring-integration?qid=00f84f8f-5a1f-48d7-9ff2-e9cc8bba6f10&amp;v=&amp;b=&amp;from_search=3" TargetMode="External"/><Relationship Id="rId4" Type="http://schemas.openxmlformats.org/officeDocument/2006/relationships/hyperlink" Target="http://www.slideshare.net/iweinfuld/spring-integration-and-eip-introduction?qid=20a17029-ca28-439c-b591-12e68e87fe9a&amp;v=&amp;b=&amp;from_search=10" TargetMode="External"/><Relationship Id="rId5" Type="http://schemas.openxmlformats.org/officeDocument/2006/relationships/hyperlink" Target="http://www.slideshare.net/vadimmikhnevych/messaging-with-spring-integration?qid=20a17029-ca28-439c-b591-12e68e87fe9a&amp;v=&amp;b=&amp;from_search=14" TargetMode="External"/><Relationship Id="rId6" Type="http://schemas.openxmlformats.org/officeDocument/2006/relationships/hyperlink" Target="http://www.slideshare.net/eadno1/spring-eip-integration?qid=20a17029-ca28-439c-b591-12e68e87fe9a&amp;v=&amp;b=&amp;from_search=16" TargetMode="External"/><Relationship Id="rId7" Type="http://schemas.openxmlformats.org/officeDocument/2006/relationships/hyperlink" Target="http://docs.spring.io/spring-integration/archive/1.0.0.M3/reference/html/ch05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projects.spring.io/spring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69269"/>
            <a:ext cx="7772400" cy="1362075"/>
          </a:xfrm>
        </p:spPr>
        <p:txBody>
          <a:bodyPr/>
          <a:lstStyle/>
          <a:p>
            <a:r>
              <a:rPr lang="en-US" dirty="0" smtClean="0"/>
              <a:t>Spring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2.5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9" y="1749778"/>
            <a:ext cx="8444883" cy="3647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Sample</a:t>
            </a:r>
          </a:p>
        </p:txBody>
      </p:sp>
    </p:spTree>
    <p:extLst>
      <p:ext uri="{BB962C8B-B14F-4D97-AF65-F5344CB8AC3E}">
        <p14:creationId xmlns:p14="http://schemas.microsoft.com/office/powerpoint/2010/main" val="30600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</a:t>
            </a:r>
            <a:r>
              <a:rPr lang="en-US" sz="3000" dirty="0" smtClean="0"/>
              <a:t>Sample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A customer orders a coffee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waiter walks to the barista and passes the order </a:t>
            </a:r>
          </a:p>
          <a:p>
            <a:pPr marL="0" indent="0">
              <a:buNone/>
            </a:pP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barista walks to the coffee machine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endParaRPr lang="en-US" sz="2500" dirty="0" smtClean="0"/>
          </a:p>
          <a:p>
            <a:r>
              <a:rPr lang="en-US" sz="2500" dirty="0" smtClean="0"/>
              <a:t>How </a:t>
            </a:r>
            <a:r>
              <a:rPr lang="en-US" sz="2500" dirty="0"/>
              <a:t>about the next customer?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78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Messaging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b="1" dirty="0"/>
              <a:t>Transport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The waiter takes an order and moves it to the barista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Asynchronous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Different actors do different things in parallel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Translation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menu item =&gt; number =&gt; recipe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Routing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Orders arrive back at the proper table </a:t>
            </a:r>
            <a:endParaRPr lang="en-US" sz="2500" dirty="0" smtClean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08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What is SI?</a:t>
            </a:r>
            <a:endParaRPr lang="en-US" sz="3000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Light-weight messaging framework</a:t>
            </a:r>
          </a:p>
          <a:p>
            <a:r>
              <a:rPr lang="en-US" sz="2500" dirty="0"/>
              <a:t>Provides an adapter-based platform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Pipes and Filters</a:t>
            </a:r>
            <a:r>
              <a:rPr lang="en-US" sz="2500" dirty="0"/>
              <a:t> at the core of Spring Integration’s architecture</a:t>
            </a:r>
          </a:p>
          <a:p>
            <a:r>
              <a:rPr lang="en-US" sz="2500" b="1" dirty="0"/>
              <a:t>Endpoint</a:t>
            </a:r>
            <a:r>
              <a:rPr lang="en-US" sz="2500" dirty="0"/>
              <a:t> (Filter)</a:t>
            </a:r>
          </a:p>
          <a:p>
            <a:r>
              <a:rPr lang="en-US" sz="2500" b="1" dirty="0"/>
              <a:t>Channel</a:t>
            </a:r>
            <a:r>
              <a:rPr lang="en-US" sz="2500" dirty="0"/>
              <a:t> (Pipe)</a:t>
            </a:r>
          </a:p>
          <a:p>
            <a:r>
              <a:rPr lang="en-US" sz="2500" b="1" dirty="0"/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22" y="4279279"/>
            <a:ext cx="5686778" cy="13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000" dirty="0">
                <a:hlinkClick r:id="rId2"/>
              </a:rPr>
              <a:t>Spring integration project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Enterprise </a:t>
            </a:r>
            <a:r>
              <a:rPr lang="en-US" sz="2000" dirty="0">
                <a:hlinkClick r:id="rId3"/>
              </a:rPr>
              <a:t>Integration Patterns with Spring </a:t>
            </a:r>
            <a:r>
              <a:rPr lang="en-US" sz="2000" dirty="0" smtClean="0">
                <a:hlinkClick r:id="rId3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Spring Integration and EIP </a:t>
            </a:r>
            <a:r>
              <a:rPr lang="en-US" sz="2000" dirty="0" smtClean="0">
                <a:hlinkClick r:id="rId4"/>
              </a:rPr>
              <a:t>Introduction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Messaging with Spring </a:t>
            </a:r>
            <a:r>
              <a:rPr lang="en-US" sz="2000" dirty="0" smtClean="0">
                <a:hlinkClick r:id="rId5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Integration Patterns With Spring </a:t>
            </a:r>
            <a:r>
              <a:rPr lang="en-US" sz="2000" dirty="0" smtClean="0">
                <a:hlinkClick r:id="rId6"/>
              </a:rPr>
              <a:t>integration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The </a:t>
            </a:r>
            <a:r>
              <a:rPr lang="en-US" sz="2000" dirty="0">
                <a:hlinkClick r:id="rId7"/>
              </a:rPr>
              <a:t>Café </a:t>
            </a:r>
            <a:r>
              <a:rPr lang="en-US" sz="2000" dirty="0" smtClean="0">
                <a:hlinkClick r:id="rId7"/>
              </a:rPr>
              <a:t>sample</a:t>
            </a:r>
            <a:endParaRPr lang="en-US" sz="2000" dirty="0" smtClean="0"/>
          </a:p>
          <a:p>
            <a:r>
              <a:rPr lang="en-US" sz="2000" dirty="0" smtClean="0"/>
              <a:t>Book – Just </a:t>
            </a:r>
            <a:r>
              <a:rPr lang="en-US" sz="2000" smtClean="0"/>
              <a:t>Spring Integration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673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150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Spring integration</vt:lpstr>
      <vt:lpstr>Café Sample</vt:lpstr>
      <vt:lpstr>Café Sample</vt:lpstr>
      <vt:lpstr>Messaging</vt:lpstr>
      <vt:lpstr>What is SI?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SI?</dc:title>
  <dc:creator>pham dinh duy phuong</dc:creator>
  <cp:lastModifiedBy>pham dinh duy phuong</cp:lastModifiedBy>
  <cp:revision>9</cp:revision>
  <dcterms:created xsi:type="dcterms:W3CDTF">2016-05-02T17:31:06Z</dcterms:created>
  <dcterms:modified xsi:type="dcterms:W3CDTF">2016-05-03T15:18:55Z</dcterms:modified>
</cp:coreProperties>
</file>