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57B86-56B2-436C-B834-9EFD1C29FB82}" v="1075" dt="2024-08-17T22:26:37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Phương Vũ Đức" userId="a9cf3a4dbe5eedf5" providerId="LiveId" clId="{21857B86-56B2-436C-B834-9EFD1C29FB82}"/>
    <pc:docChg chg="undo custSel addSld modSld">
      <pc:chgData name="Minh Phương Vũ Đức" userId="a9cf3a4dbe5eedf5" providerId="LiveId" clId="{21857B86-56B2-436C-B834-9EFD1C29FB82}" dt="2024-08-17T22:26:37.501" v="1074"/>
      <pc:docMkLst>
        <pc:docMk/>
      </pc:docMkLst>
      <pc:sldChg chg="modSp">
        <pc:chgData name="Minh Phương Vũ Đức" userId="a9cf3a4dbe5eedf5" providerId="LiveId" clId="{21857B86-56B2-436C-B834-9EFD1C29FB82}" dt="2024-08-17T21:17:51.725" v="165" actId="20577"/>
        <pc:sldMkLst>
          <pc:docMk/>
          <pc:sldMk cId="1848200080" sldId="258"/>
        </pc:sldMkLst>
        <pc:spChg chg="mod">
          <ac:chgData name="Minh Phương Vũ Đức" userId="a9cf3a4dbe5eedf5" providerId="LiveId" clId="{21857B86-56B2-436C-B834-9EFD1C29FB82}" dt="2024-08-17T21:17:51.725" v="165" actId="20577"/>
          <ac:spMkLst>
            <pc:docMk/>
            <pc:sldMk cId="1848200080" sldId="258"/>
            <ac:spMk id="3" creationId="{F18E02E2-BD24-4969-B9AD-D2F90DB2F52E}"/>
          </ac:spMkLst>
        </pc:spChg>
      </pc:sldChg>
      <pc:sldChg chg="addSp delSp modSp">
        <pc:chgData name="Minh Phương Vũ Đức" userId="a9cf3a4dbe5eedf5" providerId="LiveId" clId="{21857B86-56B2-436C-B834-9EFD1C29FB82}" dt="2024-08-17T21:25:05.300" v="241" actId="20577"/>
        <pc:sldMkLst>
          <pc:docMk/>
          <pc:sldMk cId="2904950507" sldId="259"/>
        </pc:sldMkLst>
        <pc:spChg chg="mod">
          <ac:chgData name="Minh Phương Vũ Đức" userId="a9cf3a4dbe5eedf5" providerId="LiveId" clId="{21857B86-56B2-436C-B834-9EFD1C29FB82}" dt="2024-08-17T21:25:05.300" v="241" actId="20577"/>
          <ac:spMkLst>
            <pc:docMk/>
            <pc:sldMk cId="2904950507" sldId="259"/>
            <ac:spMk id="2" creationId="{332262C4-A0E1-46FB-A4E4-347D4F699FD1}"/>
          </ac:spMkLst>
        </pc:spChg>
        <pc:spChg chg="mod">
          <ac:chgData name="Minh Phương Vũ Đức" userId="a9cf3a4dbe5eedf5" providerId="LiveId" clId="{21857B86-56B2-436C-B834-9EFD1C29FB82}" dt="2024-08-17T21:23:07.007" v="228" actId="20577"/>
          <ac:spMkLst>
            <pc:docMk/>
            <pc:sldMk cId="2904950507" sldId="259"/>
            <ac:spMk id="3" creationId="{55B15DBD-0A28-4D74-80E1-F1E9582ADAA2}"/>
          </ac:spMkLst>
        </pc:spChg>
        <pc:picChg chg="add del mod">
          <ac:chgData name="Minh Phương Vũ Đức" userId="a9cf3a4dbe5eedf5" providerId="LiveId" clId="{21857B86-56B2-436C-B834-9EFD1C29FB82}" dt="2024-08-17T21:22:12.174" v="176" actId="478"/>
          <ac:picMkLst>
            <pc:docMk/>
            <pc:sldMk cId="2904950507" sldId="259"/>
            <ac:picMk id="4" creationId="{E592A75A-DE96-4299-8B6B-B082978602D1}"/>
          </ac:picMkLst>
        </pc:picChg>
        <pc:picChg chg="add mod">
          <ac:chgData name="Minh Phương Vũ Đức" userId="a9cf3a4dbe5eedf5" providerId="LiveId" clId="{21857B86-56B2-436C-B834-9EFD1C29FB82}" dt="2024-08-17T21:22:23.690" v="183" actId="1076"/>
          <ac:picMkLst>
            <pc:docMk/>
            <pc:sldMk cId="2904950507" sldId="259"/>
            <ac:picMk id="5" creationId="{97729CAC-A0C5-4C90-9C7C-DB2A117777A3}"/>
          </ac:picMkLst>
        </pc:picChg>
      </pc:sldChg>
      <pc:sldChg chg="addSp delSp modSp add">
        <pc:chgData name="Minh Phương Vũ Đức" userId="a9cf3a4dbe5eedf5" providerId="LiveId" clId="{21857B86-56B2-436C-B834-9EFD1C29FB82}" dt="2024-08-17T21:40:55.593" v="288" actId="14100"/>
        <pc:sldMkLst>
          <pc:docMk/>
          <pc:sldMk cId="1652691094" sldId="260"/>
        </pc:sldMkLst>
        <pc:spChg chg="mod">
          <ac:chgData name="Minh Phương Vũ Đức" userId="a9cf3a4dbe5eedf5" providerId="LiveId" clId="{21857B86-56B2-436C-B834-9EFD1C29FB82}" dt="2024-08-17T21:27:23.998" v="279" actId="20577"/>
          <ac:spMkLst>
            <pc:docMk/>
            <pc:sldMk cId="1652691094" sldId="260"/>
            <ac:spMk id="2" creationId="{812ABA22-0C67-4D11-8D7D-BEC3B11DF5E7}"/>
          </ac:spMkLst>
        </pc:spChg>
        <pc:spChg chg="del">
          <ac:chgData name="Minh Phương Vũ Đức" userId="a9cf3a4dbe5eedf5" providerId="LiveId" clId="{21857B86-56B2-436C-B834-9EFD1C29FB82}" dt="2024-08-17T21:27:25.123" v="280"/>
          <ac:spMkLst>
            <pc:docMk/>
            <pc:sldMk cId="1652691094" sldId="260"/>
            <ac:spMk id="3" creationId="{B44DD516-C3A9-4AA4-8F67-63AD4D6D3095}"/>
          </ac:spMkLst>
        </pc:spChg>
        <pc:spChg chg="add mod">
          <ac:chgData name="Minh Phương Vũ Đức" userId="a9cf3a4dbe5eedf5" providerId="LiveId" clId="{21857B86-56B2-436C-B834-9EFD1C29FB82}" dt="2024-08-17T21:40:41.970" v="281" actId="478"/>
          <ac:spMkLst>
            <pc:docMk/>
            <pc:sldMk cId="1652691094" sldId="260"/>
            <ac:spMk id="6" creationId="{4A77249D-7C7C-4AF4-8853-CBE35286A290}"/>
          </ac:spMkLst>
        </pc:spChg>
        <pc:picChg chg="add del mod">
          <ac:chgData name="Minh Phương Vũ Đức" userId="a9cf3a4dbe5eedf5" providerId="LiveId" clId="{21857B86-56B2-436C-B834-9EFD1C29FB82}" dt="2024-08-17T21:40:41.970" v="281" actId="478"/>
          <ac:picMkLst>
            <pc:docMk/>
            <pc:sldMk cId="1652691094" sldId="260"/>
            <ac:picMk id="4" creationId="{9045F142-ADF3-491C-82C9-8D6963E69388}"/>
          </ac:picMkLst>
        </pc:picChg>
        <pc:picChg chg="add mod">
          <ac:chgData name="Minh Phương Vũ Đức" userId="a9cf3a4dbe5eedf5" providerId="LiveId" clId="{21857B86-56B2-436C-B834-9EFD1C29FB82}" dt="2024-08-17T21:40:55.593" v="288" actId="14100"/>
          <ac:picMkLst>
            <pc:docMk/>
            <pc:sldMk cId="1652691094" sldId="260"/>
            <ac:picMk id="7" creationId="{F5506DB4-A833-4DAF-B6CE-EA117F754834}"/>
          </ac:picMkLst>
        </pc:picChg>
      </pc:sldChg>
      <pc:sldChg chg="addSp delSp modSp add">
        <pc:chgData name="Minh Phương Vũ Đức" userId="a9cf3a4dbe5eedf5" providerId="LiveId" clId="{21857B86-56B2-436C-B834-9EFD1C29FB82}" dt="2024-08-17T21:41:29.318" v="290"/>
        <pc:sldMkLst>
          <pc:docMk/>
          <pc:sldMk cId="1118506650" sldId="261"/>
        </pc:sldMkLst>
        <pc:spChg chg="del">
          <ac:chgData name="Minh Phương Vũ Đức" userId="a9cf3a4dbe5eedf5" providerId="LiveId" clId="{21857B86-56B2-436C-B834-9EFD1C29FB82}" dt="2024-08-17T21:41:29.318" v="290"/>
          <ac:spMkLst>
            <pc:docMk/>
            <pc:sldMk cId="1118506650" sldId="261"/>
            <ac:spMk id="3" creationId="{A0AEC9E8-130E-4D5B-BB87-77DA632F9EF3}"/>
          </ac:spMkLst>
        </pc:spChg>
        <pc:picChg chg="add mod">
          <ac:chgData name="Minh Phương Vũ Đức" userId="a9cf3a4dbe5eedf5" providerId="LiveId" clId="{21857B86-56B2-436C-B834-9EFD1C29FB82}" dt="2024-08-17T21:41:29.318" v="290"/>
          <ac:picMkLst>
            <pc:docMk/>
            <pc:sldMk cId="1118506650" sldId="261"/>
            <ac:picMk id="4" creationId="{8E953339-DBCF-442E-9690-A479370D9DA2}"/>
          </ac:picMkLst>
        </pc:picChg>
      </pc:sldChg>
      <pc:sldChg chg="addSp delSp modSp add">
        <pc:chgData name="Minh Phương Vũ Đức" userId="a9cf3a4dbe5eedf5" providerId="LiveId" clId="{21857B86-56B2-436C-B834-9EFD1C29FB82}" dt="2024-08-17T21:46:11.212" v="292"/>
        <pc:sldMkLst>
          <pc:docMk/>
          <pc:sldMk cId="3945927405" sldId="262"/>
        </pc:sldMkLst>
        <pc:spChg chg="del">
          <ac:chgData name="Minh Phương Vũ Đức" userId="a9cf3a4dbe5eedf5" providerId="LiveId" clId="{21857B86-56B2-436C-B834-9EFD1C29FB82}" dt="2024-08-17T21:46:11.212" v="292"/>
          <ac:spMkLst>
            <pc:docMk/>
            <pc:sldMk cId="3945927405" sldId="262"/>
            <ac:spMk id="3" creationId="{062E4722-F65B-40AD-8671-40501E7A1A0B}"/>
          </ac:spMkLst>
        </pc:spChg>
        <pc:picChg chg="add mod">
          <ac:chgData name="Minh Phương Vũ Đức" userId="a9cf3a4dbe5eedf5" providerId="LiveId" clId="{21857B86-56B2-436C-B834-9EFD1C29FB82}" dt="2024-08-17T21:46:11.212" v="292"/>
          <ac:picMkLst>
            <pc:docMk/>
            <pc:sldMk cId="3945927405" sldId="262"/>
            <ac:picMk id="4" creationId="{3A75B492-426B-4F32-8BB0-00A281021774}"/>
          </ac:picMkLst>
        </pc:picChg>
      </pc:sldChg>
      <pc:sldChg chg="addSp delSp modSp add">
        <pc:chgData name="Minh Phương Vũ Đức" userId="a9cf3a4dbe5eedf5" providerId="LiveId" clId="{21857B86-56B2-436C-B834-9EFD1C29FB82}" dt="2024-08-17T21:55:43.088" v="326"/>
        <pc:sldMkLst>
          <pc:docMk/>
          <pc:sldMk cId="3388542074" sldId="263"/>
        </pc:sldMkLst>
        <pc:spChg chg="mod">
          <ac:chgData name="Minh Phương Vũ Đức" userId="a9cf3a4dbe5eedf5" providerId="LiveId" clId="{21857B86-56B2-436C-B834-9EFD1C29FB82}" dt="2024-08-17T21:55:42.316" v="325" actId="20577"/>
          <ac:spMkLst>
            <pc:docMk/>
            <pc:sldMk cId="3388542074" sldId="263"/>
            <ac:spMk id="2" creationId="{B57BF273-1444-46D5-916F-BFE0D6A38C1B}"/>
          </ac:spMkLst>
        </pc:spChg>
        <pc:spChg chg="del">
          <ac:chgData name="Minh Phương Vũ Đức" userId="a9cf3a4dbe5eedf5" providerId="LiveId" clId="{21857B86-56B2-436C-B834-9EFD1C29FB82}" dt="2024-08-17T21:55:43.088" v="326"/>
          <ac:spMkLst>
            <pc:docMk/>
            <pc:sldMk cId="3388542074" sldId="263"/>
            <ac:spMk id="3" creationId="{296A8390-DABC-4E48-83CF-3CC2FEFE691E}"/>
          </ac:spMkLst>
        </pc:spChg>
        <pc:picChg chg="add mod">
          <ac:chgData name="Minh Phương Vũ Đức" userId="a9cf3a4dbe5eedf5" providerId="LiveId" clId="{21857B86-56B2-436C-B834-9EFD1C29FB82}" dt="2024-08-17T21:55:43.088" v="326"/>
          <ac:picMkLst>
            <pc:docMk/>
            <pc:sldMk cId="3388542074" sldId="263"/>
            <ac:picMk id="4" creationId="{FBD381B9-BD40-42EC-9BB9-062040CCDE7C}"/>
          </ac:picMkLst>
        </pc:picChg>
      </pc:sldChg>
      <pc:sldChg chg="modSp add">
        <pc:chgData name="Minh Phương Vũ Đức" userId="a9cf3a4dbe5eedf5" providerId="LiveId" clId="{21857B86-56B2-436C-B834-9EFD1C29FB82}" dt="2024-08-17T22:02:57.833" v="634" actId="20577"/>
        <pc:sldMkLst>
          <pc:docMk/>
          <pc:sldMk cId="3900119704" sldId="264"/>
        </pc:sldMkLst>
        <pc:spChg chg="mod">
          <ac:chgData name="Minh Phương Vũ Đức" userId="a9cf3a4dbe5eedf5" providerId="LiveId" clId="{21857B86-56B2-436C-B834-9EFD1C29FB82}" dt="2024-08-17T21:56:45.372" v="377" actId="20577"/>
          <ac:spMkLst>
            <pc:docMk/>
            <pc:sldMk cId="3900119704" sldId="264"/>
            <ac:spMk id="2" creationId="{50E619D3-1D7C-4E31-A768-71D5A1A9CE6F}"/>
          </ac:spMkLst>
        </pc:spChg>
        <pc:spChg chg="mod">
          <ac:chgData name="Minh Phương Vũ Đức" userId="a9cf3a4dbe5eedf5" providerId="LiveId" clId="{21857B86-56B2-436C-B834-9EFD1C29FB82}" dt="2024-08-17T22:02:57.833" v="634" actId="20577"/>
          <ac:spMkLst>
            <pc:docMk/>
            <pc:sldMk cId="3900119704" sldId="264"/>
            <ac:spMk id="3" creationId="{B16D1DC6-0B3F-4B78-B1DA-64DCA07AA044}"/>
          </ac:spMkLst>
        </pc:spChg>
      </pc:sldChg>
      <pc:sldChg chg="addSp delSp modSp add">
        <pc:chgData name="Minh Phương Vũ Đức" userId="a9cf3a4dbe5eedf5" providerId="LiveId" clId="{21857B86-56B2-436C-B834-9EFD1C29FB82}" dt="2024-08-17T22:03:32.273" v="639" actId="14100"/>
        <pc:sldMkLst>
          <pc:docMk/>
          <pc:sldMk cId="4047187706" sldId="265"/>
        </pc:sldMkLst>
        <pc:spChg chg="del">
          <ac:chgData name="Minh Phương Vũ Đức" userId="a9cf3a4dbe5eedf5" providerId="LiveId" clId="{21857B86-56B2-436C-B834-9EFD1C29FB82}" dt="2024-08-17T22:03:26.660" v="636"/>
          <ac:spMkLst>
            <pc:docMk/>
            <pc:sldMk cId="4047187706" sldId="265"/>
            <ac:spMk id="3" creationId="{DABC4094-6F43-4789-B70C-0F312B638B9C}"/>
          </ac:spMkLst>
        </pc:spChg>
        <pc:picChg chg="add mod">
          <ac:chgData name="Minh Phương Vũ Đức" userId="a9cf3a4dbe5eedf5" providerId="LiveId" clId="{21857B86-56B2-436C-B834-9EFD1C29FB82}" dt="2024-08-17T22:03:32.273" v="639" actId="14100"/>
          <ac:picMkLst>
            <pc:docMk/>
            <pc:sldMk cId="4047187706" sldId="265"/>
            <ac:picMk id="4" creationId="{7340C1E6-577A-4BD9-979C-D04B25888DAB}"/>
          </ac:picMkLst>
        </pc:picChg>
      </pc:sldChg>
      <pc:sldChg chg="addSp modSp add">
        <pc:chgData name="Minh Phương Vũ Đức" userId="a9cf3a4dbe5eedf5" providerId="LiveId" clId="{21857B86-56B2-436C-B834-9EFD1C29FB82}" dt="2024-08-17T22:14:03.334" v="1005" actId="20577"/>
        <pc:sldMkLst>
          <pc:docMk/>
          <pc:sldMk cId="907599832" sldId="266"/>
        </pc:sldMkLst>
        <pc:spChg chg="mod">
          <ac:chgData name="Minh Phương Vũ Đức" userId="a9cf3a4dbe5eedf5" providerId="LiveId" clId="{21857B86-56B2-436C-B834-9EFD1C29FB82}" dt="2024-08-17T22:06:25.510" v="699" actId="20577"/>
          <ac:spMkLst>
            <pc:docMk/>
            <pc:sldMk cId="907599832" sldId="266"/>
            <ac:spMk id="2" creationId="{53FE4D84-550E-4E20-9A69-3BF2779CE4E3}"/>
          </ac:spMkLst>
        </pc:spChg>
        <pc:spChg chg="mod">
          <ac:chgData name="Minh Phương Vũ Đức" userId="a9cf3a4dbe5eedf5" providerId="LiveId" clId="{21857B86-56B2-436C-B834-9EFD1C29FB82}" dt="2024-08-17T22:14:03.334" v="1005" actId="20577"/>
          <ac:spMkLst>
            <pc:docMk/>
            <pc:sldMk cId="907599832" sldId="266"/>
            <ac:spMk id="3" creationId="{5136508B-4BC0-4342-99CF-50F727D52E11}"/>
          </ac:spMkLst>
        </pc:spChg>
        <pc:picChg chg="add mod">
          <ac:chgData name="Minh Phương Vũ Đức" userId="a9cf3a4dbe5eedf5" providerId="LiveId" clId="{21857B86-56B2-436C-B834-9EFD1C29FB82}" dt="2024-08-17T22:09:04.600" v="838" actId="14100"/>
          <ac:picMkLst>
            <pc:docMk/>
            <pc:sldMk cId="907599832" sldId="266"/>
            <ac:picMk id="4" creationId="{10E2D66F-2D2A-4776-8BEA-1BF8972E3603}"/>
          </ac:picMkLst>
        </pc:picChg>
      </pc:sldChg>
      <pc:sldChg chg="addSp delSp modSp add">
        <pc:chgData name="Minh Phương Vũ Đức" userId="a9cf3a4dbe5eedf5" providerId="LiveId" clId="{21857B86-56B2-436C-B834-9EFD1C29FB82}" dt="2024-08-17T22:15:19.618" v="1022"/>
        <pc:sldMkLst>
          <pc:docMk/>
          <pc:sldMk cId="687214615" sldId="267"/>
        </pc:sldMkLst>
        <pc:spChg chg="mod">
          <ac:chgData name="Minh Phương Vũ Đức" userId="a9cf3a4dbe5eedf5" providerId="LiveId" clId="{21857B86-56B2-436C-B834-9EFD1C29FB82}" dt="2024-08-17T22:14:53.229" v="1021" actId="20577"/>
          <ac:spMkLst>
            <pc:docMk/>
            <pc:sldMk cId="687214615" sldId="267"/>
            <ac:spMk id="2" creationId="{15982F51-A60F-403C-B57D-6BD5C5F8A89E}"/>
          </ac:spMkLst>
        </pc:spChg>
        <pc:spChg chg="del">
          <ac:chgData name="Minh Phương Vũ Đức" userId="a9cf3a4dbe5eedf5" providerId="LiveId" clId="{21857B86-56B2-436C-B834-9EFD1C29FB82}" dt="2024-08-17T22:15:19.618" v="1022"/>
          <ac:spMkLst>
            <pc:docMk/>
            <pc:sldMk cId="687214615" sldId="267"/>
            <ac:spMk id="3" creationId="{BBD0A58F-EC27-4BFA-A2D2-3F0ADCFC3567}"/>
          </ac:spMkLst>
        </pc:spChg>
        <pc:picChg chg="add mod">
          <ac:chgData name="Minh Phương Vũ Đức" userId="a9cf3a4dbe5eedf5" providerId="LiveId" clId="{21857B86-56B2-436C-B834-9EFD1C29FB82}" dt="2024-08-17T22:15:19.618" v="1022"/>
          <ac:picMkLst>
            <pc:docMk/>
            <pc:sldMk cId="687214615" sldId="267"/>
            <ac:picMk id="4" creationId="{3B790335-20C8-45E5-A837-495F37B398A3}"/>
          </ac:picMkLst>
        </pc:picChg>
      </pc:sldChg>
      <pc:sldChg chg="addSp delSp modSp add">
        <pc:chgData name="Minh Phương Vũ Đức" userId="a9cf3a4dbe5eedf5" providerId="LiveId" clId="{21857B86-56B2-436C-B834-9EFD1C29FB82}" dt="2024-08-17T22:17:06.152" v="1028" actId="1076"/>
        <pc:sldMkLst>
          <pc:docMk/>
          <pc:sldMk cId="2320384800" sldId="268"/>
        </pc:sldMkLst>
        <pc:spChg chg="del">
          <ac:chgData name="Minh Phương Vũ Đức" userId="a9cf3a4dbe5eedf5" providerId="LiveId" clId="{21857B86-56B2-436C-B834-9EFD1C29FB82}" dt="2024-08-17T22:16:54.789" v="1024"/>
          <ac:spMkLst>
            <pc:docMk/>
            <pc:sldMk cId="2320384800" sldId="268"/>
            <ac:spMk id="3" creationId="{B4FFEBA8-AE02-4C67-981A-5BDD6D68CAE5}"/>
          </ac:spMkLst>
        </pc:spChg>
        <pc:picChg chg="add mod">
          <ac:chgData name="Minh Phương Vũ Đức" userId="a9cf3a4dbe5eedf5" providerId="LiveId" clId="{21857B86-56B2-436C-B834-9EFD1C29FB82}" dt="2024-08-17T22:17:06.152" v="1028" actId="1076"/>
          <ac:picMkLst>
            <pc:docMk/>
            <pc:sldMk cId="2320384800" sldId="268"/>
            <ac:picMk id="4" creationId="{3C53A234-32CF-45E4-B616-FF9CE95606F6}"/>
          </ac:picMkLst>
        </pc:picChg>
      </pc:sldChg>
      <pc:sldChg chg="addSp delSp modSp add">
        <pc:chgData name="Minh Phương Vũ Đức" userId="a9cf3a4dbe5eedf5" providerId="LiveId" clId="{21857B86-56B2-436C-B834-9EFD1C29FB82}" dt="2024-08-17T22:26:37.501" v="1074"/>
        <pc:sldMkLst>
          <pc:docMk/>
          <pc:sldMk cId="1280812360" sldId="269"/>
        </pc:sldMkLst>
        <pc:spChg chg="mod">
          <ac:chgData name="Minh Phương Vũ Đức" userId="a9cf3a4dbe5eedf5" providerId="LiveId" clId="{21857B86-56B2-436C-B834-9EFD1C29FB82}" dt="2024-08-17T22:26:36.952" v="1073" actId="20577"/>
          <ac:spMkLst>
            <pc:docMk/>
            <pc:sldMk cId="1280812360" sldId="269"/>
            <ac:spMk id="2" creationId="{1E913CCB-04A4-4111-ACEA-1E4B6F3DA032}"/>
          </ac:spMkLst>
        </pc:spChg>
        <pc:spChg chg="del">
          <ac:chgData name="Minh Phương Vũ Đức" userId="a9cf3a4dbe5eedf5" providerId="LiveId" clId="{21857B86-56B2-436C-B834-9EFD1C29FB82}" dt="2024-08-17T22:26:37.501" v="1074"/>
          <ac:spMkLst>
            <pc:docMk/>
            <pc:sldMk cId="1280812360" sldId="269"/>
            <ac:spMk id="3" creationId="{2879BF49-3CB8-44EA-9F96-1EDC698277A0}"/>
          </ac:spMkLst>
        </pc:spChg>
        <pc:picChg chg="add mod">
          <ac:chgData name="Minh Phương Vũ Đức" userId="a9cf3a4dbe5eedf5" providerId="LiveId" clId="{21857B86-56B2-436C-B834-9EFD1C29FB82}" dt="2024-08-17T22:26:37.501" v="1074"/>
          <ac:picMkLst>
            <pc:docMk/>
            <pc:sldMk cId="1280812360" sldId="269"/>
            <ac:picMk id="4" creationId="{CCD40C15-1E7D-4413-A9F6-8F1575C391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5E5C-6FD0-48EA-93F5-F1E63D08F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DCF99-C8B7-4F20-84C3-C97DDBF7B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248F-1AFE-4C36-88D2-75F9CF82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4F23-253E-4B92-B254-CB43D7E8598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742C8-34B3-4DFF-9AA5-DCDBF463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6FFE-D3F4-4B7D-9DF7-10C4CDF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7986-79F8-4307-AC92-5B596E5B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D1EC-8AFA-458C-AD6B-6C1A011F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0C410-B39E-4202-A96C-C2F9BFB9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7B5A-CF6E-4E45-AC20-98BD8EE6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4F23-253E-4B92-B254-CB43D7E8598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7BA5-0FD6-4BF1-836A-DE186DEE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A11C-8E95-4162-95FB-A5649F71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7986-79F8-4307-AC92-5B596E5B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9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A357B-CD07-4AF5-B3B3-F03485309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8B7D1-4EFF-44B3-B5CC-B3C31B38D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82196-A920-471C-BD44-0BB3AC42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4F23-253E-4B92-B254-CB43D7E8598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8E192-7F21-4E48-A054-5461653B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CB3DF-1066-434B-8EB4-F9A60150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7986-79F8-4307-AC92-5B596E5B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15BA-530A-4A12-A10D-6FB823C4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1B73-764A-4948-8602-594B3473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AEFE-04D9-4F47-9A89-BEE95DC9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4F23-253E-4B92-B254-CB43D7E8598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F601-DC76-4F25-BD64-D2127EDA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1FF9-5E90-461C-AC47-E1D07AC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7986-79F8-4307-AC92-5B596E5B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8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1DB9-D013-4275-AF01-3142903E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DA95-AFE9-4BA1-B4F8-BD69B9A79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6455-88EE-4F41-8145-A0B84967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4F23-253E-4B92-B254-CB43D7E8598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35AE-1728-4973-A6A9-1272D869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6C2D-B892-4536-B9B6-F2A87D4E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7986-79F8-4307-AC92-5B596E5B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7DAF-CA8F-472E-ACE5-BFF406A9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51169-59F6-4EC7-8505-DF7FD2F9F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E8DD-17C3-415D-9AF6-92A0C4AB7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2058-DC41-4DF1-961F-57B0AEF6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4F23-253E-4B92-B254-CB43D7E8598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6234-173E-4CDD-9342-454E0351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C7C7A-B85D-473B-8E0E-D67A669A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7986-79F8-4307-AC92-5B596E5B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5B88-B741-4984-851C-289EE20A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27CF9-EA1E-42F9-B346-1EF2ACAFD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D5D1E-EE63-4C4A-ABC3-4E8D558AB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B22AD-539A-4F95-9353-DFCC9FA7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09757-6A60-4642-BD8D-4852575C9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CCCCE-8101-4DA6-9FDF-68CFBA64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4F23-253E-4B92-B254-CB43D7E8598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57E0A-0333-4BB2-9BAB-3DD3A7E1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EF7D7-EFE3-4454-A475-59AB46FF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7986-79F8-4307-AC92-5B596E5B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99BC-858C-4CDA-88E6-5F828BD3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C5F2C-7D4D-48AD-9F81-B4E54F84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4F23-253E-4B92-B254-CB43D7E8598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9FB30-726F-44D8-9398-DD531FF9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DE1D5-989F-4053-B1AA-62CE5AD1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7986-79F8-4307-AC92-5B596E5B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4EC23-4E5D-47D3-8F24-2AE67484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4F23-253E-4B92-B254-CB43D7E8598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96009-56D5-47D0-B07B-4AF19C03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CEDAE-C497-487D-B8A8-86A81191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7986-79F8-4307-AC92-5B596E5B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DD8F-98F3-4AE7-A8D0-5ADB785E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1CEB-98C0-4147-9CC8-18923124B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C0F99-1558-4F33-BC39-4AFAF5EED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CE6A1-E38B-475E-99FA-E609A978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4F23-253E-4B92-B254-CB43D7E8598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5CE0-F5F3-4E65-920A-DF4AED61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43B8-B3E5-4D96-9C2C-A6CC209E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7986-79F8-4307-AC92-5B596E5B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4B26-7330-4FE7-B3C8-B5947737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98CC8-0861-4325-9CF3-A357B3744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0AEB-785C-4438-8A7D-D7F535931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051A5-8C94-46F1-B3A4-EC988812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4F23-253E-4B92-B254-CB43D7E8598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98130-CAE3-472C-99E4-7DD893E2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0F8C9-247F-44CA-B247-0FAC28DD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7986-79F8-4307-AC92-5B596E5B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7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92725-DCC6-448E-A339-ECC6C232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D1649-F213-47B5-89B4-817564DF6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5DE8-9025-4FF4-9E5F-C413D5421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4F23-253E-4B92-B254-CB43D7E85987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DAD9-022F-4157-ABEC-CEF7D58B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5D46D-BCD1-47C9-AD5A-7BE4DE3D5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7986-79F8-4307-AC92-5B596E5B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08EB45-4A9C-4BD1-B48F-0FF9A5016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10000">
                <a:cs typeface="Aharoni" panose="02010803020104030203" pitchFamily="2" charset="-79"/>
              </a:rPr>
              <a:t>roboflow</a:t>
            </a:r>
            <a:endParaRPr lang="en-US" sz="1000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2D2DDE-D597-4B8E-8C3A-F3034D7B4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BE5A-FD76-4937-BDFB-6EB65603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40C1E6-577A-4BD9-979C-D04B25888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33" y="676405"/>
            <a:ext cx="11662748" cy="56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8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4D84-550E-4E20-9A69-3BF2779C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Chuẩn bị dữ liệu (generate)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508B-4BC0-4342-99CF-50F727D5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5725" cy="4351338"/>
          </a:xfrm>
        </p:spPr>
        <p:txBody>
          <a:bodyPr/>
          <a:lstStyle/>
          <a:p>
            <a:r>
              <a:rPr lang="vi-VN"/>
              <a:t>Tăng cường dữ liệu:</a:t>
            </a:r>
          </a:p>
          <a:p>
            <a:r>
              <a:rPr lang="vi-VN"/>
              <a:t>- Preprocessing: cắt ảnh, chỉnh màu, làm nhiễu ...</a:t>
            </a:r>
          </a:p>
          <a:p>
            <a:r>
              <a:rPr lang="vi-VN"/>
              <a:t>- augmentation: hỗ trợ xoay, lật ảnh,các phép xử lí ảnh, ...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2D66F-2D2A-4776-8BEA-1BF8972E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822" y="1265130"/>
            <a:ext cx="6204072" cy="55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9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2F51-A60F-403C-B57D-6BD5C5F8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Huấn luyện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90335-20C8-45E5-A837-495F37B39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897" y="1825625"/>
            <a:ext cx="84182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1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E6F4-8364-4490-84DB-79FB584B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53A234-32CF-45E4-B616-FF9CE956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97" y="750093"/>
            <a:ext cx="10454314" cy="55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8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3CCB-04A4-4111-ACEA-1E4B6F3D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Tải xuống dữ liệu đã training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40C15-1E7D-4413-A9F6-8F1575C39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537" y="1825625"/>
            <a:ext cx="79229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1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04E6-40CE-4D70-8331-21D54948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7FCA-BE44-481D-8706-2DA6C152B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>
            <a:normAutofit lnSpcReduction="10000"/>
          </a:bodyPr>
          <a:lstStyle/>
          <a:p>
            <a:r>
              <a:rPr lang="vi-VN"/>
              <a:t>1. Đăng ký, đăng nhập.</a:t>
            </a:r>
          </a:p>
          <a:p>
            <a:endParaRPr lang="vi-VN"/>
          </a:p>
          <a:p>
            <a:r>
              <a:rPr lang="vi-VN"/>
              <a:t>2. Tạo project</a:t>
            </a:r>
          </a:p>
          <a:p>
            <a:endParaRPr lang="vi-VN"/>
          </a:p>
          <a:p>
            <a:r>
              <a:rPr lang="vi-VN"/>
              <a:t>3. Gán nhãn dữ liệu tải lên.</a:t>
            </a:r>
          </a:p>
          <a:p>
            <a:endParaRPr lang="vi-VN"/>
          </a:p>
          <a:p>
            <a:r>
              <a:rPr lang="vi-VN"/>
              <a:t>4. Tạo dữ liệu huấn luyện</a:t>
            </a:r>
          </a:p>
          <a:p>
            <a:endParaRPr lang="vi-VN"/>
          </a:p>
          <a:p>
            <a:r>
              <a:rPr lang="vi-VN"/>
              <a:t>5. Huấn luyện (training).</a:t>
            </a:r>
          </a:p>
          <a:p>
            <a:endParaRPr lang="vi-VN"/>
          </a:p>
          <a:p>
            <a:r>
              <a:rPr lang="vi-VN"/>
              <a:t>6. Xuất dữ 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AC3C-3B62-481F-A8EA-A7C2DA5A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Tạo mô hình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02E2-BD24-4969-B9AD-D2F90DB2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19"/>
            <a:ext cx="10515600" cy="4723944"/>
          </a:xfrm>
        </p:spPr>
        <p:txBody>
          <a:bodyPr/>
          <a:lstStyle/>
          <a:p>
            <a:r>
              <a:rPr lang="vi-VN"/>
              <a:t>- Tạo một dự án mới.</a:t>
            </a:r>
          </a:p>
          <a:p>
            <a:r>
              <a:rPr lang="vi-VN"/>
              <a:t>- Tải lên các hình ảnh sử dụng để huấn luyện (tối đa 10.000 ảnh bản dùng thử) 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CCB09-2F6D-4DE0-85D8-EE74B8FDA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22" y="2818356"/>
            <a:ext cx="9010388" cy="34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62C4-A0E1-46FB-A4E4-347D4F69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645310" cy="1325563"/>
          </a:xfrm>
        </p:spPr>
        <p:txBody>
          <a:bodyPr>
            <a:normAutofit fontScale="90000"/>
          </a:bodyPr>
          <a:lstStyle/>
          <a:p>
            <a:r>
              <a:rPr lang="vi-VN"/>
              <a:t>Gán nhãn dữ liệu tải lên</a:t>
            </a:r>
            <a:br>
              <a:rPr lang="vi-VN"/>
            </a:br>
            <a:r>
              <a:rPr lang="vi-VN"/>
              <a:t>(Annotate)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5DBD-0A28-4D74-80E1-F1E9582AD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0515"/>
            <a:ext cx="3783904" cy="3276447"/>
          </a:xfrm>
        </p:spPr>
        <p:txBody>
          <a:bodyPr/>
          <a:lstStyle/>
          <a:p>
            <a:r>
              <a:rPr lang="vi-VN"/>
              <a:t>- Sau khi upload, hệ thống sẽ yêu cầu gán nhãn các ảnh.</a:t>
            </a:r>
          </a:p>
          <a:p>
            <a:pPr marL="0" indent="0">
              <a:buNone/>
            </a:pPr>
            <a:r>
              <a:rPr lang="vi-VN"/>
              <a:t>     + </a:t>
            </a:r>
            <a:r>
              <a:rPr lang="vi-VN" sz="3400"/>
              <a:t>tự động</a:t>
            </a:r>
          </a:p>
          <a:p>
            <a:pPr marL="457200" lvl="1" indent="0">
              <a:buNone/>
            </a:pPr>
            <a:r>
              <a:rPr lang="vi-VN" sz="3400"/>
              <a:t>+ thủ công</a:t>
            </a:r>
            <a:endParaRPr lang="en-US" sz="3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29CAC-A0C5-4C90-9C7C-DB2A1177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486" y="225469"/>
            <a:ext cx="6701425" cy="62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5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BA22-0C67-4D11-8D7D-BEC3B11D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Tự động gán nhãn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7249D-7C7C-4AF4-8853-CBE35286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06DB4-A833-4DAF-B6CE-EA117F75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3" y="1665926"/>
            <a:ext cx="9832932" cy="475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9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EEBE-A07D-47FC-94D5-4B6C0CB1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953339-DBCF-442E-9690-A479370D9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304" y="1825625"/>
            <a:ext cx="72333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0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5135-051E-48C3-8D45-920C4FA2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75B492-426B-4F32-8BB0-00A281021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854" y="1825625"/>
            <a:ext cx="7978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2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F273-1444-46D5-916F-BFE0D6A3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Dữ liệu huấn luyện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D381B9-BD40-42EC-9BB9-062040CCD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354" y="1825625"/>
            <a:ext cx="9621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4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9D3-1D7C-4E31-A768-71D5A1A9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* Health check: đánh giá dữ liêu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1DC6-0B3F-4B78-B1DA-64DCA07A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Classes :</a:t>
            </a:r>
          </a:p>
          <a:p>
            <a:r>
              <a:rPr lang="vi-VN"/>
              <a:t>- train: tập huấn luyện</a:t>
            </a:r>
          </a:p>
          <a:p>
            <a:r>
              <a:rPr lang="vi-VN"/>
              <a:t>- validation: tập xác nhận</a:t>
            </a:r>
          </a:p>
          <a:p>
            <a:r>
              <a:rPr lang="vi-VN"/>
              <a:t>- test: tập test</a:t>
            </a:r>
          </a:p>
          <a:p>
            <a:r>
              <a:rPr lang="vi-VN"/>
              <a:t>Kích thước và tỉ lệ kích thước các ảnh</a:t>
            </a:r>
          </a:p>
          <a:p>
            <a:r>
              <a:rPr lang="vi-VN"/>
              <a:t>Bản đồ nhiệt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196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Arial</vt:lpstr>
      <vt:lpstr>Arial Black</vt:lpstr>
      <vt:lpstr>Calibri</vt:lpstr>
      <vt:lpstr>Calibri Light</vt:lpstr>
      <vt:lpstr>Times New Roman</vt:lpstr>
      <vt:lpstr>Office Theme</vt:lpstr>
      <vt:lpstr>roboflow</vt:lpstr>
      <vt:lpstr>PowerPoint Presentation</vt:lpstr>
      <vt:lpstr>Tạo mô hình</vt:lpstr>
      <vt:lpstr>Gán nhãn dữ liệu tải lên (Annotate)</vt:lpstr>
      <vt:lpstr>Tự động gán nhãn</vt:lpstr>
      <vt:lpstr>PowerPoint Presentation</vt:lpstr>
      <vt:lpstr>PowerPoint Presentation</vt:lpstr>
      <vt:lpstr>Dữ liệu huấn luyện</vt:lpstr>
      <vt:lpstr>* Health check: đánh giá dữ liêu</vt:lpstr>
      <vt:lpstr>PowerPoint Presentation</vt:lpstr>
      <vt:lpstr>Chuẩn bị dữ liệu (generate)</vt:lpstr>
      <vt:lpstr>Huấn luyện</vt:lpstr>
      <vt:lpstr>PowerPoint Presentation</vt:lpstr>
      <vt:lpstr>Tải xuống dữ liệu đã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roboflow</dc:title>
  <dc:creator>Minh Phương Vũ Đức</dc:creator>
  <cp:lastModifiedBy>Minh Phương Vũ Đức</cp:lastModifiedBy>
  <cp:revision>3</cp:revision>
  <dcterms:created xsi:type="dcterms:W3CDTF">2024-08-17T20:40:15Z</dcterms:created>
  <dcterms:modified xsi:type="dcterms:W3CDTF">2024-08-17T22:26:40Z</dcterms:modified>
</cp:coreProperties>
</file>