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Oi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cjsPPV7kfEMVLEuPXO3KAVvsa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C36571-3DFF-48C0-AA21-C94195385CC9}">
  <a:tblStyle styleId="{7DC36571-3DFF-48C0-AA21-C94195385CC9}" styleName="Table_0">
    <a:wholeTbl>
      <a:tcTxStyle b="off" i="off">
        <a:font>
          <a:latin typeface="#9Slide02 Noi dung dai"/>
          <a:ea typeface="#9Slide02 Noi dung dai"/>
          <a:cs typeface="#9Slide02 Noi dung da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Oi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/>
        </p:nvSpPr>
        <p:spPr>
          <a:xfrm>
            <a:off x="0" y="-15123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FCFCF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Oi"/>
                <a:ea typeface="Oi"/>
                <a:cs typeface="Oi"/>
                <a:sym typeface="O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Oi"/>
                <a:ea typeface="Oi"/>
                <a:cs typeface="Oi"/>
                <a:sym typeface="O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Oi"/>
                <a:ea typeface="Oi"/>
                <a:cs typeface="Oi"/>
                <a:sym typeface="O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Oi"/>
                <a:ea typeface="Oi"/>
                <a:cs typeface="Oi"/>
                <a:sym typeface="O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Oi"/>
                <a:ea typeface="Oi"/>
                <a:cs typeface="Oi"/>
                <a:sym typeface="O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19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3" name="Google Shape;13;p19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cap="flat" cmpd="sng" w="21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5006988" y="8647176"/>
              <a:ext cx="2178025" cy="260524"/>
            </a:xfrm>
            <a:custGeom>
              <a:rect b="b" l="l" r="r" t="t"/>
              <a:pathLst>
                <a:path extrusionOk="0" h="260524" w="2178025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  <p:sp>
        <p:nvSpPr>
          <p:cNvPr id="16" name="Google Shape;16;p19"/>
          <p:cNvSpPr/>
          <p:nvPr/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7" name="Google Shape;17;p19"/>
          <p:cNvSpPr/>
          <p:nvPr/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"/>
          <p:cNvCxnSpPr/>
          <p:nvPr/>
        </p:nvCxnSpPr>
        <p:spPr>
          <a:xfrm>
            <a:off x="2749490" y="3200400"/>
            <a:ext cx="671842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200" y="563673"/>
            <a:ext cx="6985000" cy="173645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2510234" y="2466201"/>
            <a:ext cx="71969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enthusiasm for music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3429000" y="3564335"/>
            <a:ext cx="533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free music platform for everyone by SESlay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066802" y="5388918"/>
            <a:ext cx="3251198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6108700" y="4804143"/>
            <a:ext cx="502919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21127004 – Trần Nguyễn An Phong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21127118 – Lâm Thanh Ngọc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21127135 – Diệp Hữu Phúc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21127173 – Nguyễn Thiên Thọ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21127677 – Võ Phạm Thanh Phương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3145949"/>
            <a:ext cx="368300" cy="12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9872661" y="3090446"/>
            <a:ext cx="20907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signup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9872661" y="3090446"/>
            <a:ext cx="20907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9872661" y="2813447"/>
            <a:ext cx="209074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song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9872661" y="2813447"/>
            <a:ext cx="209074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profile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9872661" y="2813447"/>
            <a:ext cx="209074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playing song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9872661" y="3182779"/>
            <a:ext cx="20907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9872661" y="3121224"/>
            <a:ext cx="20907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9872661" y="3121224"/>
            <a:ext cx="20907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donate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9872661" y="3121224"/>
            <a:ext cx="20907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donate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"/>
          <p:cNvCxnSpPr/>
          <p:nvPr/>
        </p:nvCxnSpPr>
        <p:spPr>
          <a:xfrm>
            <a:off x="2749490" y="3200400"/>
            <a:ext cx="671842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"/>
          <p:cNvSpPr txBox="1"/>
          <p:nvPr/>
        </p:nvSpPr>
        <p:spPr>
          <a:xfrm>
            <a:off x="2510234" y="2466201"/>
            <a:ext cx="71969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enthusiasm for music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429000" y="3564335"/>
            <a:ext cx="533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free music platform for everyone by SESlay</a:t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0" y="4617964"/>
            <a:ext cx="12192000" cy="22400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0" y="4617963"/>
            <a:ext cx="12255500" cy="224003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1066802" y="5388918"/>
            <a:ext cx="3251198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6108700" y="4804150"/>
            <a:ext cx="554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21127173 – Nguyễn Thiên Thọ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21127004 – Trần Nguyễn An Phong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21127118 – Lâm Thanh Ngọc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21127135 – Diệp Hữu Phúc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21127677 – Võ Phạm Thanh Phương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1138" y="458305"/>
            <a:ext cx="7289724" cy="180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0100" y="3145949"/>
            <a:ext cx="368300" cy="12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/>
        </p:nvSpPr>
        <p:spPr>
          <a:xfrm>
            <a:off x="2484834" y="609600"/>
            <a:ext cx="71969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0" y="1832150"/>
            <a:ext cx="12192000" cy="502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0764"/>
            <a:ext cx="1024566" cy="25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010" y="251108"/>
            <a:ext cx="396253" cy="1298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" name="Google Shape;78;p3"/>
          <p:cNvGraphicFramePr/>
          <p:nvPr/>
        </p:nvGraphicFramePr>
        <p:xfrm>
          <a:off x="0" y="183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{7DC36571-3DFF-48C0-AA21-C94195385CC9}</a:tableStyleId>
              </a:tblPr>
              <a:tblGrid>
                <a:gridCol w="2895600"/>
                <a:gridCol w="2895600"/>
                <a:gridCol w="6400800"/>
              </a:tblGrid>
              <a:tr h="102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Thiên Thọ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Back-end Developer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Monitoring and controlling, arrange planning, timeline, document and human resources of the project.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Following and reporting to ensure everyone successfully completes project tasks.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2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Trần Nguyễn An Phong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Analyst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Developer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requirements and brainstorm with ideas for development based on requirements.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Collecting and storing data for the project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1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Diệp Hữu Phúc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Back - End Developer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Tester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Developing features and algorithms for the project.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and checking features for the project.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Võ Phạm Thanh Phương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Front - End Developer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Tester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 the website's interface.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and checking features for the project.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1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Lâm Thanh Ngọc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UI/UX Designer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Front - End Developer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 the website's interface.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Designing a prototype and illustrating the design idea.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2484834" y="609600"/>
            <a:ext cx="71969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4716710" y="1566819"/>
            <a:ext cx="7475290" cy="52911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0764"/>
            <a:ext cx="1024566" cy="25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010" y="251108"/>
            <a:ext cx="396253" cy="1298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4"/>
          <p:cNvGraphicFramePr/>
          <p:nvPr/>
        </p:nvGraphicFramePr>
        <p:xfrm>
          <a:off x="4716710" y="15668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{7DC36571-3DFF-48C0-AA21-C94195385CC9}</a:tableStyleId>
              </a:tblPr>
              <a:tblGrid>
                <a:gridCol w="3737650"/>
                <a:gridCol w="3737650"/>
              </a:tblGrid>
              <a:tr h="169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requirements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Usability requirements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Efficiency requirements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Reliability requirements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Portability requirements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08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Portability requirements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Implementation requirements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requirements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51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External requirements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Interoperability requirements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Ethical requirements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Legislative requirements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88" name="Google Shape;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566819"/>
            <a:ext cx="4716710" cy="529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/>
        </p:nvSpPr>
        <p:spPr>
          <a:xfrm>
            <a:off x="2484834" y="609600"/>
            <a:ext cx="71969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0" y="1832150"/>
            <a:ext cx="12192000" cy="502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0764"/>
            <a:ext cx="1024566" cy="25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010" y="251108"/>
            <a:ext cx="396253" cy="1298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5"/>
          <p:cNvGraphicFramePr/>
          <p:nvPr/>
        </p:nvGraphicFramePr>
        <p:xfrm>
          <a:off x="0" y="183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{7DC36571-3DFF-48C0-AA21-C94195385CC9}</a:tableStyleId>
              </a:tblPr>
              <a:tblGrid>
                <a:gridCol w="1898750"/>
                <a:gridCol w="1898750"/>
                <a:gridCol w="3060500"/>
                <a:gridCol w="5334000"/>
              </a:tblGrid>
              <a:tr h="1284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Purpose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Type and other notes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47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Google Chrome</a:t>
                      </a:r>
                      <a:endParaRPr/>
                    </a:p>
                  </a:txBody>
                  <a:tcPr marT="45725" marB="45725" marR="91450" marL="91450" anchor="ctr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The environment to run the product (web), check compatibility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Version: 	121.0.6167.16 (64-bit)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 Browser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(Run on Window 11 version 23H2)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23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Firefox</a:t>
                      </a:r>
                      <a:endParaRPr/>
                    </a:p>
                  </a:txBody>
                  <a:tcPr marT="45725" marB="45725" marR="91450" marL="91450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Version: 	120.0 (64-bit)</a:t>
                      </a:r>
                      <a:endParaRPr/>
                    </a:p>
                  </a:txBody>
                  <a:tcPr marT="45725" marB="45725" marR="91450" marL="91450" anchor="ctr"/>
                </a:tc>
                <a:tc vMerge="1"/>
              </a:tr>
              <a:tr h="102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Safari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Version: 17.0 (64-bit)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Operating System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(Run on MacOS bigSur version 20G1427)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2484834" y="878227"/>
            <a:ext cx="71969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0" y="2133600"/>
            <a:ext cx="121920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7550" y="3387804"/>
            <a:ext cx="1101724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environment: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 and platform: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(Node.js, Express.js),  HTML, CSS.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environment: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must be encrypted before storing in the database.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requirement: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Artists must make sure that the uploaded songs are their own products.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requirement: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Laptop, PC, smartphone, tablet…</a:t>
            </a:r>
            <a:endParaRPr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0764"/>
            <a:ext cx="1024566" cy="25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010" y="251108"/>
            <a:ext cx="396253" cy="12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2484834" y="878227"/>
            <a:ext cx="71969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0" y="2133600"/>
            <a:ext cx="121920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7551" y="2570217"/>
            <a:ext cx="1075689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MUSEOS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free platform with immense library of songs from artists all over the world. With the motto “music is the connection”, everyone can be an artist and let’s show the </a:t>
            </a: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enthusiasm for music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0764"/>
            <a:ext cx="1024566" cy="25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010" y="251108"/>
            <a:ext cx="396253" cy="12989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/>
        </p:nvSpPr>
        <p:spPr>
          <a:xfrm>
            <a:off x="717551" y="4059213"/>
            <a:ext cx="1075689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MUSEOS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many pages that support users, including: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Home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Login/Signup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Profile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Song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Artist</a:t>
            </a:r>
            <a:endParaRPr/>
          </a:p>
        </p:txBody>
      </p:sp>
      <p:sp>
        <p:nvSpPr>
          <p:cNvPr id="117" name="Google Shape;117;p7">
            <a:hlinkClick action="ppaction://hlinksldjump" r:id="rId5"/>
          </p:cNvPr>
          <p:cNvSpPr txBox="1"/>
          <p:nvPr/>
        </p:nvSpPr>
        <p:spPr>
          <a:xfrm>
            <a:off x="9394824" y="6213649"/>
            <a:ext cx="279717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have a look v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9965531" y="3059668"/>
            <a:ext cx="19049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440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44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"/>
          <p:cNvSpPr/>
          <p:nvPr/>
        </p:nvSpPr>
        <p:spPr>
          <a:xfrm>
            <a:off x="9644062" y="0"/>
            <a:ext cx="2547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9965531" y="3059668"/>
            <a:ext cx="19049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9Slide - 2021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2023-12-21T16:50:55Z</dcterms:created>
  <dc:creator>SWEETLIME</dc:creator>
</cp:coreProperties>
</file>