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2" r:id="rId2"/>
    <p:sldId id="313" r:id="rId3"/>
    <p:sldId id="314" r:id="rId4"/>
    <p:sldId id="308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328" autoAdjust="0"/>
  </p:normalViewPr>
  <p:slideViewPr>
    <p:cSldViewPr snapToGrid="0">
      <p:cViewPr varScale="1">
        <p:scale>
          <a:sx n="65" d="100"/>
          <a:sy n="65" d="100"/>
        </p:scale>
        <p:origin x="216" y="4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D10F-9035-49C1-BBBB-7FE92B197790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710AC-E790-4FE2-A2B6-6B001E4F6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18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122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1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410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5710AC-E790-4FE2-A2B6-6B001E4F6FC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1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8176-C6C4-46C0-94D2-F2C26088D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A1C55-C53F-43B2-AB9B-C43F3532E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EDA7-FA60-40B8-ADDE-1F6F783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6F4B-AA52-4B34-9A07-697FB67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EED3-DD51-43E7-A964-6117ACEE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0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24BE-2783-4A30-A50C-62B0F634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DF1DC-F51C-4F7F-A037-DBE3F8D6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06B8-5414-4748-8B0A-E5AD6148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B4BB2-0FAA-48B2-8CDF-63735465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EC42-36CB-4DA6-BDF1-87CD683B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5B97A-0228-46C8-87F4-687E3922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764E-3E71-444F-9676-DA763270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E713-8068-42BE-B30A-4DCC826A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32E5-BECE-4A68-B7EA-11369D8A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47783-93DA-4B4D-A95F-B56C51CD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5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CD8-28AC-4354-8167-53F3DEB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8514-86FD-4CFD-B6DC-1470314D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E7C50-8353-4022-A321-E145D152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8668-BCC7-4966-9352-608FEC11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B5BD-85EE-411A-B9F9-0BA9BD16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9E48-CC8E-4543-8C85-08405AD1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43303-B18C-42DC-ABDB-BE8BE5E0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2CE0-48F4-49E8-995A-65BD5EE4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7CB-89D1-4767-A15F-A619716A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11A-4118-455D-8833-907E9BF8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1376-6D29-4162-8C8B-D9E80B14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98D77-23DF-4656-A12E-760E2CB70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9C56-0DBE-4A83-9185-110C0D54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E59C0-09D1-4F0B-9C32-31B30050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6EE2-DB13-4D11-B215-14BA4EF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5933-FD67-4711-AB13-DF9D52E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0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CF35-22D1-4984-9E8F-E9B4F1C9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A48D-1C4B-4117-B5B6-268D2A43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3AB57-1EA3-45AA-8A07-9356DB49C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7C29A-49EB-4DBF-949F-B275E7BA9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DE468-B004-43A1-85EC-7FE8EB9D3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3B35-AD67-42D7-B112-A3033C99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BBD8A-3401-44B9-81F9-64F4C229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B4B40-9D61-425A-9FAB-98737956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3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83A9-7F52-4B5E-B079-E1411397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EAB26-DEE9-4A9B-AFAA-28123A52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5D946-EA04-47E0-B363-0EE9690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8B128-83DA-4A60-B6D7-81E0162C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5DF7A-236D-495A-ABBF-B7C9684C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EB263-0C1A-4DF6-AE1D-316E4D0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8810-2F57-4260-A422-AFC7E31B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9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543B-FEA1-48D0-988B-9D74FFCB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399D0-0783-4145-8455-92392F71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A1F-0BCE-4523-8913-D6D617C27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0515-46E2-4A82-AD10-FBC67CF3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9419-B337-42DE-BD18-691EA764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E94DB-A493-4698-8193-ADD9188A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1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6934-B4CC-44BE-B146-3CB3C711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388D9-D88F-42FE-AA75-A6CA25634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7AACC-55C1-4114-BA00-ED3D2CF9A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083A-AFC1-43C2-9494-07A68A64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4B623-9A7B-4789-90CB-F4EEC637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DE6E-798B-41ED-8C6E-DAF82C87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25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B7F82-D5F1-4AFA-BB11-192C794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ED24-1E78-4E9B-93A5-3D3AA109C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44B0-AE51-45E7-ABB1-86778FC41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BA91-C1B6-466C-BA10-D0EAD2010A28}" type="datetimeFigureOut">
              <a:rPr lang="en-IN" smtClean="0"/>
              <a:t>23/04/22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435F-59CB-4071-B34D-A5E01093E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DBEB0-F6C5-46FE-8C90-63A5E5B8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5196-73AB-416A-AB3C-5C15FB73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4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Bell MT" pitchFamily="18" charset="0"/>
              </a:rPr>
              <a:t>Jq Command for Bash Shell Scripting</a:t>
            </a:r>
            <a:endParaRPr lang="en-US" sz="20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76200" y="1575514"/>
            <a:ext cx="12039600" cy="26015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Bell MT" pitchFamily="18" charset="0"/>
              </a:rPr>
              <a:t>Identity Filter</a:t>
            </a:r>
          </a:p>
          <a:p>
            <a:pPr algn="ctr"/>
            <a:endParaRPr lang="en-US" sz="4800" b="1" dirty="0">
              <a:solidFill>
                <a:schemeClr val="tx1"/>
              </a:solidFill>
              <a:latin typeface="Bell MT" pitchFamily="18" charset="0"/>
            </a:endParaRPr>
          </a:p>
          <a:p>
            <a:pPr algn="r"/>
            <a:r>
              <a:rPr lang="en-US" sz="2400" b="1" dirty="0">
                <a:solidFill>
                  <a:schemeClr val="tx1"/>
                </a:solidFill>
                <a:latin typeface="Bell MT" pitchFamily="18" charset="0"/>
              </a:rPr>
              <a:t>	NarendraP</a:t>
            </a:r>
          </a:p>
        </p:txBody>
      </p:sp>
      <p:pic>
        <p:nvPicPr>
          <p:cNvPr id="1028" name="Picture 4" descr="JQ Free CheatSheet – CheatSheet">
            <a:extLst>
              <a:ext uri="{FF2B5EF4-FFF2-40B4-BE49-F238E27FC236}">
                <a16:creationId xmlns:a16="http://schemas.microsoft.com/office/drawing/2014/main" id="{42EADE66-9CAD-00CD-78F3-C3F1251E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59" y="4486975"/>
            <a:ext cx="988482" cy="98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nux Shell Scripting - Introduction - EazyLinux">
            <a:extLst>
              <a:ext uri="{FF2B5EF4-FFF2-40B4-BE49-F238E27FC236}">
                <a16:creationId xmlns:a16="http://schemas.microsoft.com/office/drawing/2014/main" id="{2D3BC330-9AC5-E3DC-B50D-6A5EFE87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4379024"/>
            <a:ext cx="2408766" cy="120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26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66202CC-2959-F33D-97D0-4A6534158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59" y="2400815"/>
            <a:ext cx="11784541" cy="28339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Bell MT" pitchFamily="18" charset="0"/>
              </a:rPr>
              <a:t>Introduction to Filters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203729" y="1073335"/>
            <a:ext cx="113363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We can read required data from input JSON Data using jq and this process is called filtering the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We can filter the data using jq filters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>
              <a:solidFill>
                <a:schemeClr val="dk1"/>
              </a:solidFill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47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66202CC-2959-F33D-97D0-4A6534158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59" y="887831"/>
            <a:ext cx="11784541" cy="28339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6074704"/>
            <a:ext cx="12192000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ell MT" pitchFamily="18" charset="0"/>
              </a:rPr>
              <a:t>Jq is a command-line utility to parse JSON Data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DAF4B2-17E6-4446-884A-E4A15F472383}"/>
              </a:ext>
            </a:extLst>
          </p:cNvPr>
          <p:cNvSpPr/>
          <p:nvPr/>
        </p:nvSpPr>
        <p:spPr>
          <a:xfrm>
            <a:off x="0" y="260076"/>
            <a:ext cx="12192000" cy="6277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Bell MT" pitchFamily="18" charset="0"/>
              </a:rPr>
              <a:t>Identity 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BBBA4-7054-4852-868F-62C7A5CD3688}"/>
              </a:ext>
            </a:extLst>
          </p:cNvPr>
          <p:cNvSpPr txBox="1"/>
          <p:nvPr/>
        </p:nvSpPr>
        <p:spPr>
          <a:xfrm>
            <a:off x="407459" y="3661845"/>
            <a:ext cx="11336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First Syntax Without Options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Identity Filter: 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jq  .     filename     or jq “.” fileName</a:t>
            </a:r>
          </a:p>
          <a:p>
            <a:pPr marL="1828800" lvl="3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Bell MT" pitchFamily="18" charset="0"/>
              </a:rPr>
              <a:t>Input and outputs are identical except format</a:t>
            </a:r>
          </a:p>
        </p:txBody>
      </p:sp>
    </p:spTree>
    <p:extLst>
      <p:ext uri="{BB962C8B-B14F-4D97-AF65-F5344CB8AC3E}">
        <p14:creationId xmlns:p14="http://schemas.microsoft.com/office/powerpoint/2010/main" val="47730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C6DEC-D04E-4D85-B7B2-A4296C78BC94}"/>
              </a:ext>
            </a:extLst>
          </p:cNvPr>
          <p:cNvSpPr txBox="1"/>
          <p:nvPr/>
        </p:nvSpPr>
        <p:spPr>
          <a:xfrm>
            <a:off x="0" y="2945421"/>
            <a:ext cx="12192000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Bell MT" pitchFamily="18" charset="0"/>
              </a:rPr>
              <a:t>Thank</a:t>
            </a:r>
            <a:r>
              <a:rPr lang="en-US" sz="4000" b="1" dirty="0"/>
              <a:t> </a:t>
            </a:r>
            <a:r>
              <a:rPr lang="en-US" sz="4400" b="1" dirty="0">
                <a:latin typeface="Bell MT" pitchFamily="18" charset="0"/>
              </a:rPr>
              <a:t>you</a:t>
            </a:r>
            <a:r>
              <a:rPr lang="en-US" sz="4000" b="1" dirty="0"/>
              <a:t>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0345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4" descr="JQ Free CheatSheet – CheatSheet">
            <a:extLst>
              <a:ext uri="{FF2B5EF4-FFF2-40B4-BE49-F238E27FC236}">
                <a16:creationId xmlns:a16="http://schemas.microsoft.com/office/drawing/2014/main" id="{4F0D39D4-BA50-41CC-5009-5B388CF20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2233" y="1201003"/>
            <a:ext cx="4107976" cy="41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75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4103</TotalTime>
  <Words>87</Words>
  <Application>Microsoft Macintosh PowerPoint</Application>
  <PresentationFormat>Widescreen</PresentationFormat>
  <Paragraphs>26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Bell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Automation</dc:creator>
  <cp:lastModifiedBy>NARENDRA KUMAR REDDY POLU</cp:lastModifiedBy>
  <cp:revision>989</cp:revision>
  <dcterms:created xsi:type="dcterms:W3CDTF">2019-08-12T11:47:12Z</dcterms:created>
  <dcterms:modified xsi:type="dcterms:W3CDTF">2022-04-23T11:11:53Z</dcterms:modified>
</cp:coreProperties>
</file>