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7" r:id="rId2"/>
    <p:sldId id="318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340" autoAdjust="0"/>
  </p:normalViewPr>
  <p:slideViewPr>
    <p:cSldViewPr snapToGrid="0">
      <p:cViewPr varScale="1">
        <p:scale>
          <a:sx n="75" d="100"/>
          <a:sy n="75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22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1049867"/>
            <a:ext cx="12115800" cy="31271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Field Filter 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( Accessing Key Value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or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Accessing Property Value )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2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Field Filter ( Accessing Key Value  or Property Value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04259" y="904058"/>
            <a:ext cx="11336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We can access Key Value or Property Value using simple filter called  field filter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.key  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‘.key’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“.key”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We can also Chain keys/ properties together to get nested objects.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.key1.key2.key3  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Note: Sample REST API:   </a:t>
            </a:r>
            <a:r>
              <a:rPr lang="en-IN" dirty="0"/>
              <a:t>http://</a:t>
            </a:r>
            <a:r>
              <a:rPr lang="en-IN" dirty="0" err="1"/>
              <a:t>stash.compciv.org</a:t>
            </a:r>
            <a:r>
              <a:rPr lang="en-IN" dirty="0"/>
              <a:t>/congress-twitter/json/</a:t>
            </a:r>
            <a:r>
              <a:rPr lang="en-IN" dirty="0" err="1"/>
              <a:t>joni-ernst.json</a:t>
            </a:r>
            <a:endParaRPr lang="en-IN" dirty="0"/>
          </a:p>
          <a:p>
            <a:pPr marL="1828800" lvl="3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4269</TotalTime>
  <Words>116</Words>
  <Application>Microsoft Macintosh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1011</cp:revision>
  <dcterms:created xsi:type="dcterms:W3CDTF">2019-08-12T11:47:12Z</dcterms:created>
  <dcterms:modified xsi:type="dcterms:W3CDTF">2022-04-23T14:42:22Z</dcterms:modified>
</cp:coreProperties>
</file>