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19" r:id="rId2"/>
    <p:sldId id="321" r:id="rId3"/>
    <p:sldId id="30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 autoAdjust="0"/>
    <p:restoredTop sz="94340" autoAdjust="0"/>
  </p:normalViewPr>
  <p:slideViewPr>
    <p:cSldViewPr snapToGrid="0">
      <p:cViewPr varScale="1">
        <p:scale>
          <a:sx n="75" d="100"/>
          <a:sy n="75" d="100"/>
        </p:scale>
        <p:origin x="99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738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701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ell MT" pitchFamily="18" charset="0"/>
              </a:rPr>
              <a:t>Jq Command for Bash Shell Scripting</a:t>
            </a:r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76200" y="15755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Bell MT" pitchFamily="18" charset="0"/>
              </a:rPr>
              <a:t>Field Filter With Comma and raw string</a:t>
            </a:r>
          </a:p>
          <a:p>
            <a:pPr algn="ctr"/>
            <a:endParaRPr lang="en-US" sz="4800" b="1" dirty="0">
              <a:solidFill>
                <a:schemeClr val="tx1"/>
              </a:solidFill>
              <a:latin typeface="Bell MT" pitchFamily="18" charset="0"/>
            </a:endParaRPr>
          </a:p>
          <a:p>
            <a:pPr algn="r"/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	NarendraP</a:t>
            </a:r>
          </a:p>
        </p:txBody>
      </p:sp>
      <p:pic>
        <p:nvPicPr>
          <p:cNvPr id="1028" name="Picture 4" descr="JQ Free CheatSheet – CheatSheet">
            <a:extLst>
              <a:ext uri="{FF2B5EF4-FFF2-40B4-BE49-F238E27FC236}">
                <a16:creationId xmlns:a16="http://schemas.microsoft.com/office/drawing/2014/main" id="{42EADE66-9CAD-00CD-78F3-C3F1251ED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59" y="4486975"/>
            <a:ext cx="988482" cy="98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ux Shell Scripting - Introduction - EazyLinux">
            <a:extLst>
              <a:ext uri="{FF2B5EF4-FFF2-40B4-BE49-F238E27FC236}">
                <a16:creationId xmlns:a16="http://schemas.microsoft.com/office/drawing/2014/main" id="{2D3BC330-9AC5-E3DC-B50D-6A5EFE87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4379024"/>
            <a:ext cx="2408766" cy="120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71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Field Filter with Comma and raw 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88926" y="1293524"/>
            <a:ext cx="113363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Syntax: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 .key fileName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 .key1,key2 fileName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 ‘.key1,key2’ fileName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 -r ‘.key1,key2’ fileName</a:t>
            </a:r>
          </a:p>
          <a:p>
            <a:pPr lvl="3"/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65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20345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4429</TotalTime>
  <Words>63</Words>
  <Application>Microsoft Macintosh PowerPoint</Application>
  <PresentationFormat>Widescreen</PresentationFormat>
  <Paragraphs>14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Bell MT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NARENDRA KUMAR REDDY POLU</cp:lastModifiedBy>
  <cp:revision>1016</cp:revision>
  <dcterms:created xsi:type="dcterms:W3CDTF">2019-08-12T11:47:12Z</dcterms:created>
  <dcterms:modified xsi:type="dcterms:W3CDTF">2022-04-23T17:50:08Z</dcterms:modified>
</cp:coreProperties>
</file>