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5" r:id="rId2"/>
    <p:sldId id="328" r:id="rId3"/>
    <p:sldId id="3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40" autoAdjust="0"/>
  </p:normalViewPr>
  <p:slideViewPr>
    <p:cSldViewPr snapToGrid="0">
      <p:cViewPr varScale="1">
        <p:scale>
          <a:sx n="65" d="100"/>
          <a:sy n="65" d="100"/>
        </p:scale>
        <p:origin x="216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25/04/22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has Function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has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‘has’  function returns true/false based on whether the input object has a given key or input array has element at given index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has function output is either true or false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‘has(“key”)’  filename         (if input is json object)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 ‘has(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indexPosition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filename  (if input is json array</a:t>
            </a:r>
          </a:p>
        </p:txBody>
      </p:sp>
    </p:spTree>
    <p:extLst>
      <p:ext uri="{BB962C8B-B14F-4D97-AF65-F5344CB8AC3E}">
        <p14:creationId xmlns:p14="http://schemas.microsoft.com/office/powerpoint/2010/main" val="21196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249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5248</TotalTime>
  <Words>92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1101</cp:revision>
  <dcterms:created xsi:type="dcterms:W3CDTF">2019-08-12T11:47:12Z</dcterms:created>
  <dcterms:modified xsi:type="dcterms:W3CDTF">2022-04-25T03:13:56Z</dcterms:modified>
</cp:coreProperties>
</file>