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2" r:id="rId2"/>
    <p:sldId id="343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340" autoAdjust="0"/>
  </p:normalViewPr>
  <p:slideViewPr>
    <p:cSldViewPr snapToGrid="0">
      <p:cViewPr varScale="1">
        <p:scale>
          <a:sx n="75" d="100"/>
          <a:sy n="75" d="100"/>
        </p:scale>
        <p:origin x="99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51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57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env Object</a:t>
            </a:r>
          </a:p>
          <a:p>
            <a:pPr algn="ctr"/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54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env Object: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The env Object is the default object in jq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The env Object is used to access OS Environment Variables or Custom Variables in jq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How to access OS Env variables: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-n ‘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env.USER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’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-n ‘$ENV.USER’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‘{“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currentUser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”: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env.USER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}’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inputFilename</a:t>
            </a: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-n ‘{“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currentUser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”: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env.USER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}’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-n  ‘{“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currentUser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”:  $ENV.USER}’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Bell MT" pitchFamily="18" charset="0"/>
              </a:rPr>
              <a:t>How to Access custom variables  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8B64B-C4C5-849F-5B78-0F32E75FA61C}"/>
              </a:ext>
            </a:extLst>
          </p:cNvPr>
          <p:cNvSpPr txBox="1"/>
          <p:nvPr/>
        </p:nvSpPr>
        <p:spPr>
          <a:xfrm>
            <a:off x="288926" y="4018114"/>
            <a:ext cx="11336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myVar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=Value   jq -n ‘{ “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myKey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”: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env.myVar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}’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or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export $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myVar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=value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-n ‘{ “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myKey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”: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env.myVar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}’</a:t>
            </a:r>
          </a:p>
        </p:txBody>
      </p:sp>
    </p:spTree>
    <p:extLst>
      <p:ext uri="{BB962C8B-B14F-4D97-AF65-F5344CB8AC3E}">
        <p14:creationId xmlns:p14="http://schemas.microsoft.com/office/powerpoint/2010/main" val="228181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0345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5190</TotalTime>
  <Words>144</Words>
  <Application>Microsoft Macintosh PowerPoint</Application>
  <PresentationFormat>Widescreen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NARENDRA KUMAR REDDY POLU</cp:lastModifiedBy>
  <cp:revision>1089</cp:revision>
  <dcterms:created xsi:type="dcterms:W3CDTF">2019-08-12T11:47:12Z</dcterms:created>
  <dcterms:modified xsi:type="dcterms:W3CDTF">2022-04-28T03:39:18Z</dcterms:modified>
</cp:coreProperties>
</file>