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7" r:id="rId2"/>
    <p:sldId id="348" r:id="rId3"/>
    <p:sldId id="3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340" autoAdjust="0"/>
  </p:normalViewPr>
  <p:slideViewPr>
    <p:cSldViewPr snapToGrid="0">
      <p:cViewPr varScale="1">
        <p:scale>
          <a:sx n="75" d="100"/>
          <a:sy n="75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4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2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28/04/22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--</a:t>
            </a:r>
            <a:r>
              <a:rPr lang="en-US" sz="4000" b="1" dirty="0" err="1">
                <a:solidFill>
                  <a:schemeClr val="tx1"/>
                </a:solidFill>
                <a:latin typeface="Bell MT" pitchFamily="18" charset="0"/>
              </a:rPr>
              <a:t>arg</a:t>
            </a:r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  option to work variables (Env &amp; Custom)</a:t>
            </a:r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1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--</a:t>
            </a:r>
            <a:r>
              <a:rPr lang="en-US" sz="3200" b="1" dirty="0" err="1">
                <a:solidFill>
                  <a:schemeClr val="tx1"/>
                </a:solidFill>
                <a:latin typeface="Bell MT" pitchFamily="18" charset="0"/>
              </a:rPr>
              <a:t>arg</a:t>
            </a:r>
            <a:r>
              <a:rPr lang="en-US" sz="3200" b="1" dirty="0">
                <a:solidFill>
                  <a:schemeClr val="tx1"/>
                </a:solidFill>
                <a:latin typeface="Bell MT" pitchFamily="18" charset="0"/>
              </a:rPr>
              <a:t> 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88926" y="900894"/>
            <a:ext cx="11336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The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option is used to access OS Environment Variables or Custom Variables in jq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Syntax: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 key  “value”       ‘{“key” : $key }’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 key  “$(date)”    ‘{“date”: $key }’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 key  “${USER}” ‘{“USER”: $key}’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jq  -n 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key1 “value1” --</a:t>
            </a:r>
            <a:r>
              <a:rPr lang="en-US" sz="2000" b="1" dirty="0" err="1">
                <a:solidFill>
                  <a:schemeClr val="dk1"/>
                </a:solidFill>
                <a:latin typeface="Bell MT" pitchFamily="18" charset="0"/>
              </a:rPr>
              <a:t>arg</a:t>
            </a:r>
            <a:r>
              <a:rPr lang="en-US" sz="2000" b="1" dirty="0">
                <a:solidFill>
                  <a:schemeClr val="dk1"/>
                </a:solidFill>
                <a:latin typeface="Bell MT" pitchFamily="18" charset="0"/>
              </a:rPr>
              <a:t> key2 “value2”. ‘{“first”: $key1, “second”: $kye2 }’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5190</TotalTime>
  <Words>126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1090</cp:revision>
  <dcterms:created xsi:type="dcterms:W3CDTF">2019-08-12T11:47:12Z</dcterms:created>
  <dcterms:modified xsi:type="dcterms:W3CDTF">2022-04-28T17:23:59Z</dcterms:modified>
</cp:coreProperties>
</file>