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302" r:id="rId3"/>
    <p:sldId id="304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2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Command Tutorials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6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Prerequisites for this Course: Jq Command Tutorials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Linux/Mac System to Practice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Knowledge on Command Line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Usage of Pipeline and redirection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Example:</a:t>
            </a:r>
          </a:p>
          <a:p>
            <a:pPr lvl="3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echo “Welcome to JQ Tutorials” | grep “JQ”</a:t>
            </a:r>
          </a:p>
          <a:p>
            <a:pPr lvl="3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grep “JQ” &lt;&lt;&lt; echo “Welcome to JQ Tutorials”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Basic Knowledge on JSON Data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Knowledge on any editor like vi/vim/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vcode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Basic Knowledge on Bash 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We will use rest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api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response and AWS CLI Commands Output while doing practice.</a:t>
            </a:r>
          </a:p>
        </p:txBody>
      </p:sp>
    </p:spTree>
    <p:extLst>
      <p:ext uri="{BB962C8B-B14F-4D97-AF65-F5344CB8AC3E}">
        <p14:creationId xmlns:p14="http://schemas.microsoft.com/office/powerpoint/2010/main" val="9146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What You Will Learn Here: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2022364"/>
            <a:ext cx="11665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command usage to work with JSON Data or Parsing JSON Data With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Usage of  Jq command in bash shell scripts</a:t>
            </a:r>
          </a:p>
        </p:txBody>
      </p:sp>
    </p:spTree>
    <p:extLst>
      <p:ext uri="{BB962C8B-B14F-4D97-AF65-F5344CB8AC3E}">
        <p14:creationId xmlns:p14="http://schemas.microsoft.com/office/powerpoint/2010/main" val="588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840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3880</TotalTime>
  <Words>154</Words>
  <Application>Microsoft Macintosh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962</cp:revision>
  <dcterms:created xsi:type="dcterms:W3CDTF">2019-08-12T11:47:12Z</dcterms:created>
  <dcterms:modified xsi:type="dcterms:W3CDTF">2022-04-22T05:13:32Z</dcterms:modified>
</cp:coreProperties>
</file>