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296" r:id="rId3"/>
    <p:sldId id="299" r:id="rId4"/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351" autoAdjust="0"/>
  </p:normalViewPr>
  <p:slideViewPr>
    <p:cSldViewPr snapToGrid="0">
      <p:cViewPr varScale="1">
        <p:scale>
          <a:sx n="76" d="100"/>
          <a:sy n="76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8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9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2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22/04/22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Jq Command Tutorials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Introduction to Jq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is a command-line utility to parse JSON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Here, Parse JSON Data is nothing but reading and writing JSON Data with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Why We Need to Parse JSON Data: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REST APIs Response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Kubernetes Commands Output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AWS CLI Commands </a:t>
            </a:r>
            <a:r>
              <a:rPr lang="en-US" sz="2400" b="1">
                <a:solidFill>
                  <a:schemeClr val="dk1"/>
                </a:solidFill>
                <a:latin typeface="Bell MT" pitchFamily="18" charset="0"/>
              </a:rPr>
              <a:t>Output 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Installing Jq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63021" y="887831"/>
            <a:ext cx="11665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CentOS/RHEL: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yum update 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yum install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Ubuntu: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apt-get update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apt-get install jq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Mac: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brew update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brew install jq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lvl="3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Note:  You Should run these commands with root or root </a:t>
            </a:r>
            <a:r>
              <a:rPr lang="en-US" sz="2400" b="1">
                <a:solidFill>
                  <a:schemeClr val="dk1"/>
                </a:solidFill>
                <a:latin typeface="Bell MT" pitchFamily="18" charset="0"/>
              </a:rPr>
              <a:t>privilage</a:t>
            </a:r>
          </a:p>
        </p:txBody>
      </p:sp>
    </p:spTree>
    <p:extLst>
      <p:ext uri="{BB962C8B-B14F-4D97-AF65-F5344CB8AC3E}">
        <p14:creationId xmlns:p14="http://schemas.microsoft.com/office/powerpoint/2010/main" val="231238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2688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3880</TotalTime>
  <Words>119</Words>
  <Application>Microsoft Macintosh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962</cp:revision>
  <dcterms:created xsi:type="dcterms:W3CDTF">2019-08-12T11:47:12Z</dcterms:created>
  <dcterms:modified xsi:type="dcterms:W3CDTF">2022-04-22T05:14:45Z</dcterms:modified>
</cp:coreProperties>
</file>