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9" r:id="rId2"/>
    <p:sldId id="320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3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0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Jq option to get raw string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Jq option to get raw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4259" y="904058"/>
            <a:ext cx="1133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-r .key   fileName</a:t>
            </a:r>
          </a:p>
          <a:p>
            <a:pPr lvl="3"/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4350</TotalTime>
  <Words>41</Words>
  <Application>Microsoft Macintosh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1015</cp:revision>
  <dcterms:created xsi:type="dcterms:W3CDTF">2019-08-12T11:47:12Z</dcterms:created>
  <dcterms:modified xsi:type="dcterms:W3CDTF">2022-04-23T16:06:23Z</dcterms:modified>
</cp:coreProperties>
</file>