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5" r:id="rId2"/>
    <p:sldId id="334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Working With JSON Arrays Using Jq Command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271595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Working With JSON Arrays Using Jq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Basics of JSON Array: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[ 1,2,4,6,8,9]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“technology”: 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devops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“tools”: [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“Jenkins”,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“bamboo”,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stackstorm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“git”,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“maven”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]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      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JSON Array Values are called items/Elements and these are indexed (+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and –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Items/Elements are accessed using either +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/-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index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Accessing All Array Elements Using Iterator Filter/Array Filter:    jq “.[ ]” filename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Accessing Required Array Item:  jq ‘.[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indexOfTheItem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]’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5182</TotalTime>
  <Words>143</Words>
  <Application>Microsoft Macintosh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1089</cp:revision>
  <dcterms:created xsi:type="dcterms:W3CDTF">2019-08-12T11:47:12Z</dcterms:created>
  <dcterms:modified xsi:type="dcterms:W3CDTF">2022-04-25T17:36:46Z</dcterms:modified>
</cp:coreProperties>
</file>