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3" r:id="rId2"/>
    <p:sldId id="325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28" autoAdjust="0"/>
  </p:normalViewPr>
  <p:slideViewPr>
    <p:cSldViewPr snapToGrid="0">
      <p:cViewPr varScale="1">
        <p:scale>
          <a:sx n="75" d="100"/>
          <a:sy n="75" d="100"/>
        </p:scale>
        <p:origin x="9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2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2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JSON Array Slicing using Jq Command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7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JSON Array Slicing: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1293524"/>
            <a:ext cx="11336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Slicing of Array is nothing but getting sub-array from a given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‘.[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startIndex:endIndex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]’ filename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‘.[: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endIndex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]’ filename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Jq. ‘[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startIndex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:]’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4722</TotalTime>
  <Words>63</Words>
  <Application>Microsoft Macintosh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1031</cp:revision>
  <dcterms:created xsi:type="dcterms:W3CDTF">2019-08-12T11:47:12Z</dcterms:created>
  <dcterms:modified xsi:type="dcterms:W3CDTF">2022-04-24T05:56:44Z</dcterms:modified>
</cp:coreProperties>
</file>